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3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10" Type="http://schemas.openxmlformats.org/officeDocument/2006/relationships/viewProps" Target="viewProps.xml"/><Relationship Id="rId5" Type="http://schemas.openxmlformats.org/officeDocument/2006/relationships/slide" Target="slides/slide4.xml"/><Relationship Id="rId7" Type="http://schemas.openxmlformats.org/officeDocument/2006/relationships/slide" Target="slides/slide6.xml"/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presProps" Target="presProps.xml"/><Relationship Id="rId3" Type="http://schemas.openxmlformats.org/officeDocument/2006/relationships/slide" Target="slides/slide2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8567-7A3F-E24E-88B3-24A73481BF66}" type="datetimeFigureOut">
              <a:rPr lang="en-US" smtClean="0"/>
              <a:t>5/2/10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AD884-C69B-D04A-9279-B73CEDD18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8567-7A3F-E24E-88B3-24A73481BF66}" type="datetimeFigureOut">
              <a:rPr lang="en-US" smtClean="0"/>
              <a:t>5/2/10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AD884-C69B-D04A-9279-B73CEDD18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8567-7A3F-E24E-88B3-24A73481BF66}" type="datetimeFigureOut">
              <a:rPr lang="en-US" smtClean="0"/>
              <a:t>5/2/10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AD884-C69B-D04A-9279-B73CEDD18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8567-7A3F-E24E-88B3-24A73481BF66}" type="datetimeFigureOut">
              <a:rPr lang="en-US" smtClean="0"/>
              <a:t>5/2/10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AD884-C69B-D04A-9279-B73CEDD18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8567-7A3F-E24E-88B3-24A73481BF66}" type="datetimeFigureOut">
              <a:rPr lang="en-US" smtClean="0"/>
              <a:t>5/2/10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AD884-C69B-D04A-9279-B73CEDD18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8567-7A3F-E24E-88B3-24A73481BF66}" type="datetimeFigureOut">
              <a:rPr lang="en-US" smtClean="0"/>
              <a:t>5/2/10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AD884-C69B-D04A-9279-B73CEDD18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8567-7A3F-E24E-88B3-24A73481BF66}" type="datetimeFigureOut">
              <a:rPr lang="en-US" smtClean="0"/>
              <a:t>5/2/10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AD884-C69B-D04A-9279-B73CEDD18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8567-7A3F-E24E-88B3-24A73481BF66}" type="datetimeFigureOut">
              <a:rPr lang="en-US" smtClean="0"/>
              <a:t>5/2/10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AD884-C69B-D04A-9279-B73CEDD18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8567-7A3F-E24E-88B3-24A73481BF66}" type="datetimeFigureOut">
              <a:rPr lang="en-US" smtClean="0"/>
              <a:t>5/2/10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AD884-C69B-D04A-9279-B73CEDD18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8567-7A3F-E24E-88B3-24A73481BF66}" type="datetimeFigureOut">
              <a:rPr lang="en-US" smtClean="0"/>
              <a:t>5/2/10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AD884-C69B-D04A-9279-B73CEDD18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8567-7A3F-E24E-88B3-24A73481BF66}" type="datetimeFigureOut">
              <a:rPr lang="en-US" smtClean="0"/>
              <a:t>5/2/10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AD884-C69B-D04A-9279-B73CEDD18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E8567-7A3F-E24E-88B3-24A73481BF66}" type="datetimeFigureOut">
              <a:rPr lang="en-US" smtClean="0"/>
              <a:t>5/2/10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AD884-C69B-D04A-9279-B73CEDD185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ja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452" y="508977"/>
            <a:ext cx="6041544" cy="576316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393520" y="1097280"/>
            <a:ext cx="1871234" cy="702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Shows modifies Scene Graph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36102" y="934327"/>
            <a:ext cx="1478123" cy="702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User </a:t>
            </a:r>
            <a:r>
              <a:rPr lang="en-US" sz="1600" dirty="0">
                <a:solidFill>
                  <a:schemeClr val="tx1"/>
                </a:solidFill>
              </a:rPr>
              <a:t>c</a:t>
            </a:r>
            <a:r>
              <a:rPr lang="en-US" sz="1600" dirty="0" smtClean="0">
                <a:solidFill>
                  <a:schemeClr val="tx1"/>
                </a:solidFill>
              </a:rPr>
              <a:t>licks a web button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377329" y="3476775"/>
            <a:ext cx="1513668" cy="1060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tx1"/>
              </a:solidFill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Button via </a:t>
            </a:r>
            <a:r>
              <a:rPr lang="en-US" sz="1600" dirty="0" smtClean="0">
                <a:solidFill>
                  <a:schemeClr val="tx1"/>
                </a:solidFill>
              </a:rPr>
              <a:t>“Ajax” calls .net code</a:t>
            </a:r>
          </a:p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59424" y="5067214"/>
            <a:ext cx="1454716" cy="1060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tx1"/>
              </a:solidFill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.net code changes Scene Graph copy and sync</a:t>
            </a:r>
            <a:endParaRPr lang="en-US" sz="1600" dirty="0" smtClean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11102" y="3267182"/>
            <a:ext cx="1300656" cy="1442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tx1"/>
              </a:solidFill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Server receives sync and sends it to the scene</a:t>
            </a:r>
            <a:endParaRPr lang="en-US" sz="1600" dirty="0" smtClean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laboracao.jpg"/>
          <p:cNvPicPr>
            <a:picLocks noChangeAspect="1"/>
          </p:cNvPicPr>
          <p:nvPr/>
        </p:nvPicPr>
        <p:blipFill>
          <a:blip r:embed="rId2"/>
          <a:srcRect b="80545"/>
          <a:stretch>
            <a:fillRect/>
          </a:stretch>
        </p:blipFill>
        <p:spPr>
          <a:xfrm>
            <a:off x="379148" y="947039"/>
            <a:ext cx="8495894" cy="902309"/>
          </a:xfrm>
          <a:prstGeom prst="rect">
            <a:avLst/>
          </a:prstGeom>
        </p:spPr>
      </p:pic>
      <p:sp>
        <p:nvSpPr>
          <p:cNvPr id="47" name="Rectangle 46"/>
          <p:cNvSpPr/>
          <p:nvPr/>
        </p:nvSpPr>
        <p:spPr>
          <a:xfrm>
            <a:off x="3402994" y="1981200"/>
            <a:ext cx="2749018" cy="3603831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>
            <a:off x="6447101" y="1981200"/>
            <a:ext cx="2588231" cy="3603831"/>
          </a:xfrm>
          <a:prstGeom prst="rect">
            <a:avLst/>
          </a:prstGeom>
          <a:solidFill>
            <a:schemeClr val="accent3"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457200" y="1981200"/>
            <a:ext cx="2588231" cy="36038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735893" y="1232899"/>
            <a:ext cx="1874112" cy="61644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SERVER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764440" y="2132915"/>
            <a:ext cx="1849452" cy="40685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Starts Operation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998702" y="2667514"/>
            <a:ext cx="1565870" cy="40685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Scene Graph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998702" y="3563077"/>
            <a:ext cx="1849452" cy="56713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Scene Graph Reference Copy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863080" y="4228843"/>
            <a:ext cx="1639848" cy="40685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</a:t>
            </a:r>
            <a:r>
              <a:rPr lang="en-US" dirty="0" smtClean="0"/>
              <a:t>odifications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1195978" y="5079544"/>
            <a:ext cx="1656623" cy="40685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  <a:r>
              <a:rPr lang="en-US" dirty="0" smtClean="0"/>
              <a:t>ifferences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3735892" y="2206889"/>
            <a:ext cx="2071387" cy="82604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Register User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3735893" y="3242524"/>
            <a:ext cx="2071387" cy="82604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 Scene Graph</a:t>
            </a:r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3785212" y="4475423"/>
            <a:ext cx="2071387" cy="62877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Object Sync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6810425" y="2155860"/>
            <a:ext cx="1849452" cy="406857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Starts Operation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6909065" y="2752104"/>
            <a:ext cx="1565870" cy="406857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Scene Graph</a:t>
            </a:r>
            <a:endParaRPr lang="en-US" dirty="0"/>
          </a:p>
        </p:txBody>
      </p:sp>
      <p:cxnSp>
        <p:nvCxnSpPr>
          <p:cNvPr id="15" name="Straight Arrow Connector 14"/>
          <p:cNvCxnSpPr>
            <a:stCxn id="4" idx="3"/>
            <a:endCxn id="9" idx="1"/>
          </p:cNvCxnSpPr>
          <p:nvPr/>
        </p:nvCxnSpPr>
        <p:spPr>
          <a:xfrm>
            <a:off x="2613892" y="2336344"/>
            <a:ext cx="1122000" cy="28356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Straight Arrow Connector 14"/>
          <p:cNvCxnSpPr>
            <a:stCxn id="10" idx="1"/>
          </p:cNvCxnSpPr>
          <p:nvPr/>
        </p:nvCxnSpPr>
        <p:spPr>
          <a:xfrm rot="10800000">
            <a:off x="2613893" y="3032931"/>
            <a:ext cx="1122000" cy="62261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Straight Arrow Connector 14"/>
          <p:cNvCxnSpPr>
            <a:stCxn id="12" idx="1"/>
            <a:endCxn id="9" idx="3"/>
          </p:cNvCxnSpPr>
          <p:nvPr/>
        </p:nvCxnSpPr>
        <p:spPr>
          <a:xfrm rot="10800000" flipV="1">
            <a:off x="5807279" y="2359288"/>
            <a:ext cx="1003146" cy="26062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Straight Arrow Connector 14"/>
          <p:cNvCxnSpPr>
            <a:stCxn id="10" idx="3"/>
            <a:endCxn id="13" idx="1"/>
          </p:cNvCxnSpPr>
          <p:nvPr/>
        </p:nvCxnSpPr>
        <p:spPr>
          <a:xfrm flipV="1">
            <a:off x="5807280" y="2955533"/>
            <a:ext cx="1101785" cy="70001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Straight Arrow Connector 14"/>
          <p:cNvCxnSpPr>
            <a:stCxn id="8" idx="3"/>
            <a:endCxn id="11" idx="1"/>
          </p:cNvCxnSpPr>
          <p:nvPr/>
        </p:nvCxnSpPr>
        <p:spPr>
          <a:xfrm flipV="1">
            <a:off x="2852601" y="4789813"/>
            <a:ext cx="932611" cy="49316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Straight Arrow Connector 14"/>
          <p:cNvCxnSpPr>
            <a:stCxn id="10" idx="2"/>
            <a:endCxn id="11" idx="0"/>
          </p:cNvCxnSpPr>
          <p:nvPr/>
        </p:nvCxnSpPr>
        <p:spPr>
          <a:xfrm rot="16200000" flipH="1">
            <a:off x="4592818" y="4247334"/>
            <a:ext cx="406857" cy="4931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Straight Arrow Connector 14"/>
          <p:cNvCxnSpPr>
            <a:stCxn id="7" idx="1"/>
            <a:endCxn id="5" idx="1"/>
          </p:cNvCxnSpPr>
          <p:nvPr/>
        </p:nvCxnSpPr>
        <p:spPr>
          <a:xfrm rot="10800000" flipH="1">
            <a:off x="863080" y="2870944"/>
            <a:ext cx="135622" cy="1561329"/>
          </a:xfrm>
          <a:prstGeom prst="bentConnector3">
            <a:avLst>
              <a:gd name="adj1" fmla="val -168557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6" name="Straight Arrow Connector 14"/>
          <p:cNvCxnSpPr>
            <a:stCxn id="7" idx="2"/>
            <a:endCxn id="8" idx="0"/>
          </p:cNvCxnSpPr>
          <p:nvPr/>
        </p:nvCxnSpPr>
        <p:spPr>
          <a:xfrm rot="16200000" flipH="1">
            <a:off x="1631725" y="4686979"/>
            <a:ext cx="443844" cy="34128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9" name="Straight Arrow Connector 14"/>
          <p:cNvCxnSpPr>
            <a:stCxn id="11" idx="3"/>
            <a:endCxn id="13" idx="2"/>
          </p:cNvCxnSpPr>
          <p:nvPr/>
        </p:nvCxnSpPr>
        <p:spPr>
          <a:xfrm flipV="1">
            <a:off x="5856599" y="3158961"/>
            <a:ext cx="1835401" cy="1630852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2" name="Straight Arrow Connector 14"/>
          <p:cNvCxnSpPr>
            <a:stCxn id="6" idx="0"/>
            <a:endCxn id="5" idx="2"/>
          </p:cNvCxnSpPr>
          <p:nvPr/>
        </p:nvCxnSpPr>
        <p:spPr>
          <a:xfrm rot="16200000" flipV="1">
            <a:off x="1608180" y="3247828"/>
            <a:ext cx="488706" cy="141791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municaca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964" y="363417"/>
            <a:ext cx="8091196" cy="54312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418" y="554804"/>
            <a:ext cx="1319276" cy="4931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Server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862338" y="554804"/>
            <a:ext cx="1319276" cy="4931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Client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90819" y="2385660"/>
            <a:ext cx="1166875" cy="450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/>
                </a:solidFill>
              </a:rPr>
              <a:t>Object</a:t>
            </a:r>
          </a:p>
        </p:txBody>
      </p:sp>
      <p:sp>
        <p:nvSpPr>
          <p:cNvPr id="6" name="Rectangle 5"/>
          <p:cNvSpPr/>
          <p:nvPr/>
        </p:nvSpPr>
        <p:spPr>
          <a:xfrm>
            <a:off x="6013443" y="2313056"/>
            <a:ext cx="1166875" cy="450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600" dirty="0" smtClean="0">
                <a:solidFill>
                  <a:schemeClr val="tx1"/>
                </a:solidFill>
              </a:rPr>
              <a:t>Object</a:t>
            </a:r>
          </a:p>
        </p:txBody>
      </p:sp>
      <p:sp>
        <p:nvSpPr>
          <p:cNvPr id="7" name="Rectangle 6"/>
          <p:cNvSpPr/>
          <p:nvPr/>
        </p:nvSpPr>
        <p:spPr>
          <a:xfrm>
            <a:off x="1849756" y="1895924"/>
            <a:ext cx="976438" cy="298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implements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90739" y="1760305"/>
            <a:ext cx="976438" cy="298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implements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48870" y="3106905"/>
            <a:ext cx="814928" cy="213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register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90739" y="2983615"/>
            <a:ext cx="814928" cy="213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register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47410" y="4102471"/>
            <a:ext cx="814928" cy="213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Call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bsin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71" y="288781"/>
            <a:ext cx="8670677" cy="486473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56265" y="912345"/>
            <a:ext cx="1713826" cy="3945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Call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66800" y="1524000"/>
            <a:ext cx="2209800" cy="609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Code running on server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42861" y="2420934"/>
            <a:ext cx="2708086" cy="3945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Access for the scene graph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42860" y="3106904"/>
            <a:ext cx="2738539" cy="39829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Modifications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4267200"/>
            <a:ext cx="853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Client Vision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359968" y="912345"/>
            <a:ext cx="2738539" cy="39829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Local Modifications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59968" y="1474684"/>
            <a:ext cx="2738539" cy="39829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Verify Copy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347638" y="2121271"/>
            <a:ext cx="2869632" cy="609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Assembly update commands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335308" y="3032930"/>
            <a:ext cx="2945832" cy="39829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Update Copy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nd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48" y="407331"/>
            <a:ext cx="7328484" cy="60537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93187" y="1701400"/>
            <a:ext cx="1171320" cy="4931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Server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122557" y="1701400"/>
            <a:ext cx="1351822" cy="49316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Unity 3D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993526" y="511652"/>
            <a:ext cx="1331605" cy="332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User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19566" y="2737036"/>
            <a:ext cx="1331605" cy="702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Scene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Graph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45926" y="2958957"/>
            <a:ext cx="1331605" cy="546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Reaction Script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45926" y="4598712"/>
            <a:ext cx="1331605" cy="332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Unity Render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40482" y="4931595"/>
            <a:ext cx="1183058" cy="332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Communication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33962" y="2438400"/>
            <a:ext cx="976438" cy="298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implements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90672" y="3901611"/>
            <a:ext cx="814928" cy="213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register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nderizaca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4" y="631825"/>
            <a:ext cx="7929397" cy="42381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49788" y="850969"/>
            <a:ext cx="217002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dirty="0" smtClean="0"/>
              <a:t>First Execute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104</Words>
  <Application>Microsoft Macintosh PowerPoint</Application>
  <PresentationFormat>On-screen Show (4:3)</PresentationFormat>
  <Paragraphs>48</Paragraphs>
  <Slides>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PUC-Rio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Luciano Soares</dc:creator>
  <cp:lastModifiedBy>Luciano Soares</cp:lastModifiedBy>
  <cp:revision>6</cp:revision>
  <dcterms:created xsi:type="dcterms:W3CDTF">2010-05-02T07:55:37Z</dcterms:created>
  <dcterms:modified xsi:type="dcterms:W3CDTF">2010-05-02T08:41:03Z</dcterms:modified>
</cp:coreProperties>
</file>