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 id="2147483682" r:id="rId3"/>
    <p:sldMasterId id="2147483696" r:id="rId4"/>
  </p:sldMasterIdLst>
  <p:notesMasterIdLst>
    <p:notesMasterId r:id="rId162"/>
  </p:notesMasterIdLst>
  <p:sldIdLst>
    <p:sldId id="999" r:id="rId5"/>
    <p:sldId id="992" r:id="rId6"/>
    <p:sldId id="993" r:id="rId7"/>
    <p:sldId id="994" r:id="rId8"/>
    <p:sldId id="995" r:id="rId9"/>
    <p:sldId id="998" r:id="rId10"/>
    <p:sldId id="1034" r:id="rId11"/>
    <p:sldId id="974" r:id="rId12"/>
    <p:sldId id="996" r:id="rId13"/>
    <p:sldId id="997" r:id="rId14"/>
    <p:sldId id="1003" r:id="rId15"/>
    <p:sldId id="1023" r:id="rId16"/>
    <p:sldId id="1004" r:id="rId17"/>
    <p:sldId id="1000" r:id="rId18"/>
    <p:sldId id="975" r:id="rId19"/>
    <p:sldId id="1036" r:id="rId20"/>
    <p:sldId id="1039" r:id="rId21"/>
    <p:sldId id="1037" r:id="rId22"/>
    <p:sldId id="1042" r:id="rId23"/>
    <p:sldId id="1038" r:id="rId24"/>
    <p:sldId id="1040" r:id="rId25"/>
    <p:sldId id="1043" r:id="rId26"/>
    <p:sldId id="1001" r:id="rId27"/>
    <p:sldId id="1002" r:id="rId28"/>
    <p:sldId id="1005" r:id="rId29"/>
    <p:sldId id="980" r:id="rId30"/>
    <p:sldId id="470" r:id="rId31"/>
    <p:sldId id="991" r:id="rId32"/>
    <p:sldId id="471" r:id="rId33"/>
    <p:sldId id="976" r:id="rId34"/>
    <p:sldId id="880" r:id="rId35"/>
    <p:sldId id="881" r:id="rId36"/>
    <p:sldId id="989" r:id="rId37"/>
    <p:sldId id="835" r:id="rId38"/>
    <p:sldId id="836" r:id="rId39"/>
    <p:sldId id="837" r:id="rId40"/>
    <p:sldId id="838" r:id="rId41"/>
    <p:sldId id="839" r:id="rId42"/>
    <p:sldId id="840" r:id="rId43"/>
    <p:sldId id="841" r:id="rId44"/>
    <p:sldId id="842" r:id="rId45"/>
    <p:sldId id="843" r:id="rId46"/>
    <p:sldId id="844" r:id="rId47"/>
    <p:sldId id="845" r:id="rId48"/>
    <p:sldId id="846" r:id="rId49"/>
    <p:sldId id="847" r:id="rId50"/>
    <p:sldId id="848" r:id="rId51"/>
    <p:sldId id="849" r:id="rId52"/>
    <p:sldId id="850" r:id="rId53"/>
    <p:sldId id="851" r:id="rId54"/>
    <p:sldId id="852" r:id="rId55"/>
    <p:sldId id="853" r:id="rId56"/>
    <p:sldId id="854" r:id="rId57"/>
    <p:sldId id="855" r:id="rId58"/>
    <p:sldId id="856" r:id="rId59"/>
    <p:sldId id="857" r:id="rId60"/>
    <p:sldId id="858" r:id="rId61"/>
    <p:sldId id="859" r:id="rId62"/>
    <p:sldId id="860" r:id="rId63"/>
    <p:sldId id="861" r:id="rId64"/>
    <p:sldId id="862" r:id="rId65"/>
    <p:sldId id="863" r:id="rId66"/>
    <p:sldId id="1015" r:id="rId67"/>
    <p:sldId id="559" r:id="rId68"/>
    <p:sldId id="560" r:id="rId69"/>
    <p:sldId id="563" r:id="rId70"/>
    <p:sldId id="565" r:id="rId71"/>
    <p:sldId id="564" r:id="rId72"/>
    <p:sldId id="1009" r:id="rId73"/>
    <p:sldId id="1011" r:id="rId74"/>
    <p:sldId id="887" r:id="rId75"/>
    <p:sldId id="493" r:id="rId76"/>
    <p:sldId id="494" r:id="rId77"/>
    <p:sldId id="497" r:id="rId78"/>
    <p:sldId id="557" r:id="rId79"/>
    <p:sldId id="498" r:id="rId80"/>
    <p:sldId id="574" r:id="rId81"/>
    <p:sldId id="558" r:id="rId82"/>
    <p:sldId id="499" r:id="rId83"/>
    <p:sldId id="617" r:id="rId84"/>
    <p:sldId id="518" r:id="rId85"/>
    <p:sldId id="519" r:id="rId86"/>
    <p:sldId id="520" r:id="rId87"/>
    <p:sldId id="521" r:id="rId88"/>
    <p:sldId id="522" r:id="rId89"/>
    <p:sldId id="523" r:id="rId90"/>
    <p:sldId id="524" r:id="rId91"/>
    <p:sldId id="525" r:id="rId92"/>
    <p:sldId id="526" r:id="rId93"/>
    <p:sldId id="527" r:id="rId94"/>
    <p:sldId id="528" r:id="rId95"/>
    <p:sldId id="529" r:id="rId96"/>
    <p:sldId id="530" r:id="rId97"/>
    <p:sldId id="531" r:id="rId98"/>
    <p:sldId id="834" r:id="rId99"/>
    <p:sldId id="599" r:id="rId100"/>
    <p:sldId id="598" r:id="rId101"/>
    <p:sldId id="618" r:id="rId102"/>
    <p:sldId id="601" r:id="rId103"/>
    <p:sldId id="602" r:id="rId104"/>
    <p:sldId id="604" r:id="rId105"/>
    <p:sldId id="605" r:id="rId106"/>
    <p:sldId id="606" r:id="rId107"/>
    <p:sldId id="607" r:id="rId108"/>
    <p:sldId id="609" r:id="rId109"/>
    <p:sldId id="578" r:id="rId110"/>
    <p:sldId id="981" r:id="rId111"/>
    <p:sldId id="983" r:id="rId112"/>
    <p:sldId id="984" r:id="rId113"/>
    <p:sldId id="985" r:id="rId114"/>
    <p:sldId id="1017" r:id="rId115"/>
    <p:sldId id="1018" r:id="rId116"/>
    <p:sldId id="1021" r:id="rId117"/>
    <p:sldId id="1019" r:id="rId118"/>
    <p:sldId id="1022" r:id="rId119"/>
    <p:sldId id="909" r:id="rId120"/>
    <p:sldId id="869" r:id="rId121"/>
    <p:sldId id="871" r:id="rId122"/>
    <p:sldId id="870" r:id="rId123"/>
    <p:sldId id="872" r:id="rId124"/>
    <p:sldId id="873" r:id="rId125"/>
    <p:sldId id="874" r:id="rId126"/>
    <p:sldId id="875" r:id="rId127"/>
    <p:sldId id="964" r:id="rId128"/>
    <p:sldId id="965" r:id="rId129"/>
    <p:sldId id="966" r:id="rId130"/>
    <p:sldId id="967" r:id="rId131"/>
    <p:sldId id="970" r:id="rId132"/>
    <p:sldId id="971" r:id="rId133"/>
    <p:sldId id="1025" r:id="rId134"/>
    <p:sldId id="972" r:id="rId135"/>
    <p:sldId id="973" r:id="rId136"/>
    <p:sldId id="946" r:id="rId137"/>
    <p:sldId id="947" r:id="rId138"/>
    <p:sldId id="948" r:id="rId139"/>
    <p:sldId id="949" r:id="rId140"/>
    <p:sldId id="950" r:id="rId141"/>
    <p:sldId id="951" r:id="rId142"/>
    <p:sldId id="952" r:id="rId143"/>
    <p:sldId id="953" r:id="rId144"/>
    <p:sldId id="1027" r:id="rId145"/>
    <p:sldId id="961" r:id="rId146"/>
    <p:sldId id="1033" r:id="rId147"/>
    <p:sldId id="1029" r:id="rId148"/>
    <p:sldId id="1030" r:id="rId149"/>
    <p:sldId id="1031" r:id="rId150"/>
    <p:sldId id="1032" r:id="rId151"/>
    <p:sldId id="892" r:id="rId152"/>
    <p:sldId id="282" r:id="rId153"/>
    <p:sldId id="284" r:id="rId154"/>
    <p:sldId id="888" r:id="rId155"/>
    <p:sldId id="343" r:id="rId156"/>
    <p:sldId id="305" r:id="rId157"/>
    <p:sldId id="334" r:id="rId158"/>
    <p:sldId id="308" r:id="rId159"/>
    <p:sldId id="889" r:id="rId160"/>
    <p:sldId id="890" r:id="rId16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50">
          <p15:clr>
            <a:srgbClr val="A4A3A4"/>
          </p15:clr>
        </p15:guide>
        <p15:guide id="2" pos="9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C0C0C0"/>
    <a:srgbClr val="DFEBEB"/>
    <a:srgbClr val="646464"/>
    <a:srgbClr val="808080"/>
    <a:srgbClr val="969696"/>
    <a:srgbClr val="505050"/>
    <a:srgbClr val="787878"/>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1500" autoAdjust="0"/>
    <p:restoredTop sz="94660"/>
  </p:normalViewPr>
  <p:slideViewPr>
    <p:cSldViewPr snapToGrid="0">
      <p:cViewPr varScale="1">
        <p:scale>
          <a:sx n="112" d="100"/>
          <a:sy n="112" d="100"/>
        </p:scale>
        <p:origin x="1232" y="184"/>
      </p:cViewPr>
      <p:guideLst>
        <p:guide orient="horz" pos="2150"/>
        <p:guide pos="935"/>
      </p:guideLst>
    </p:cSldViewPr>
  </p:slideViewPr>
  <p:notesTextViewPr>
    <p:cViewPr>
      <p:scale>
        <a:sx n="100" d="100"/>
        <a:sy n="100" d="100"/>
      </p:scale>
      <p:origin x="0" y="0"/>
    </p:cViewPr>
  </p:notesTextViewPr>
  <p:sorterViewPr>
    <p:cViewPr>
      <p:scale>
        <a:sx n="130" d="100"/>
        <a:sy n="130" d="100"/>
      </p:scale>
      <p:origin x="0" y="-481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presProps" Target="presProps.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theme" Target="theme/theme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22225" cap="rnd">
              <a:solidFill>
                <a:schemeClr val="accent1"/>
              </a:solidFill>
              <a:round/>
            </a:ln>
            <a:effectLst/>
          </c:spPr>
          <c:marker>
            <c:symbol val="none"/>
          </c:marker>
          <c:xVal>
            <c:numRef>
              <c:f>Sheet1!$A$2:$A$31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Sheet1!$B$2:$B$31</c:f>
              <c:numCache>
                <c:formatCode>General</c:formatCode>
                <c:ptCount val="30"/>
                <c:pt idx="0">
                  <c:v>0</c:v>
                </c:pt>
                <c:pt idx="1">
                  <c:v>0.3010299956639812</c:v>
                </c:pt>
                <c:pt idx="2">
                  <c:v>0.47712125471966244</c:v>
                </c:pt>
                <c:pt idx="3">
                  <c:v>0.6020599913279624</c:v>
                </c:pt>
                <c:pt idx="4">
                  <c:v>0.69897000433601886</c:v>
                </c:pt>
                <c:pt idx="5">
                  <c:v>0.77815125038364363</c:v>
                </c:pt>
                <c:pt idx="6">
                  <c:v>0.84509804001425681</c:v>
                </c:pt>
                <c:pt idx="7">
                  <c:v>0.90308998699194354</c:v>
                </c:pt>
                <c:pt idx="8">
                  <c:v>0.95424250943932487</c:v>
                </c:pt>
                <c:pt idx="9">
                  <c:v>1</c:v>
                </c:pt>
                <c:pt idx="10">
                  <c:v>1.0413926851582251</c:v>
                </c:pt>
                <c:pt idx="11">
                  <c:v>1.0791812460476249</c:v>
                </c:pt>
                <c:pt idx="12">
                  <c:v>1.1139433523068367</c:v>
                </c:pt>
                <c:pt idx="13">
                  <c:v>1.146128035678238</c:v>
                </c:pt>
                <c:pt idx="14">
                  <c:v>1.1760912590556813</c:v>
                </c:pt>
                <c:pt idx="15">
                  <c:v>1.2041199826559248</c:v>
                </c:pt>
                <c:pt idx="16">
                  <c:v>1.2304489213782739</c:v>
                </c:pt>
                <c:pt idx="17">
                  <c:v>1.255272505103306</c:v>
                </c:pt>
                <c:pt idx="18">
                  <c:v>1.2787536009528289</c:v>
                </c:pt>
                <c:pt idx="19">
                  <c:v>1.3010299956639813</c:v>
                </c:pt>
                <c:pt idx="20">
                  <c:v>1.3222192947339193</c:v>
                </c:pt>
                <c:pt idx="21">
                  <c:v>1.3424226808222062</c:v>
                </c:pt>
                <c:pt idx="22">
                  <c:v>1.3617278360175928</c:v>
                </c:pt>
                <c:pt idx="23">
                  <c:v>1.3802112417116059</c:v>
                </c:pt>
                <c:pt idx="24">
                  <c:v>1.3979400086720377</c:v>
                </c:pt>
                <c:pt idx="25">
                  <c:v>1.414973347970818</c:v>
                </c:pt>
                <c:pt idx="26">
                  <c:v>1.4313637641589874</c:v>
                </c:pt>
                <c:pt idx="27">
                  <c:v>1.4471580313422192</c:v>
                </c:pt>
                <c:pt idx="28">
                  <c:v>1.4623979978989561</c:v>
                </c:pt>
                <c:pt idx="29">
                  <c:v>1.4771212547196624</c:v>
                </c:pt>
              </c:numCache>
            </c:numRef>
          </c:yVal>
          <c:smooth val="1"/>
          <c:extLst>
            <c:ext xmlns:c16="http://schemas.microsoft.com/office/drawing/2014/chart" uri="{C3380CC4-5D6E-409C-BE32-E72D297353CC}">
              <c16:uniqueId val="{00000000-0E59-6149-BE2A-7657CE4809E5}"/>
            </c:ext>
          </c:extLst>
        </c:ser>
        <c:dLbls>
          <c:showLegendKey val="0"/>
          <c:showVal val="0"/>
          <c:showCatName val="0"/>
          <c:showSerName val="0"/>
          <c:showPercent val="0"/>
          <c:showBubbleSize val="0"/>
        </c:dLbls>
        <c:axId val="1469823376"/>
        <c:axId val="1582457536"/>
      </c:scatterChart>
      <c:valAx>
        <c:axId val="1469823376"/>
        <c:scaling>
          <c:orientation val="minMax"/>
          <c:max val="3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2457536"/>
        <c:crosses val="autoZero"/>
        <c:crossBetween val="midCat"/>
      </c:valAx>
      <c:valAx>
        <c:axId val="158245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9823376"/>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1">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78F1B7-6F73-414F-9302-1CD37BA2C92C}" type="doc">
      <dgm:prSet loTypeId="urn:microsoft.com/office/officeart/2005/8/layout/hProcess9" loCatId="process" qsTypeId="urn:microsoft.com/office/officeart/2005/8/quickstyle/simple1" qsCatId="simple" csTypeId="urn:microsoft.com/office/officeart/2005/8/colors/colorful5" csCatId="colorful" phldr="1"/>
      <dgm:spPr/>
    </dgm:pt>
    <dgm:pt modelId="{51B5CF80-E524-49D7-B1DC-4ACA3703A148}">
      <dgm:prSet phldrT="[Text]"/>
      <dgm:spPr>
        <a:solidFill>
          <a:srgbClr val="DFEBEB"/>
        </a:solidFill>
      </dgm:spPr>
      <dgm:t>
        <a:bodyPr/>
        <a:lstStyle/>
        <a:p>
          <a:r>
            <a:rPr lang="en-US" dirty="0" err="1">
              <a:solidFill>
                <a:schemeClr val="bg1">
                  <a:lumMod val="50000"/>
                </a:schemeClr>
              </a:solidFill>
            </a:rPr>
            <a:t>Físico</a:t>
          </a:r>
          <a:endParaRPr lang="en-US" dirty="0">
            <a:solidFill>
              <a:schemeClr val="bg1">
                <a:lumMod val="50000"/>
              </a:schemeClr>
            </a:solidFill>
          </a:endParaRPr>
        </a:p>
      </dgm:t>
    </dgm:pt>
    <dgm:pt modelId="{584820E9-F29F-4526-9685-AC87E60626B7}" type="parTrans" cxnId="{1E605772-C8D9-4EE7-8D27-AF20186ABFCB}">
      <dgm:prSet/>
      <dgm:spPr/>
      <dgm:t>
        <a:bodyPr/>
        <a:lstStyle/>
        <a:p>
          <a:endParaRPr lang="en-US"/>
        </a:p>
      </dgm:t>
    </dgm:pt>
    <dgm:pt modelId="{1A0042B7-8E9F-48F0-B273-00710677D2D5}" type="sibTrans" cxnId="{1E605772-C8D9-4EE7-8D27-AF20186ABFCB}">
      <dgm:prSet/>
      <dgm:spPr/>
      <dgm:t>
        <a:bodyPr/>
        <a:lstStyle/>
        <a:p>
          <a:endParaRPr lang="en-US"/>
        </a:p>
      </dgm:t>
    </dgm:pt>
    <dgm:pt modelId="{FB78D3EC-3AAE-4EED-9C9B-86A9D7E6914F}">
      <dgm:prSet phldrT="[Text]"/>
      <dgm:spPr/>
      <dgm:t>
        <a:bodyPr/>
        <a:lstStyle/>
        <a:p>
          <a:r>
            <a:rPr lang="en-US" dirty="0" err="1"/>
            <a:t>Matemático</a:t>
          </a:r>
          <a:endParaRPr lang="en-US" dirty="0"/>
        </a:p>
      </dgm:t>
    </dgm:pt>
    <dgm:pt modelId="{34D80285-DD10-47BD-B33A-A34CB864AF34}" type="parTrans" cxnId="{AA7DE44D-968D-4E57-B26A-B5575CD6C739}">
      <dgm:prSet/>
      <dgm:spPr/>
      <dgm:t>
        <a:bodyPr/>
        <a:lstStyle/>
        <a:p>
          <a:endParaRPr lang="en-US"/>
        </a:p>
      </dgm:t>
    </dgm:pt>
    <dgm:pt modelId="{42E59BB7-D51D-4182-855F-1D25B9B23DCA}" type="sibTrans" cxnId="{AA7DE44D-968D-4E57-B26A-B5575CD6C739}">
      <dgm:prSet/>
      <dgm:spPr/>
      <dgm:t>
        <a:bodyPr/>
        <a:lstStyle/>
        <a:p>
          <a:endParaRPr lang="en-US"/>
        </a:p>
      </dgm:t>
    </dgm:pt>
    <dgm:pt modelId="{14B9E8FE-910B-45E3-BFF1-7E6CFDD62339}">
      <dgm:prSet phldrT="[Text]"/>
      <dgm:spPr/>
      <dgm:t>
        <a:bodyPr/>
        <a:lstStyle/>
        <a:p>
          <a:r>
            <a:rPr lang="en-US" dirty="0" err="1"/>
            <a:t>Computacional</a:t>
          </a:r>
          <a:endParaRPr lang="en-US" dirty="0"/>
        </a:p>
      </dgm:t>
    </dgm:pt>
    <dgm:pt modelId="{78421B33-FB23-44A0-971F-80BF6B0AB95C}" type="parTrans" cxnId="{38A1C2FA-0F34-480B-BFAC-85F88E3BA633}">
      <dgm:prSet/>
      <dgm:spPr/>
      <dgm:t>
        <a:bodyPr/>
        <a:lstStyle/>
        <a:p>
          <a:endParaRPr lang="en-US"/>
        </a:p>
      </dgm:t>
    </dgm:pt>
    <dgm:pt modelId="{1D82CC9A-358F-4FD0-BDFA-B00223A0FCB9}" type="sibTrans" cxnId="{38A1C2FA-0F34-480B-BFAC-85F88E3BA633}">
      <dgm:prSet/>
      <dgm:spPr/>
      <dgm:t>
        <a:bodyPr/>
        <a:lstStyle/>
        <a:p>
          <a:endParaRPr lang="en-US"/>
        </a:p>
      </dgm:t>
    </dgm:pt>
    <dgm:pt modelId="{1CCFD26D-A0B6-43FC-BDF8-73A8C4DE453F}" type="pres">
      <dgm:prSet presAssocID="{4378F1B7-6F73-414F-9302-1CD37BA2C92C}" presName="CompostProcess" presStyleCnt="0">
        <dgm:presLayoutVars>
          <dgm:dir/>
          <dgm:resizeHandles val="exact"/>
        </dgm:presLayoutVars>
      </dgm:prSet>
      <dgm:spPr/>
    </dgm:pt>
    <dgm:pt modelId="{B2F39773-57D4-43A5-AAEE-337D7AB451C0}" type="pres">
      <dgm:prSet presAssocID="{4378F1B7-6F73-414F-9302-1CD37BA2C92C}" presName="arrow" presStyleLbl="bgShp" presStyleIdx="0" presStyleCnt="1"/>
      <dgm:spPr/>
    </dgm:pt>
    <dgm:pt modelId="{E505E33C-2D23-48A4-9CA9-4CE3597FF118}" type="pres">
      <dgm:prSet presAssocID="{4378F1B7-6F73-414F-9302-1CD37BA2C92C}" presName="linearProcess" presStyleCnt="0"/>
      <dgm:spPr/>
    </dgm:pt>
    <dgm:pt modelId="{CE8C4064-8588-45E2-B273-22A7670E7591}" type="pres">
      <dgm:prSet presAssocID="{51B5CF80-E524-49D7-B1DC-4ACA3703A148}" presName="textNode" presStyleLbl="node1" presStyleIdx="0" presStyleCnt="3" custLinFactNeighborX="-19338">
        <dgm:presLayoutVars>
          <dgm:bulletEnabled val="1"/>
        </dgm:presLayoutVars>
      </dgm:prSet>
      <dgm:spPr/>
    </dgm:pt>
    <dgm:pt modelId="{6E467C95-38FC-4A9A-80CE-8118A888CF76}" type="pres">
      <dgm:prSet presAssocID="{1A0042B7-8E9F-48F0-B273-00710677D2D5}" presName="sibTrans" presStyleCnt="0"/>
      <dgm:spPr/>
    </dgm:pt>
    <dgm:pt modelId="{C73B6B18-822C-4511-9803-902316A44475}" type="pres">
      <dgm:prSet presAssocID="{FB78D3EC-3AAE-4EED-9C9B-86A9D7E6914F}" presName="textNode" presStyleLbl="node1" presStyleIdx="1" presStyleCnt="3">
        <dgm:presLayoutVars>
          <dgm:bulletEnabled val="1"/>
        </dgm:presLayoutVars>
      </dgm:prSet>
      <dgm:spPr/>
    </dgm:pt>
    <dgm:pt modelId="{2D01138A-2ADC-4D73-8A43-30F2C0F8EA09}" type="pres">
      <dgm:prSet presAssocID="{42E59BB7-D51D-4182-855F-1D25B9B23DCA}" presName="sibTrans" presStyleCnt="0"/>
      <dgm:spPr/>
    </dgm:pt>
    <dgm:pt modelId="{77DEB648-4E6A-414D-BBA3-D5201E702230}" type="pres">
      <dgm:prSet presAssocID="{14B9E8FE-910B-45E3-BFF1-7E6CFDD62339}" presName="textNode" presStyleLbl="node1" presStyleIdx="2" presStyleCnt="3">
        <dgm:presLayoutVars>
          <dgm:bulletEnabled val="1"/>
        </dgm:presLayoutVars>
      </dgm:prSet>
      <dgm:spPr/>
    </dgm:pt>
  </dgm:ptLst>
  <dgm:cxnLst>
    <dgm:cxn modelId="{AA7DE44D-968D-4E57-B26A-B5575CD6C739}" srcId="{4378F1B7-6F73-414F-9302-1CD37BA2C92C}" destId="{FB78D3EC-3AAE-4EED-9C9B-86A9D7E6914F}" srcOrd="1" destOrd="0" parTransId="{34D80285-DD10-47BD-B33A-A34CB864AF34}" sibTransId="{42E59BB7-D51D-4182-855F-1D25B9B23DCA}"/>
    <dgm:cxn modelId="{07F9DC6A-BE6D-7B44-8145-1B553CBD773A}" type="presOf" srcId="{FB78D3EC-3AAE-4EED-9C9B-86A9D7E6914F}" destId="{C73B6B18-822C-4511-9803-902316A44475}" srcOrd="0" destOrd="0" presId="urn:microsoft.com/office/officeart/2005/8/layout/hProcess9"/>
    <dgm:cxn modelId="{1E605772-C8D9-4EE7-8D27-AF20186ABFCB}" srcId="{4378F1B7-6F73-414F-9302-1CD37BA2C92C}" destId="{51B5CF80-E524-49D7-B1DC-4ACA3703A148}" srcOrd="0" destOrd="0" parTransId="{584820E9-F29F-4526-9685-AC87E60626B7}" sibTransId="{1A0042B7-8E9F-48F0-B273-00710677D2D5}"/>
    <dgm:cxn modelId="{40611875-50A9-A144-A22D-3DDA736441DF}" type="presOf" srcId="{14B9E8FE-910B-45E3-BFF1-7E6CFDD62339}" destId="{77DEB648-4E6A-414D-BBA3-D5201E702230}" srcOrd="0" destOrd="0" presId="urn:microsoft.com/office/officeart/2005/8/layout/hProcess9"/>
    <dgm:cxn modelId="{1374B77E-CB30-B64C-8FA5-673FD0F02B1C}" type="presOf" srcId="{51B5CF80-E524-49D7-B1DC-4ACA3703A148}" destId="{CE8C4064-8588-45E2-B273-22A7670E7591}" srcOrd="0" destOrd="0" presId="urn:microsoft.com/office/officeart/2005/8/layout/hProcess9"/>
    <dgm:cxn modelId="{E038A79E-3E66-F543-8177-C2CA0A54CCB9}" type="presOf" srcId="{4378F1B7-6F73-414F-9302-1CD37BA2C92C}" destId="{1CCFD26D-A0B6-43FC-BDF8-73A8C4DE453F}" srcOrd="0" destOrd="0" presId="urn:microsoft.com/office/officeart/2005/8/layout/hProcess9"/>
    <dgm:cxn modelId="{38A1C2FA-0F34-480B-BFAC-85F88E3BA633}" srcId="{4378F1B7-6F73-414F-9302-1CD37BA2C92C}" destId="{14B9E8FE-910B-45E3-BFF1-7E6CFDD62339}" srcOrd="2" destOrd="0" parTransId="{78421B33-FB23-44A0-971F-80BF6B0AB95C}" sibTransId="{1D82CC9A-358F-4FD0-BDFA-B00223A0FCB9}"/>
    <dgm:cxn modelId="{7002142A-02F4-FA4C-A472-0521A35F6455}" type="presParOf" srcId="{1CCFD26D-A0B6-43FC-BDF8-73A8C4DE453F}" destId="{B2F39773-57D4-43A5-AAEE-337D7AB451C0}" srcOrd="0" destOrd="0" presId="urn:microsoft.com/office/officeart/2005/8/layout/hProcess9"/>
    <dgm:cxn modelId="{B0538122-3BF8-8943-A7A0-510C3435B28C}" type="presParOf" srcId="{1CCFD26D-A0B6-43FC-BDF8-73A8C4DE453F}" destId="{E505E33C-2D23-48A4-9CA9-4CE3597FF118}" srcOrd="1" destOrd="0" presId="urn:microsoft.com/office/officeart/2005/8/layout/hProcess9"/>
    <dgm:cxn modelId="{7E005F2F-E8DD-F24B-9449-FC0566AD6AD2}" type="presParOf" srcId="{E505E33C-2D23-48A4-9CA9-4CE3597FF118}" destId="{CE8C4064-8588-45E2-B273-22A7670E7591}" srcOrd="0" destOrd="0" presId="urn:microsoft.com/office/officeart/2005/8/layout/hProcess9"/>
    <dgm:cxn modelId="{32374810-EE90-1443-B855-E29ACA8F4B09}" type="presParOf" srcId="{E505E33C-2D23-48A4-9CA9-4CE3597FF118}" destId="{6E467C95-38FC-4A9A-80CE-8118A888CF76}" srcOrd="1" destOrd="0" presId="urn:microsoft.com/office/officeart/2005/8/layout/hProcess9"/>
    <dgm:cxn modelId="{3E78D7CC-BF78-4345-8D1F-09C01B22C140}" type="presParOf" srcId="{E505E33C-2D23-48A4-9CA9-4CE3597FF118}" destId="{C73B6B18-822C-4511-9803-902316A44475}" srcOrd="2" destOrd="0" presId="urn:microsoft.com/office/officeart/2005/8/layout/hProcess9"/>
    <dgm:cxn modelId="{8D696B28-9695-0B4F-BE02-E8BD96CE8961}" type="presParOf" srcId="{E505E33C-2D23-48A4-9CA9-4CE3597FF118}" destId="{2D01138A-2ADC-4D73-8A43-30F2C0F8EA09}" srcOrd="3" destOrd="0" presId="urn:microsoft.com/office/officeart/2005/8/layout/hProcess9"/>
    <dgm:cxn modelId="{B17A933A-1B82-324B-A993-0BEBAF8DA4A9}" type="presParOf" srcId="{E505E33C-2D23-48A4-9CA9-4CE3597FF118}" destId="{77DEB648-4E6A-414D-BBA3-D5201E702230}"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39773-57D4-43A5-AAEE-337D7AB451C0}">
      <dsp:nvSpPr>
        <dsp:cNvPr id="0" name=""/>
        <dsp:cNvSpPr/>
      </dsp:nvSpPr>
      <dsp:spPr>
        <a:xfrm>
          <a:off x="540229" y="0"/>
          <a:ext cx="6122597" cy="432231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8C4064-8588-45E2-B273-22A7670E7591}">
      <dsp:nvSpPr>
        <dsp:cNvPr id="0" name=""/>
        <dsp:cNvSpPr/>
      </dsp:nvSpPr>
      <dsp:spPr>
        <a:xfrm>
          <a:off x="0" y="1296693"/>
          <a:ext cx="2309108" cy="1728925"/>
        </a:xfrm>
        <a:prstGeom prst="roundRect">
          <a:avLst/>
        </a:prstGeom>
        <a:solidFill>
          <a:srgbClr val="DFEBE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solidFill>
                <a:schemeClr val="bg1">
                  <a:lumMod val="50000"/>
                </a:schemeClr>
              </a:solidFill>
            </a:rPr>
            <a:t>Físico</a:t>
          </a:r>
          <a:endParaRPr lang="en-US" sz="2300" kern="1200" dirty="0">
            <a:solidFill>
              <a:schemeClr val="bg1">
                <a:lumMod val="50000"/>
              </a:schemeClr>
            </a:solidFill>
          </a:endParaRPr>
        </a:p>
      </dsp:txBody>
      <dsp:txXfrm>
        <a:off x="84399" y="1381092"/>
        <a:ext cx="2140310" cy="1560127"/>
      </dsp:txXfrm>
    </dsp:sp>
    <dsp:sp modelId="{C73B6B18-822C-4511-9803-902316A44475}">
      <dsp:nvSpPr>
        <dsp:cNvPr id="0" name=""/>
        <dsp:cNvSpPr/>
      </dsp:nvSpPr>
      <dsp:spPr>
        <a:xfrm>
          <a:off x="2446973" y="1296693"/>
          <a:ext cx="2309108" cy="1728925"/>
        </a:xfrm>
        <a:prstGeom prst="roundRect">
          <a:avLst/>
        </a:prstGeom>
        <a:solidFill>
          <a:schemeClr val="accent5">
            <a:hueOff val="1628513"/>
            <a:satOff val="5598"/>
            <a:lumOff val="-26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Matemático</a:t>
          </a:r>
          <a:endParaRPr lang="en-US" sz="2300" kern="1200" dirty="0"/>
        </a:p>
      </dsp:txBody>
      <dsp:txXfrm>
        <a:off x="2531372" y="1381092"/>
        <a:ext cx="2140310" cy="1560127"/>
      </dsp:txXfrm>
    </dsp:sp>
    <dsp:sp modelId="{77DEB648-4E6A-414D-BBA3-D5201E702230}">
      <dsp:nvSpPr>
        <dsp:cNvPr id="0" name=""/>
        <dsp:cNvSpPr/>
      </dsp:nvSpPr>
      <dsp:spPr>
        <a:xfrm>
          <a:off x="4889908" y="1296693"/>
          <a:ext cx="2309108" cy="1728925"/>
        </a:xfrm>
        <a:prstGeom prst="roundRect">
          <a:avLst/>
        </a:prstGeom>
        <a:solidFill>
          <a:schemeClr val="accent5">
            <a:hueOff val="3257026"/>
            <a:satOff val="11196"/>
            <a:lumOff val="-5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Computacional</a:t>
          </a:r>
          <a:endParaRPr lang="en-US" sz="2300" kern="1200" dirty="0"/>
        </a:p>
      </dsp:txBody>
      <dsp:txXfrm>
        <a:off x="4974307" y="1381092"/>
        <a:ext cx="2140310" cy="156012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 Id="rId4" Type="http://schemas.openxmlformats.org/officeDocument/2006/relationships/image" Target="../media/image7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7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5" Type="http://schemas.openxmlformats.org/officeDocument/2006/relationships/image" Target="../media/image89.wmf"/><Relationship Id="rId4" Type="http://schemas.openxmlformats.org/officeDocument/2006/relationships/image" Target="../media/image8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image" Target="../media/image91.wmf"/><Relationship Id="rId1" Type="http://schemas.openxmlformats.org/officeDocument/2006/relationships/image" Target="../media/image90.wmf"/><Relationship Id="rId6" Type="http://schemas.openxmlformats.org/officeDocument/2006/relationships/image" Target="../media/image95.wmf"/><Relationship Id="rId5" Type="http://schemas.openxmlformats.org/officeDocument/2006/relationships/image" Target="../media/image94.wmf"/><Relationship Id="rId4" Type="http://schemas.openxmlformats.org/officeDocument/2006/relationships/image" Target="../media/image9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98.wmf"/><Relationship Id="rId7" Type="http://schemas.openxmlformats.org/officeDocument/2006/relationships/image" Target="../media/image102.wmf"/><Relationship Id="rId2" Type="http://schemas.openxmlformats.org/officeDocument/2006/relationships/image" Target="../media/image97.wmf"/><Relationship Id="rId1" Type="http://schemas.openxmlformats.org/officeDocument/2006/relationships/image" Target="../media/image96.wmf"/><Relationship Id="rId6" Type="http://schemas.openxmlformats.org/officeDocument/2006/relationships/image" Target="../media/image101.wmf"/><Relationship Id="rId5" Type="http://schemas.openxmlformats.org/officeDocument/2006/relationships/image" Target="../media/image100.wmf"/><Relationship Id="rId4" Type="http://schemas.openxmlformats.org/officeDocument/2006/relationships/image" Target="../media/image99.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emf"/><Relationship Id="rId1" Type="http://schemas.openxmlformats.org/officeDocument/2006/relationships/image" Target="../media/image104.emf"/><Relationship Id="rId4" Type="http://schemas.openxmlformats.org/officeDocument/2006/relationships/image" Target="../media/image10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09.wmf"/><Relationship Id="rId2" Type="http://schemas.openxmlformats.org/officeDocument/2006/relationships/image" Target="../media/image108.wmf"/><Relationship Id="rId1" Type="http://schemas.openxmlformats.org/officeDocument/2006/relationships/image" Target="../media/image99.w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117.wmf"/><Relationship Id="rId13" Type="http://schemas.openxmlformats.org/officeDocument/2006/relationships/image" Target="../media/image122.wmf"/><Relationship Id="rId3" Type="http://schemas.openxmlformats.org/officeDocument/2006/relationships/image" Target="../media/image112.wmf"/><Relationship Id="rId7" Type="http://schemas.openxmlformats.org/officeDocument/2006/relationships/image" Target="../media/image116.wmf"/><Relationship Id="rId12" Type="http://schemas.openxmlformats.org/officeDocument/2006/relationships/image" Target="../media/image121.wmf"/><Relationship Id="rId2" Type="http://schemas.openxmlformats.org/officeDocument/2006/relationships/image" Target="../media/image111.wmf"/><Relationship Id="rId1" Type="http://schemas.openxmlformats.org/officeDocument/2006/relationships/image" Target="../media/image110.wmf"/><Relationship Id="rId6" Type="http://schemas.openxmlformats.org/officeDocument/2006/relationships/image" Target="../media/image115.wmf"/><Relationship Id="rId11" Type="http://schemas.openxmlformats.org/officeDocument/2006/relationships/image" Target="../media/image120.wmf"/><Relationship Id="rId5" Type="http://schemas.openxmlformats.org/officeDocument/2006/relationships/image" Target="../media/image114.wmf"/><Relationship Id="rId10" Type="http://schemas.openxmlformats.org/officeDocument/2006/relationships/image" Target="../media/image119.wmf"/><Relationship Id="rId4" Type="http://schemas.openxmlformats.org/officeDocument/2006/relationships/image" Target="../media/image113.wmf"/><Relationship Id="rId9" Type="http://schemas.openxmlformats.org/officeDocument/2006/relationships/image" Target="../media/image118.wmf"/><Relationship Id="rId14" Type="http://schemas.openxmlformats.org/officeDocument/2006/relationships/image" Target="../media/image123.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130.wmf"/><Relationship Id="rId3" Type="http://schemas.openxmlformats.org/officeDocument/2006/relationships/image" Target="../media/image125.wmf"/><Relationship Id="rId7" Type="http://schemas.openxmlformats.org/officeDocument/2006/relationships/image" Target="../media/image129.wmf"/><Relationship Id="rId2" Type="http://schemas.openxmlformats.org/officeDocument/2006/relationships/image" Target="../media/image99.wmf"/><Relationship Id="rId1" Type="http://schemas.openxmlformats.org/officeDocument/2006/relationships/image" Target="../media/image124.wmf"/><Relationship Id="rId6" Type="http://schemas.openxmlformats.org/officeDocument/2006/relationships/image" Target="../media/image128.wmf"/><Relationship Id="rId5" Type="http://schemas.openxmlformats.org/officeDocument/2006/relationships/image" Target="../media/image127.wmf"/><Relationship Id="rId4" Type="http://schemas.openxmlformats.org/officeDocument/2006/relationships/image" Target="../media/image12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33.wmf"/><Relationship Id="rId2" Type="http://schemas.openxmlformats.org/officeDocument/2006/relationships/image" Target="../media/image132.wmf"/><Relationship Id="rId1" Type="http://schemas.openxmlformats.org/officeDocument/2006/relationships/image" Target="../media/image131.wmf"/><Relationship Id="rId4" Type="http://schemas.openxmlformats.org/officeDocument/2006/relationships/image" Target="../media/image13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image" Target="../media/image135.wmf"/><Relationship Id="rId1" Type="http://schemas.openxmlformats.org/officeDocument/2006/relationships/image" Target="../media/image132.wmf"/><Relationship Id="rId6" Type="http://schemas.openxmlformats.org/officeDocument/2006/relationships/image" Target="../media/image139.wmf"/><Relationship Id="rId5" Type="http://schemas.openxmlformats.org/officeDocument/2006/relationships/image" Target="../media/image138.wmf"/><Relationship Id="rId4" Type="http://schemas.openxmlformats.org/officeDocument/2006/relationships/image" Target="../media/image137.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139.wmf"/><Relationship Id="rId3" Type="http://schemas.openxmlformats.org/officeDocument/2006/relationships/image" Target="../media/image140.wmf"/><Relationship Id="rId7" Type="http://schemas.openxmlformats.org/officeDocument/2006/relationships/image" Target="../media/image138.wmf"/><Relationship Id="rId2" Type="http://schemas.openxmlformats.org/officeDocument/2006/relationships/image" Target="../media/image135.wmf"/><Relationship Id="rId1" Type="http://schemas.openxmlformats.org/officeDocument/2006/relationships/image" Target="../media/image132.wmf"/><Relationship Id="rId6" Type="http://schemas.openxmlformats.org/officeDocument/2006/relationships/image" Target="../media/image143.wmf"/><Relationship Id="rId5" Type="http://schemas.openxmlformats.org/officeDocument/2006/relationships/image" Target="../media/image142.wmf"/><Relationship Id="rId4" Type="http://schemas.openxmlformats.org/officeDocument/2006/relationships/image" Target="../media/image141.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46.wmf"/><Relationship Id="rId2" Type="http://schemas.openxmlformats.org/officeDocument/2006/relationships/image" Target="../media/image145.wmf"/><Relationship Id="rId1" Type="http://schemas.openxmlformats.org/officeDocument/2006/relationships/image" Target="../media/image144.wmf"/><Relationship Id="rId4" Type="http://schemas.openxmlformats.org/officeDocument/2006/relationships/image" Target="../media/image147.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150.wmf"/><Relationship Id="rId2" Type="http://schemas.openxmlformats.org/officeDocument/2006/relationships/image" Target="../media/image149.wmf"/><Relationship Id="rId1" Type="http://schemas.openxmlformats.org/officeDocument/2006/relationships/image" Target="../media/image148.wmf"/><Relationship Id="rId5" Type="http://schemas.openxmlformats.org/officeDocument/2006/relationships/image" Target="../media/image152.wmf"/><Relationship Id="rId4" Type="http://schemas.openxmlformats.org/officeDocument/2006/relationships/image" Target="../media/image151.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9.wmf"/><Relationship Id="rId7" Type="http://schemas.openxmlformats.org/officeDocument/2006/relationships/image" Target="../media/image158.wmf"/><Relationship Id="rId2" Type="http://schemas.openxmlformats.org/officeDocument/2006/relationships/image" Target="../media/image154.wmf"/><Relationship Id="rId1" Type="http://schemas.openxmlformats.org/officeDocument/2006/relationships/image" Target="../media/image153.wmf"/><Relationship Id="rId6" Type="http://schemas.openxmlformats.org/officeDocument/2006/relationships/image" Target="../media/image157.wmf"/><Relationship Id="rId5" Type="http://schemas.openxmlformats.org/officeDocument/2006/relationships/image" Target="../media/image156.wmf"/><Relationship Id="rId4" Type="http://schemas.openxmlformats.org/officeDocument/2006/relationships/image" Target="../media/image155.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160.wmf"/><Relationship Id="rId1" Type="http://schemas.openxmlformats.org/officeDocument/2006/relationships/image" Target="../media/image159.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68.wmf"/><Relationship Id="rId3" Type="http://schemas.openxmlformats.org/officeDocument/2006/relationships/image" Target="../media/image163.wmf"/><Relationship Id="rId7" Type="http://schemas.openxmlformats.org/officeDocument/2006/relationships/image" Target="../media/image167.wmf"/><Relationship Id="rId2" Type="http://schemas.openxmlformats.org/officeDocument/2006/relationships/image" Target="../media/image162.wmf"/><Relationship Id="rId1" Type="http://schemas.openxmlformats.org/officeDocument/2006/relationships/image" Target="../media/image161.wmf"/><Relationship Id="rId6" Type="http://schemas.openxmlformats.org/officeDocument/2006/relationships/image" Target="../media/image166.wmf"/><Relationship Id="rId5" Type="http://schemas.openxmlformats.org/officeDocument/2006/relationships/image" Target="../media/image165.wmf"/><Relationship Id="rId4" Type="http://schemas.openxmlformats.org/officeDocument/2006/relationships/image" Target="../media/image164.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70.wmf"/><Relationship Id="rId1" Type="http://schemas.openxmlformats.org/officeDocument/2006/relationships/image" Target="../media/image169.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72.w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77.wmf"/><Relationship Id="rId2" Type="http://schemas.openxmlformats.org/officeDocument/2006/relationships/image" Target="../media/image176.emf"/><Relationship Id="rId1" Type="http://schemas.openxmlformats.org/officeDocument/2006/relationships/image" Target="../media/image175.emf"/><Relationship Id="rId6" Type="http://schemas.openxmlformats.org/officeDocument/2006/relationships/image" Target="../media/image180.wmf"/><Relationship Id="rId5" Type="http://schemas.openxmlformats.org/officeDocument/2006/relationships/image" Target="../media/image179.wmf"/><Relationship Id="rId4" Type="http://schemas.openxmlformats.org/officeDocument/2006/relationships/image" Target="../media/image178.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83.wmf"/><Relationship Id="rId2" Type="http://schemas.openxmlformats.org/officeDocument/2006/relationships/image" Target="../media/image182.wmf"/><Relationship Id="rId1" Type="http://schemas.openxmlformats.org/officeDocument/2006/relationships/image" Target="../media/image181.wmf"/><Relationship Id="rId5" Type="http://schemas.openxmlformats.org/officeDocument/2006/relationships/image" Target="../media/image185.wmf"/><Relationship Id="rId4" Type="http://schemas.openxmlformats.org/officeDocument/2006/relationships/image" Target="../media/image184.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88.wmf"/><Relationship Id="rId2" Type="http://schemas.openxmlformats.org/officeDocument/2006/relationships/image" Target="../media/image187.wmf"/><Relationship Id="rId1" Type="http://schemas.openxmlformats.org/officeDocument/2006/relationships/image" Target="../media/image186.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191.wmf"/><Relationship Id="rId2" Type="http://schemas.openxmlformats.org/officeDocument/2006/relationships/image" Target="../media/image190.wmf"/><Relationship Id="rId1" Type="http://schemas.openxmlformats.org/officeDocument/2006/relationships/image" Target="../media/image189.wmf"/><Relationship Id="rId4" Type="http://schemas.openxmlformats.org/officeDocument/2006/relationships/image" Target="../media/image19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94.w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97.wmf"/><Relationship Id="rId2" Type="http://schemas.openxmlformats.org/officeDocument/2006/relationships/image" Target="../media/image196.wmf"/><Relationship Id="rId1" Type="http://schemas.openxmlformats.org/officeDocument/2006/relationships/image" Target="../media/image195.wmf"/><Relationship Id="rId5" Type="http://schemas.openxmlformats.org/officeDocument/2006/relationships/image" Target="../media/image199.wmf"/><Relationship Id="rId4" Type="http://schemas.openxmlformats.org/officeDocument/2006/relationships/image" Target="../media/image198.e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202.wmf"/><Relationship Id="rId7" Type="http://schemas.openxmlformats.org/officeDocument/2006/relationships/image" Target="../media/image199.wmf"/><Relationship Id="rId2" Type="http://schemas.openxmlformats.org/officeDocument/2006/relationships/image" Target="../media/image201.wmf"/><Relationship Id="rId1" Type="http://schemas.openxmlformats.org/officeDocument/2006/relationships/image" Target="../media/image200.wmf"/><Relationship Id="rId6" Type="http://schemas.openxmlformats.org/officeDocument/2006/relationships/image" Target="../media/image205.emf"/><Relationship Id="rId5" Type="http://schemas.openxmlformats.org/officeDocument/2006/relationships/image" Target="../media/image204.wmf"/><Relationship Id="rId4" Type="http://schemas.openxmlformats.org/officeDocument/2006/relationships/image" Target="../media/image203.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207.wmf"/><Relationship Id="rId1" Type="http://schemas.openxmlformats.org/officeDocument/2006/relationships/image" Target="../media/image206.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212.wmf"/><Relationship Id="rId2" Type="http://schemas.openxmlformats.org/officeDocument/2006/relationships/image" Target="../media/image211.wmf"/><Relationship Id="rId1" Type="http://schemas.openxmlformats.org/officeDocument/2006/relationships/image" Target="../media/image210.wmf"/><Relationship Id="rId6" Type="http://schemas.openxmlformats.org/officeDocument/2006/relationships/image" Target="../media/image215.wmf"/><Relationship Id="rId5" Type="http://schemas.openxmlformats.org/officeDocument/2006/relationships/image" Target="../media/image214.wmf"/><Relationship Id="rId4" Type="http://schemas.openxmlformats.org/officeDocument/2006/relationships/image" Target="../media/image213.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16.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221.wmf"/><Relationship Id="rId2" Type="http://schemas.openxmlformats.org/officeDocument/2006/relationships/image" Target="../media/image220.wmf"/><Relationship Id="rId1" Type="http://schemas.openxmlformats.org/officeDocument/2006/relationships/image" Target="../media/image219.w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223.wmf"/><Relationship Id="rId1" Type="http://schemas.openxmlformats.org/officeDocument/2006/relationships/image" Target="../media/image222.w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226.wmf"/><Relationship Id="rId2" Type="http://schemas.openxmlformats.org/officeDocument/2006/relationships/image" Target="../media/image225.wmf"/><Relationship Id="rId1" Type="http://schemas.openxmlformats.org/officeDocument/2006/relationships/image" Target="../media/image224.wmf"/><Relationship Id="rId4" Type="http://schemas.openxmlformats.org/officeDocument/2006/relationships/image" Target="../media/image227.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33.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235.w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38.wmf"/><Relationship Id="rId2" Type="http://schemas.openxmlformats.org/officeDocument/2006/relationships/image" Target="../media/image237.wmf"/><Relationship Id="rId1" Type="http://schemas.openxmlformats.org/officeDocument/2006/relationships/image" Target="../media/image235.w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240.wmf"/><Relationship Id="rId1" Type="http://schemas.openxmlformats.org/officeDocument/2006/relationships/image" Target="../media/image239.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242.wmf"/><Relationship Id="rId2" Type="http://schemas.openxmlformats.org/officeDocument/2006/relationships/image" Target="../media/image241.wmf"/><Relationship Id="rId1" Type="http://schemas.openxmlformats.org/officeDocument/2006/relationships/image" Target="../media/image224.wmf"/><Relationship Id="rId4" Type="http://schemas.openxmlformats.org/officeDocument/2006/relationships/image" Target="../media/image243.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245.wmf"/><Relationship Id="rId1" Type="http://schemas.openxmlformats.org/officeDocument/2006/relationships/image" Target="../media/image244.w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241.wmf"/><Relationship Id="rId1" Type="http://schemas.openxmlformats.org/officeDocument/2006/relationships/image" Target="../media/image249.wmf"/></Relationships>
</file>

<file path=ppt/drawings/_rels/vmlDrawing45.vml.rels><?xml version="1.0" encoding="UTF-8" standalone="yes"?>
<Relationships xmlns="http://schemas.openxmlformats.org/package/2006/relationships"><Relationship Id="rId3" Type="http://schemas.openxmlformats.org/officeDocument/2006/relationships/image" Target="../media/image265.wmf"/><Relationship Id="rId2" Type="http://schemas.openxmlformats.org/officeDocument/2006/relationships/image" Target="../media/image264.wmf"/><Relationship Id="rId1" Type="http://schemas.openxmlformats.org/officeDocument/2006/relationships/image" Target="../media/image263.w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267.wmf"/><Relationship Id="rId1" Type="http://schemas.openxmlformats.org/officeDocument/2006/relationships/image" Target="../media/image266.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270.wmf"/><Relationship Id="rId7" Type="http://schemas.openxmlformats.org/officeDocument/2006/relationships/image" Target="../media/image274.wmf"/><Relationship Id="rId2" Type="http://schemas.openxmlformats.org/officeDocument/2006/relationships/image" Target="../media/image269.wmf"/><Relationship Id="rId1" Type="http://schemas.openxmlformats.org/officeDocument/2006/relationships/image" Target="../media/image268.wmf"/><Relationship Id="rId6" Type="http://schemas.openxmlformats.org/officeDocument/2006/relationships/image" Target="../media/image273.wmf"/><Relationship Id="rId5" Type="http://schemas.openxmlformats.org/officeDocument/2006/relationships/image" Target="../media/image272.wmf"/><Relationship Id="rId4" Type="http://schemas.openxmlformats.org/officeDocument/2006/relationships/image" Target="../media/image271.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75.wmf"/></Relationships>
</file>

<file path=ppt/drawings/_rels/vmlDrawing49.v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image" Target="../media/image292.png"/></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image" Target="../media/image295.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96.png"/></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302.emf"/><Relationship Id="rId2" Type="http://schemas.openxmlformats.org/officeDocument/2006/relationships/image" Target="../media/image301.emf"/><Relationship Id="rId1" Type="http://schemas.openxmlformats.org/officeDocument/2006/relationships/image" Target="../media/image300.emf"/><Relationship Id="rId4" Type="http://schemas.openxmlformats.org/officeDocument/2006/relationships/image" Target="../media/image30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3517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157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13517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517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3517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346CEFB6-D3B7-4E9D-A4C4-FF517ECF13D8}" type="slidenum">
              <a:rPr lang="en-US"/>
              <a:pPr>
                <a:defRPr/>
              </a:pPr>
              <a:t>‹#›</a:t>
            </a:fld>
            <a:endParaRPr lang="en-US"/>
          </a:p>
        </p:txBody>
      </p:sp>
    </p:spTree>
    <p:extLst>
      <p:ext uri="{BB962C8B-B14F-4D97-AF65-F5344CB8AC3E}">
        <p14:creationId xmlns:p14="http://schemas.microsoft.com/office/powerpoint/2010/main" val="36013604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3FB804-17FC-4522-94C0-5A8261EE2022}" type="slidenum">
              <a:rPr lang="en-US"/>
              <a:pPr eaLnBrk="1" hangingPunct="1"/>
              <a:t>2</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451357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72B798-212C-4A7B-9217-6B9902C0CF36}" type="slidenum">
              <a:rPr lang="en-US"/>
              <a:pPr eaLnBrk="1" hangingPunct="1"/>
              <a:t>3</a:t>
            </a:fld>
            <a:endParaRPr lang="en-US"/>
          </a:p>
        </p:txBody>
      </p:sp>
      <p:sp>
        <p:nvSpPr>
          <p:cNvPr id="117763" name="Rectangle 2"/>
          <p:cNvSpPr>
            <a:spLocks noGrp="1" noRot="1" noChangeAspect="1" noChangeArrowheads="1" noTextEdit="1"/>
          </p:cNvSpPr>
          <p:nvPr>
            <p:ph type="sldImg"/>
          </p:nvPr>
        </p:nvSpPr>
        <p:spPr>
          <a:xfrm>
            <a:off x="1252538" y="766763"/>
            <a:ext cx="4356100" cy="3268662"/>
          </a:xfrm>
          <a:ln/>
        </p:spPr>
      </p:sp>
      <p:sp>
        <p:nvSpPr>
          <p:cNvPr id="117764" name="Rectangle 3"/>
          <p:cNvSpPr>
            <a:spLocks noGrp="1" noChangeArrowheads="1"/>
          </p:cNvSpPr>
          <p:nvPr>
            <p:ph type="body" idx="1"/>
          </p:nvPr>
        </p:nvSpPr>
        <p:spPr>
          <a:xfrm>
            <a:off x="900113" y="4341813"/>
            <a:ext cx="5057775" cy="4117975"/>
          </a:xfrm>
          <a:noFill/>
        </p:spPr>
        <p:txBody>
          <a:bodyPr/>
          <a:lstStyle/>
          <a:p>
            <a:pPr defTabSz="911225" eaLnBrk="1" hangingPunct="1"/>
            <a:endParaRPr lang="pt-BR"/>
          </a:p>
        </p:txBody>
      </p:sp>
    </p:spTree>
    <p:extLst>
      <p:ext uri="{BB962C8B-B14F-4D97-AF65-F5344CB8AC3E}">
        <p14:creationId xmlns:p14="http://schemas.microsoft.com/office/powerpoint/2010/main" val="101871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FD97BC-7DB8-4BE4-9309-E4C065E23F55}" type="slidenum">
              <a:rPr lang="en-US"/>
              <a:pPr eaLnBrk="1" hangingPunct="1"/>
              <a:t>4</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42797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3FB804-17FC-4522-94C0-5A8261EE2022}" type="slidenum">
              <a:rPr lang="en-US"/>
              <a:pPr eaLnBrk="1" hangingPunct="1"/>
              <a:t>6</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770559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fld id="{2239937C-720C-4142-B839-B0F817A04F65}" type="slidenum">
              <a:rPr lang="en-US" sz="1200">
                <a:solidFill>
                  <a:prstClr val="black"/>
                </a:solidFill>
              </a:rPr>
              <a:pPr eaLnBrk="1" hangingPunct="1"/>
              <a:t>7</a:t>
            </a:fld>
            <a:endParaRPr lang="en-US" sz="1200">
              <a:solidFill>
                <a:prstClr val="black"/>
              </a:solidFill>
            </a:endParaRPr>
          </a:p>
        </p:txBody>
      </p:sp>
      <p:sp>
        <p:nvSpPr>
          <p:cNvPr id="232451" name="Rectangle 2"/>
          <p:cNvSpPr>
            <a:spLocks noGrp="1" noRot="1" noChangeAspect="1" noChangeArrowheads="1" noTextEdit="1"/>
          </p:cNvSpPr>
          <p:nvPr>
            <p:ph type="sldImg"/>
          </p:nvPr>
        </p:nvSpPr>
        <p:spPr>
          <a:xfrm>
            <a:off x="1147763" y="712788"/>
            <a:ext cx="4560887" cy="3421062"/>
          </a:xfrm>
          <a:ln/>
        </p:spPr>
      </p:sp>
      <p:sp>
        <p:nvSpPr>
          <p:cNvPr id="232452" name="Rectangle 3"/>
          <p:cNvSpPr>
            <a:spLocks noGrp="1" noChangeArrowheads="1"/>
          </p:cNvSpPr>
          <p:nvPr>
            <p:ph type="body" idx="1"/>
          </p:nvPr>
        </p:nvSpPr>
        <p:spPr>
          <a:xfrm>
            <a:off x="915988" y="4348163"/>
            <a:ext cx="17218025" cy="5857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t>O fato dos quadros renascentistas terem elemenots da geoemetria projetiva não quer dizer que eles conheciam técnicas precisas de desenho geométrico. Muitos trabalhos foram feitos por mera intuição ou com auxilio de câmeras escuras onde o pintor via sobre o canvas uma imagem da cena que ele desejava pintar como ilustra a figura. Podemos encontrar referências a câmeras escuras nos trabalhos de Leonardo da Vinci de 1545.  A câmera fotográfica, como conhecemos hoje, foi inventada pelo Mandé Daguerre (1789-1851) e seus principios podem ser ilustrados com artefatos bem simples como a câmera tipo “pinhole”.</a:t>
            </a:r>
          </a:p>
        </p:txBody>
      </p:sp>
    </p:spTree>
    <p:extLst>
      <p:ext uri="{BB962C8B-B14F-4D97-AF65-F5344CB8AC3E}">
        <p14:creationId xmlns:p14="http://schemas.microsoft.com/office/powerpoint/2010/main" val="189792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4E8852-CD7E-487E-B87F-89C043BB3C14}" type="slidenum">
              <a:rPr lang="en-US">
                <a:solidFill>
                  <a:prstClr val="black"/>
                </a:solidFill>
              </a:rPr>
              <a:pPr eaLnBrk="1" hangingPunct="1"/>
              <a:t>9</a:t>
            </a:fld>
            <a:endParaRPr lang="en-US">
              <a:solidFill>
                <a:prstClr val="black"/>
              </a:solidFill>
            </a:endParaRPr>
          </a:p>
        </p:txBody>
      </p:sp>
      <p:sp>
        <p:nvSpPr>
          <p:cNvPr id="122883" name="Rectangle 2"/>
          <p:cNvSpPr>
            <a:spLocks noGrp="1" noRot="1" noChangeAspect="1" noChangeArrowheads="1" noTextEdit="1"/>
          </p:cNvSpPr>
          <p:nvPr>
            <p:ph type="sldImg"/>
          </p:nvPr>
        </p:nvSpPr>
        <p:spPr>
          <a:xfrm>
            <a:off x="1252538" y="766763"/>
            <a:ext cx="4356100" cy="3268662"/>
          </a:xfrm>
          <a:ln/>
        </p:spPr>
      </p:sp>
      <p:sp>
        <p:nvSpPr>
          <p:cNvPr id="122884" name="Rectangle 3"/>
          <p:cNvSpPr>
            <a:spLocks noGrp="1" noChangeArrowheads="1"/>
          </p:cNvSpPr>
          <p:nvPr>
            <p:ph type="body" idx="1"/>
          </p:nvPr>
        </p:nvSpPr>
        <p:spPr>
          <a:xfrm>
            <a:off x="900113" y="4341813"/>
            <a:ext cx="5057775" cy="4117975"/>
          </a:xfrm>
          <a:noFill/>
        </p:spPr>
        <p:txBody>
          <a:bodyPr/>
          <a:lstStyle/>
          <a:p>
            <a:pPr defTabSz="911225" eaLnBrk="1" hangingPunct="1"/>
            <a:endParaRPr lang="pt-BR"/>
          </a:p>
        </p:txBody>
      </p:sp>
    </p:spTree>
    <p:extLst>
      <p:ext uri="{BB962C8B-B14F-4D97-AF65-F5344CB8AC3E}">
        <p14:creationId xmlns:p14="http://schemas.microsoft.com/office/powerpoint/2010/main" val="1643109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38726E-8672-446C-A62E-17129872433A}" type="slidenum">
              <a:rPr lang="en-US">
                <a:solidFill>
                  <a:prstClr val="black"/>
                </a:solidFill>
              </a:rPr>
              <a:pPr eaLnBrk="1" hangingPunct="1"/>
              <a:t>10</a:t>
            </a:fld>
            <a:endParaRPr lang="en-US">
              <a:solidFill>
                <a:prstClr val="black"/>
              </a:solidFill>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45499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CAA3F6-FF9A-444C-8A64-00B7A7C37E7A}" type="slidenum">
              <a:rPr lang="en-US"/>
              <a:pPr eaLnBrk="1" hangingPunct="1"/>
              <a:t>27</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666564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CAA3F6-FF9A-444C-8A64-00B7A7C37E7A}" type="slidenum">
              <a:rPr lang="en-US"/>
              <a:pPr eaLnBrk="1" hangingPunct="1"/>
              <a:t>28</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44217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176CB00-1B4E-4C85-B0B4-25E7ACCA51FB}" type="slidenum">
              <a:rPr lang="en-US"/>
              <a:pPr eaLnBrk="1" hangingPunct="1"/>
              <a:t>29</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124207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176CB00-1B4E-4C85-B0B4-25E7ACCA51FB}" type="slidenum">
              <a:rPr lang="en-US"/>
              <a:pPr eaLnBrk="1" hangingPunct="1"/>
              <a:t>30</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610557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08946E-6DC5-41CD-A422-C464F2E275EB}" type="slidenum">
              <a:rPr lang="en-US">
                <a:solidFill>
                  <a:prstClr val="black"/>
                </a:solidFill>
              </a:rPr>
              <a:pPr eaLnBrk="1" hangingPunct="1"/>
              <a:t>31</a:t>
            </a:fld>
            <a:endParaRPr lang="en-US">
              <a:solidFill>
                <a:prstClr val="black"/>
              </a:solidFill>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141673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C86B97D-AA5A-4260-A1FB-B64787C4E61A}" type="slidenum">
              <a:rPr lang="en-US">
                <a:solidFill>
                  <a:prstClr val="black"/>
                </a:solidFill>
              </a:rPr>
              <a:pPr eaLnBrk="1" hangingPunct="1"/>
              <a:t>32</a:t>
            </a:fld>
            <a:endParaRPr lang="en-US">
              <a:solidFill>
                <a:prstClr val="black"/>
              </a:solidFill>
            </a:endParaRPr>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62363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0916A1-86D0-4E2A-B176-258AE89208E3}" type="slidenum">
              <a:rPr lang="en-US">
                <a:solidFill>
                  <a:prstClr val="black"/>
                </a:solidFill>
              </a:rPr>
              <a:pPr eaLnBrk="1" hangingPunct="1"/>
              <a:t>33</a:t>
            </a:fld>
            <a:endParaRPr lang="en-US">
              <a:solidFill>
                <a:prstClr val="black"/>
              </a:solidFill>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55415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38BA60-15CC-4BE8-B11A-53D70DCC5F7F}" type="slidenum">
              <a:rPr lang="en-US">
                <a:solidFill>
                  <a:prstClr val="black"/>
                </a:solidFill>
              </a:rPr>
              <a:pPr eaLnBrk="1" hangingPunct="1"/>
              <a:t>34</a:t>
            </a:fld>
            <a:endParaRPr lang="en-US">
              <a:solidFill>
                <a:prstClr val="black"/>
              </a:solidFill>
            </a:endParaRPr>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320532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BE887A-1928-428E-817B-9BB8A87B2AE4}" type="slidenum">
              <a:rPr lang="en-US">
                <a:solidFill>
                  <a:prstClr val="black"/>
                </a:solidFill>
              </a:rPr>
              <a:pPr eaLnBrk="1" hangingPunct="1"/>
              <a:t>35</a:t>
            </a:fld>
            <a:endParaRPr lang="en-US">
              <a:solidFill>
                <a:prstClr val="black"/>
              </a:solidFill>
            </a:endParaRPr>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04054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3F6ECBC-F8E4-4217-A39F-44116F354EAB}" type="slidenum">
              <a:rPr lang="en-US">
                <a:solidFill>
                  <a:prstClr val="black"/>
                </a:solidFill>
              </a:rPr>
              <a:pPr eaLnBrk="1" hangingPunct="1"/>
              <a:t>36</a:t>
            </a:fld>
            <a:endParaRPr lang="en-US">
              <a:solidFill>
                <a:prstClr val="black"/>
              </a:solidFill>
            </a:endParaRPr>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317671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DBD71F-F1D1-46CD-9AB1-491F07B7FCB8}" type="slidenum">
              <a:rPr lang="en-US">
                <a:solidFill>
                  <a:prstClr val="black"/>
                </a:solidFill>
              </a:rPr>
              <a:pPr eaLnBrk="1" hangingPunct="1"/>
              <a:t>37</a:t>
            </a:fld>
            <a:endParaRPr lang="en-US">
              <a:solidFill>
                <a:prstClr val="black"/>
              </a:solidFill>
            </a:endParaRPr>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904488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F827D0-8329-4DD5-881F-EE9B28913547}" type="slidenum">
              <a:rPr lang="en-US">
                <a:solidFill>
                  <a:prstClr val="black"/>
                </a:solidFill>
              </a:rPr>
              <a:pPr eaLnBrk="1" hangingPunct="1"/>
              <a:t>38</a:t>
            </a:fld>
            <a:endParaRPr lang="en-US">
              <a:solidFill>
                <a:prstClr val="black"/>
              </a:solidFill>
            </a:endParaRPr>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681460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5B6C0BB-81AD-4520-BECD-9C4406DC983A}" type="slidenum">
              <a:rPr lang="en-US">
                <a:solidFill>
                  <a:prstClr val="black"/>
                </a:solidFill>
              </a:rPr>
              <a:pPr eaLnBrk="1" hangingPunct="1"/>
              <a:t>39</a:t>
            </a:fld>
            <a:endParaRPr lang="en-US">
              <a:solidFill>
                <a:prstClr val="black"/>
              </a:solidFill>
            </a:endParaRPr>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13930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83DB98-1CDB-45ED-95B2-3828B96003FF}" type="slidenum">
              <a:rPr lang="en-US">
                <a:solidFill>
                  <a:prstClr val="black"/>
                </a:solidFill>
              </a:rPr>
              <a:pPr eaLnBrk="1" hangingPunct="1"/>
              <a:t>40</a:t>
            </a:fld>
            <a:endParaRPr lang="en-US">
              <a:solidFill>
                <a:prstClr val="black"/>
              </a:solidFill>
            </a:endParaRPr>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7654324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5DBE70-E92D-40AD-BC8D-3F5EA9614C7A}" type="slidenum">
              <a:rPr lang="en-US">
                <a:solidFill>
                  <a:prstClr val="black"/>
                </a:solidFill>
              </a:rPr>
              <a:pPr eaLnBrk="1" hangingPunct="1"/>
              <a:t>41</a:t>
            </a:fld>
            <a:endParaRPr lang="en-US">
              <a:solidFill>
                <a:prstClr val="black"/>
              </a:solidFill>
            </a:endParaRPr>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206336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AEC524-D8D7-4CBE-B481-9DD4CF202923}" type="slidenum">
              <a:rPr lang="en-US">
                <a:solidFill>
                  <a:prstClr val="black"/>
                </a:solidFill>
              </a:rPr>
              <a:pPr eaLnBrk="1" hangingPunct="1"/>
              <a:t>42</a:t>
            </a:fld>
            <a:endParaRPr lang="en-US">
              <a:solidFill>
                <a:prstClr val="black"/>
              </a:solidFill>
            </a:endParaRPr>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63545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BBC847-ECD7-442A-82A2-E316DAE12E1F}" type="slidenum">
              <a:rPr lang="en-US">
                <a:solidFill>
                  <a:prstClr val="black"/>
                </a:solidFill>
              </a:rPr>
              <a:pPr eaLnBrk="1" hangingPunct="1"/>
              <a:t>43</a:t>
            </a:fld>
            <a:endParaRPr lang="en-US">
              <a:solidFill>
                <a:prstClr val="black"/>
              </a:solidFill>
            </a:endParaRPr>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128436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3947B1-48B5-49EF-B340-A3D19B7A595A}" type="slidenum">
              <a:rPr lang="en-US">
                <a:solidFill>
                  <a:prstClr val="black"/>
                </a:solidFill>
              </a:rPr>
              <a:pPr eaLnBrk="1" hangingPunct="1"/>
              <a:t>44</a:t>
            </a:fld>
            <a:endParaRPr lang="en-US">
              <a:solidFill>
                <a:prstClr val="black"/>
              </a:solidFill>
            </a:endParaRPr>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673419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697E7C-C70B-4EB0-A7AB-A668556D6057}" type="slidenum">
              <a:rPr lang="en-US">
                <a:solidFill>
                  <a:prstClr val="black"/>
                </a:solidFill>
              </a:rPr>
              <a:pPr eaLnBrk="1" hangingPunct="1"/>
              <a:t>45</a:t>
            </a:fld>
            <a:endParaRPr lang="en-US">
              <a:solidFill>
                <a:prstClr val="black"/>
              </a:solidFill>
            </a:endParaRPr>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697890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645507-971B-4B40-B9F3-491C84A014F1}" type="slidenum">
              <a:rPr lang="en-US">
                <a:solidFill>
                  <a:prstClr val="black"/>
                </a:solidFill>
              </a:rPr>
              <a:pPr eaLnBrk="1" hangingPunct="1"/>
              <a:t>46</a:t>
            </a:fld>
            <a:endParaRPr lang="en-US">
              <a:solidFill>
                <a:prstClr val="black"/>
              </a:solidFill>
            </a:endParaRPr>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1677768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617DA0-332C-4CC9-A8FC-907BB5477DBB}" type="slidenum">
              <a:rPr lang="en-US">
                <a:solidFill>
                  <a:prstClr val="black"/>
                </a:solidFill>
              </a:rPr>
              <a:pPr eaLnBrk="1" hangingPunct="1"/>
              <a:t>47</a:t>
            </a:fld>
            <a:endParaRPr lang="en-US">
              <a:solidFill>
                <a:prstClr val="black"/>
              </a:solidFill>
            </a:endParaRPr>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40428700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8BC03F-FEC3-4E01-B4B2-E1DEB6606D28}" type="slidenum">
              <a:rPr lang="en-US">
                <a:solidFill>
                  <a:prstClr val="black"/>
                </a:solidFill>
              </a:rPr>
              <a:pPr eaLnBrk="1" hangingPunct="1"/>
              <a:t>48</a:t>
            </a:fld>
            <a:endParaRPr lang="en-US">
              <a:solidFill>
                <a:prstClr val="black"/>
              </a:solidFill>
            </a:endParaRPr>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2344023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C90B34-73C8-4101-B2CB-94BD20C05ED9}" type="slidenum">
              <a:rPr lang="en-US">
                <a:solidFill>
                  <a:prstClr val="black"/>
                </a:solidFill>
              </a:rPr>
              <a:pPr eaLnBrk="1" hangingPunct="1"/>
              <a:t>49</a:t>
            </a:fld>
            <a:endParaRPr lang="en-US">
              <a:solidFill>
                <a:prstClr val="black"/>
              </a:solidFill>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0988499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9B156B-C7C7-4CF6-AB62-B6454FFD8B02}" type="slidenum">
              <a:rPr lang="en-US">
                <a:solidFill>
                  <a:prstClr val="black"/>
                </a:solidFill>
              </a:rPr>
              <a:pPr eaLnBrk="1" hangingPunct="1"/>
              <a:t>50</a:t>
            </a:fld>
            <a:endParaRPr lang="en-US">
              <a:solidFill>
                <a:prstClr val="black"/>
              </a:solidFill>
            </a:endParaRPr>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98567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82C3FE-BE50-44E2-AAB5-FB1FC76C56E8}" type="slidenum">
              <a:rPr lang="en-US">
                <a:solidFill>
                  <a:prstClr val="black"/>
                </a:solidFill>
              </a:rPr>
              <a:pPr eaLnBrk="1" hangingPunct="1"/>
              <a:t>51</a:t>
            </a:fld>
            <a:endParaRPr lang="en-US">
              <a:solidFill>
                <a:prstClr val="black"/>
              </a:solidFill>
            </a:endParaRPr>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495227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F8FCCB-CC61-49DF-B81A-A88E31718533}" type="slidenum">
              <a:rPr lang="en-US">
                <a:solidFill>
                  <a:prstClr val="black"/>
                </a:solidFill>
              </a:rPr>
              <a:pPr eaLnBrk="1" hangingPunct="1"/>
              <a:t>52</a:t>
            </a:fld>
            <a:endParaRPr lang="en-US">
              <a:solidFill>
                <a:prstClr val="black"/>
              </a:solidFill>
            </a:endParaRPr>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1430403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7DCABB-CBA7-45D8-9869-DA41CA8A0C17}" type="slidenum">
              <a:rPr lang="en-US">
                <a:solidFill>
                  <a:prstClr val="black"/>
                </a:solidFill>
              </a:rPr>
              <a:pPr eaLnBrk="1" hangingPunct="1"/>
              <a:t>53</a:t>
            </a:fld>
            <a:endParaRPr lang="en-US">
              <a:solidFill>
                <a:prstClr val="black"/>
              </a:solidFill>
            </a:endParaRPr>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785336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B9A130-D96A-40F8-BFA3-70A20ED1BC87}" type="slidenum">
              <a:rPr lang="en-US">
                <a:solidFill>
                  <a:prstClr val="black"/>
                </a:solidFill>
              </a:rPr>
              <a:pPr eaLnBrk="1" hangingPunct="1"/>
              <a:t>54</a:t>
            </a:fld>
            <a:endParaRPr lang="en-US">
              <a:solidFill>
                <a:prstClr val="black"/>
              </a:solidFill>
            </a:endParaRPr>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1498441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303419F-1003-4840-A241-C1D29D1FCFDF}" type="slidenum">
              <a:rPr lang="en-US">
                <a:solidFill>
                  <a:prstClr val="black"/>
                </a:solidFill>
              </a:rPr>
              <a:pPr eaLnBrk="1" hangingPunct="1"/>
              <a:t>55</a:t>
            </a:fld>
            <a:endParaRPr lang="en-US">
              <a:solidFill>
                <a:prstClr val="black"/>
              </a:solidFill>
            </a:endParaRPr>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461474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671C87-53EE-4BEE-A112-6512BBBAD083}" type="slidenum">
              <a:rPr lang="en-US">
                <a:solidFill>
                  <a:prstClr val="black"/>
                </a:solidFill>
              </a:rPr>
              <a:pPr eaLnBrk="1" hangingPunct="1"/>
              <a:t>56</a:t>
            </a:fld>
            <a:endParaRPr lang="en-US">
              <a:solidFill>
                <a:prstClr val="black"/>
              </a:solidFill>
            </a:endParaRPr>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6751075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34E6739-6E3B-4879-82CB-3C6A9140F125}" type="slidenum">
              <a:rPr lang="en-US">
                <a:solidFill>
                  <a:prstClr val="black"/>
                </a:solidFill>
              </a:rPr>
              <a:pPr eaLnBrk="1" hangingPunct="1"/>
              <a:t>57</a:t>
            </a:fld>
            <a:endParaRPr lang="en-US">
              <a:solidFill>
                <a:prstClr val="black"/>
              </a:solidFill>
            </a:endParaRPr>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6207502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7B400E-D9DF-4169-86EC-CB7C023E11A6}" type="slidenum">
              <a:rPr lang="en-US">
                <a:solidFill>
                  <a:prstClr val="black"/>
                </a:solidFill>
              </a:rPr>
              <a:pPr eaLnBrk="1" hangingPunct="1"/>
              <a:t>58</a:t>
            </a:fld>
            <a:endParaRPr lang="en-US">
              <a:solidFill>
                <a:prstClr val="black"/>
              </a:solidFill>
            </a:endParaRPr>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5563400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8C91F0-C256-4603-A605-EC6EE6864FE6}" type="slidenum">
              <a:rPr lang="en-US">
                <a:solidFill>
                  <a:prstClr val="black"/>
                </a:solidFill>
              </a:rPr>
              <a:pPr eaLnBrk="1" hangingPunct="1"/>
              <a:t>59</a:t>
            </a:fld>
            <a:endParaRPr lang="en-US">
              <a:solidFill>
                <a:prstClr val="black"/>
              </a:solidFill>
            </a:endParaRPr>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7838106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7BD7189-8B40-4417-BC1B-1C210E2A145A}" type="slidenum">
              <a:rPr lang="en-US">
                <a:solidFill>
                  <a:prstClr val="black"/>
                </a:solidFill>
              </a:rPr>
              <a:pPr eaLnBrk="1" hangingPunct="1"/>
              <a:t>60</a:t>
            </a:fld>
            <a:endParaRPr lang="en-US">
              <a:solidFill>
                <a:prstClr val="black"/>
              </a:solidFill>
            </a:endParaRPr>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7841199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10205B-F3A8-4E4B-BD18-D82A93D9BE21}" type="slidenum">
              <a:rPr lang="en-US">
                <a:solidFill>
                  <a:prstClr val="black"/>
                </a:solidFill>
              </a:rPr>
              <a:pPr eaLnBrk="1" hangingPunct="1"/>
              <a:t>61</a:t>
            </a:fld>
            <a:endParaRPr lang="en-US">
              <a:solidFill>
                <a:prstClr val="black"/>
              </a:solidFill>
            </a:endParaRPr>
          </a:p>
        </p:txBody>
      </p:sp>
      <p:sp>
        <p:nvSpPr>
          <p:cNvPr id="212995" name="Rectangle 2"/>
          <p:cNvSpPr>
            <a:spLocks noGrp="1" noRot="1" noChangeAspect="1" noChangeArrowheads="1" noTextEdit="1"/>
          </p:cNvSpPr>
          <p:nvPr>
            <p:ph type="sldImg"/>
          </p:nvPr>
        </p:nvSpPr>
        <p:spPr>
          <a:ln/>
        </p:spPr>
      </p:sp>
      <p:sp>
        <p:nvSpPr>
          <p:cNvPr id="21299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4705857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74091B-3C45-4795-9764-CCD1B357BA4E}" type="slidenum">
              <a:rPr lang="en-US">
                <a:solidFill>
                  <a:prstClr val="black"/>
                </a:solidFill>
              </a:rPr>
              <a:pPr eaLnBrk="1" hangingPunct="1"/>
              <a:t>62</a:t>
            </a:fld>
            <a:endParaRPr lang="en-US">
              <a:solidFill>
                <a:prstClr val="black"/>
              </a:solidFill>
            </a:endParaRPr>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5712015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5FE2DA-22FE-4FBD-B3F2-ED40B56E0355}" type="slidenum">
              <a:rPr lang="en-US"/>
              <a:pPr eaLnBrk="1" hangingPunct="1"/>
              <a:t>64</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1782256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13A903-47D6-40EF-B606-3E54BE49E652}" type="slidenum">
              <a:rPr lang="en-US"/>
              <a:pPr eaLnBrk="1" hangingPunct="1"/>
              <a:t>65</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4715303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56F28E-723F-4AE1-A85A-7F3F25AB12A6}" type="slidenum">
              <a:rPr lang="en-US"/>
              <a:pPr eaLnBrk="1" hangingPunct="1"/>
              <a:t>66</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9060421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E7D550-929E-4C85-964C-A1D2F4B78262}" type="slidenum">
              <a:rPr lang="en-US"/>
              <a:pPr eaLnBrk="1" hangingPunct="1"/>
              <a:t>67</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555844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348C10-58DE-49BE-94B7-FDFE2EC84D49}" type="slidenum">
              <a:rPr lang="en-US"/>
              <a:pPr eaLnBrk="1" hangingPunct="1"/>
              <a:t>68</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0904152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75E106-C3E5-4B1D-A93C-6AE568FAAFEB}" type="slidenum">
              <a:rPr lang="en-US"/>
              <a:pPr eaLnBrk="1" hangingPunct="1"/>
              <a:t>69</a:t>
            </a:fld>
            <a:endParaRPr lang="en-US"/>
          </a:p>
        </p:txBody>
      </p:sp>
      <p:sp>
        <p:nvSpPr>
          <p:cNvPr id="154627" name="Rectangle 2"/>
          <p:cNvSpPr>
            <a:spLocks noGrp="1" noRot="1" noChangeAspect="1" noChangeArrowheads="1" noTextEdit="1"/>
          </p:cNvSpPr>
          <p:nvPr>
            <p:ph type="sldImg"/>
          </p:nvPr>
        </p:nvSpPr>
        <p:spPr>
          <a:ln/>
        </p:spPr>
      </p:sp>
      <p:sp>
        <p:nvSpPr>
          <p:cNvPr id="15462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91379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640DBFF-CEE6-4A62-A322-2C600B2E93BF}" type="slidenum">
              <a:rPr lang="en-US"/>
              <a:pPr eaLnBrk="1" hangingPunct="1"/>
              <a:t>70</a:t>
            </a:fld>
            <a:endParaRPr 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6509498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0AE999-9FCC-4B07-9DFF-1B231E076DFB}" type="slidenum">
              <a:rPr lang="en-US">
                <a:solidFill>
                  <a:prstClr val="black"/>
                </a:solidFill>
              </a:rPr>
              <a:pPr eaLnBrk="1" hangingPunct="1"/>
              <a:t>71</a:t>
            </a:fld>
            <a:endParaRPr lang="en-US">
              <a:solidFill>
                <a:prstClr val="black"/>
              </a:solidFill>
            </a:endParaRPr>
          </a:p>
        </p:txBody>
      </p:sp>
      <p:sp>
        <p:nvSpPr>
          <p:cNvPr id="165891" name="Rectangle 2"/>
          <p:cNvSpPr>
            <a:spLocks noGrp="1" noRot="1" noChangeAspect="1" noChangeArrowheads="1" noTextEdit="1"/>
          </p:cNvSpPr>
          <p:nvPr>
            <p:ph type="sldImg"/>
          </p:nvPr>
        </p:nvSpPr>
        <p:spPr>
          <a:ln/>
        </p:spPr>
      </p:sp>
      <p:sp>
        <p:nvSpPr>
          <p:cNvPr id="16589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6762220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53DB45-09AA-476C-8171-516DF99208DA}" type="slidenum">
              <a:rPr lang="en-US"/>
              <a:pPr eaLnBrk="1" hangingPunct="1"/>
              <a:t>72</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46250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45E289-2BCA-40D7-BDDF-FD160205B1F2}" type="slidenum">
              <a:rPr lang="en-US"/>
              <a:pPr eaLnBrk="1" hangingPunct="1"/>
              <a:t>73</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9836550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0017EE-9FA3-4DE5-BBD8-657A4836C422}" type="slidenum">
              <a:rPr lang="en-US"/>
              <a:pPr eaLnBrk="1" hangingPunct="1"/>
              <a:t>74</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733014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7FFCAF-F878-40E7-81CB-8B1DF3338750}" type="slidenum">
              <a:rPr lang="en-US"/>
              <a:pPr eaLnBrk="1" hangingPunct="1"/>
              <a:t>75</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0891321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2388A4-AAE7-4F7F-9C17-7FFEA2795E42}" type="slidenum">
              <a:rPr lang="en-US"/>
              <a:pPr eaLnBrk="1" hangingPunct="1"/>
              <a:t>76</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10464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117001-86A4-4F92-97E3-A797D22ED9E3}" type="slidenum">
              <a:rPr lang="en-US"/>
              <a:pPr eaLnBrk="1" hangingPunct="1"/>
              <a:t>77</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4187095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DEF595-6B18-40BA-82E8-20540AC52DA8}" type="slidenum">
              <a:rPr lang="en-US"/>
              <a:pPr eaLnBrk="1" hangingPunct="1"/>
              <a:t>78</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0155166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C391AF0-0A1C-479E-B95F-199865A6834E}" type="slidenum">
              <a:rPr lang="en-US"/>
              <a:pPr eaLnBrk="1" hangingPunct="1"/>
              <a:t>79</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7531679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C53DC8-E8EB-4D66-8BD5-2C80B7061D0A}" type="slidenum">
              <a:rPr lang="en-US"/>
              <a:pPr eaLnBrk="1" hangingPunct="1"/>
              <a:t>80</a:t>
            </a:fld>
            <a:endParaRPr lang="en-US"/>
          </a:p>
        </p:txBody>
      </p:sp>
      <p:sp>
        <p:nvSpPr>
          <p:cNvPr id="157699" name="Rectangle 2"/>
          <p:cNvSpPr>
            <a:spLocks noGrp="1" noRot="1" noChangeAspect="1" noChangeArrowheads="1" noTextEdit="1"/>
          </p:cNvSpPr>
          <p:nvPr>
            <p:ph type="sldImg"/>
          </p:nvPr>
        </p:nvSpPr>
        <p:spPr>
          <a:ln/>
        </p:spPr>
      </p:sp>
      <p:sp>
        <p:nvSpPr>
          <p:cNvPr id="15770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541554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6629E9-E284-4CCD-AC2B-196B43AD7939}" type="slidenum">
              <a:rPr lang="en-US"/>
              <a:pPr eaLnBrk="1" hangingPunct="1"/>
              <a:t>81</a:t>
            </a:fld>
            <a:endParaRPr lang="en-US"/>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7091568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5AAAA8-5FE6-433E-9D45-39DFB57B4D2E}" type="slidenum">
              <a:rPr lang="en-US"/>
              <a:pPr eaLnBrk="1" hangingPunct="1"/>
              <a:t>82</a:t>
            </a:fld>
            <a:endParaRPr lang="en-US"/>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3578400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8C376D-2856-46B7-88B2-12170C27C0F7}" type="slidenum">
              <a:rPr lang="en-US"/>
              <a:pPr eaLnBrk="1" hangingPunct="1"/>
              <a:t>83</a:t>
            </a:fld>
            <a:endParaRPr lang="en-US"/>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6772254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0DDB89-37A4-43FA-862E-AE0F0ABD0058}" type="slidenum">
              <a:rPr lang="en-US"/>
              <a:pPr eaLnBrk="1" hangingPunct="1"/>
              <a:t>84</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9443382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02C984-A9FB-41BC-A1C0-AE3EBF240CC4}" type="slidenum">
              <a:rPr lang="en-US"/>
              <a:pPr eaLnBrk="1" hangingPunct="1"/>
              <a:t>85</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0653913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7D36D9-831A-4ADC-AC2A-D2C070309C1F}" type="slidenum">
              <a:rPr lang="en-US"/>
              <a:pPr eaLnBrk="1" hangingPunct="1"/>
              <a:t>86</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59373447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1F5E64-65AA-46C6-83EF-31780BF160B7}" type="slidenum">
              <a:rPr lang="en-US"/>
              <a:pPr eaLnBrk="1" hangingPunct="1"/>
              <a:t>87</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5128243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E7BF648-BDCC-4D96-B02A-978347FDFD75}" type="slidenum">
              <a:rPr lang="en-US"/>
              <a:pPr eaLnBrk="1" hangingPunct="1"/>
              <a:t>88</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0583102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2233CA-77B3-43A8-A2A7-BD23D3D54AA5}" type="slidenum">
              <a:rPr lang="en-US"/>
              <a:pPr eaLnBrk="1" hangingPunct="1"/>
              <a:t>89</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7740299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778CA73-A86C-4EEF-8CBA-C5AD6ACAD9A6}" type="slidenum">
              <a:rPr lang="en-US"/>
              <a:pPr eaLnBrk="1" hangingPunct="1"/>
              <a:t>90</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9884780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028F4B-9AD1-42A0-BA56-F5DD157434DB}" type="slidenum">
              <a:rPr lang="en-US"/>
              <a:pPr eaLnBrk="1" hangingPunct="1"/>
              <a:t>91</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80007087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4E6B10-2601-46FD-A573-46B4FAAF6A85}" type="slidenum">
              <a:rPr lang="en-US"/>
              <a:pPr eaLnBrk="1" hangingPunct="1"/>
              <a:t>92</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4923380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C0D5128-C674-4BD3-AFB8-6C7007EDF0B2}" type="slidenum">
              <a:rPr lang="en-US"/>
              <a:pPr eaLnBrk="1" hangingPunct="1"/>
              <a:t>93</a:t>
            </a:fld>
            <a:endParaRPr lang="en-US"/>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0581689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2B0663-B81C-4B92-A32B-D2406F2C2B50}" type="slidenum">
              <a:rPr lang="en-US"/>
              <a:pPr eaLnBrk="1" hangingPunct="1"/>
              <a:t>94</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2173418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70928D7-B854-4741-89EC-3A4FB77AB961}" type="slidenum">
              <a:rPr lang="en-US"/>
              <a:pPr eaLnBrk="1" hangingPunct="1"/>
              <a:t>96</a:t>
            </a:fld>
            <a:endParaRPr lang="en-US"/>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9476050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5CA98A-8A71-45B1-B991-8947D86F5380}" type="slidenum">
              <a:rPr lang="en-US"/>
              <a:pPr eaLnBrk="1" hangingPunct="1"/>
              <a:t>97</a:t>
            </a:fld>
            <a:endParaRPr lang="en-US"/>
          </a:p>
        </p:txBody>
      </p:sp>
      <p:sp>
        <p:nvSpPr>
          <p:cNvPr id="217091" name="Rectangle 2"/>
          <p:cNvSpPr>
            <a:spLocks noGrp="1" noRot="1" noChangeAspect="1" noChangeArrowheads="1" noTextEdit="1"/>
          </p:cNvSpPr>
          <p:nvPr>
            <p:ph type="sldImg"/>
          </p:nvPr>
        </p:nvSpPr>
        <p:spPr>
          <a:ln/>
        </p:spPr>
      </p:sp>
      <p:sp>
        <p:nvSpPr>
          <p:cNvPr id="21709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50153675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CB1ADC-8E09-495A-97B2-EF92935A8EB9}" type="slidenum">
              <a:rPr lang="en-US"/>
              <a:pPr eaLnBrk="1" hangingPunct="1"/>
              <a:t>98</a:t>
            </a:fld>
            <a:endParaRPr lang="en-US"/>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5296590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53C881-38FA-4161-AC01-33EACFC97487}" type="slidenum">
              <a:rPr lang="en-US"/>
              <a:pPr eaLnBrk="1" hangingPunct="1"/>
              <a:t>99</a:t>
            </a:fld>
            <a:endParaRPr lang="en-US"/>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29925913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27C20B-A227-4A61-BA34-10FCD35776F3}" type="slidenum">
              <a:rPr lang="en-US"/>
              <a:pPr eaLnBrk="1" hangingPunct="1"/>
              <a:t>100</a:t>
            </a:fld>
            <a:endParaRPr lang="en-US"/>
          </a:p>
        </p:txBody>
      </p:sp>
      <p:sp>
        <p:nvSpPr>
          <p:cNvPr id="220163" name="Rectangle 2"/>
          <p:cNvSpPr>
            <a:spLocks noGrp="1" noRot="1" noChangeAspect="1" noChangeArrowheads="1" noTextEdit="1"/>
          </p:cNvSpPr>
          <p:nvPr>
            <p:ph type="sldImg"/>
          </p:nvPr>
        </p:nvSpPr>
        <p:spPr>
          <a:ln/>
        </p:spPr>
      </p:sp>
      <p:sp>
        <p:nvSpPr>
          <p:cNvPr id="22016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86061594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D7D1795-E4D4-4801-AA35-87BFBA6A8F4F}" type="slidenum">
              <a:rPr lang="en-US"/>
              <a:pPr eaLnBrk="1" hangingPunct="1"/>
              <a:t>101</a:t>
            </a:fld>
            <a:endParaRPr lang="en-US"/>
          </a:p>
        </p:txBody>
      </p:sp>
      <p:sp>
        <p:nvSpPr>
          <p:cNvPr id="221187" name="Rectangle 2"/>
          <p:cNvSpPr>
            <a:spLocks noGrp="1" noRot="1" noChangeAspect="1" noChangeArrowheads="1" noTextEdit="1"/>
          </p:cNvSpPr>
          <p:nvPr>
            <p:ph type="sldImg"/>
          </p:nvPr>
        </p:nvSpPr>
        <p:spPr>
          <a:ln/>
        </p:spPr>
      </p:sp>
      <p:sp>
        <p:nvSpPr>
          <p:cNvPr id="22118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71457029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FBE927-F201-489A-B6BA-D9A0D70E1363}" type="slidenum">
              <a:rPr lang="en-US"/>
              <a:pPr eaLnBrk="1" hangingPunct="1"/>
              <a:t>102</a:t>
            </a:fld>
            <a:endParaRPr lang="en-US"/>
          </a:p>
        </p:txBody>
      </p:sp>
      <p:sp>
        <p:nvSpPr>
          <p:cNvPr id="222211" name="Rectangle 2"/>
          <p:cNvSpPr>
            <a:spLocks noGrp="1" noRot="1" noChangeAspect="1" noChangeArrowheads="1" noTextEdit="1"/>
          </p:cNvSpPr>
          <p:nvPr>
            <p:ph type="sldImg"/>
          </p:nvPr>
        </p:nvSpPr>
        <p:spPr>
          <a:ln/>
        </p:spPr>
      </p:sp>
      <p:sp>
        <p:nvSpPr>
          <p:cNvPr id="222212"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1885645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F16E87-393A-4FC2-9D4B-BEB3F62280C9}" type="slidenum">
              <a:rPr lang="en-US"/>
              <a:pPr eaLnBrk="1" hangingPunct="1"/>
              <a:t>103</a:t>
            </a:fld>
            <a:endParaRPr lang="en-US"/>
          </a:p>
        </p:txBody>
      </p:sp>
      <p:sp>
        <p:nvSpPr>
          <p:cNvPr id="223235" name="Rectangle 2"/>
          <p:cNvSpPr>
            <a:spLocks noGrp="1" noRot="1" noChangeAspect="1" noChangeArrowheads="1" noTextEdit="1"/>
          </p:cNvSpPr>
          <p:nvPr>
            <p:ph type="sldImg"/>
          </p:nvPr>
        </p:nvSpPr>
        <p:spPr>
          <a:ln/>
        </p:spPr>
      </p:sp>
      <p:sp>
        <p:nvSpPr>
          <p:cNvPr id="223236"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42033321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C1CAC1-117E-4A16-A786-35BE309B0C36}" type="slidenum">
              <a:rPr lang="en-US"/>
              <a:pPr eaLnBrk="1" hangingPunct="1"/>
              <a:t>104</a:t>
            </a:fld>
            <a:endParaRPr lang="en-US"/>
          </a:p>
        </p:txBody>
      </p:sp>
      <p:sp>
        <p:nvSpPr>
          <p:cNvPr id="224259" name="Rectangle 2"/>
          <p:cNvSpPr>
            <a:spLocks noGrp="1" noRot="1" noChangeAspect="1" noChangeArrowheads="1" noTextEdit="1"/>
          </p:cNvSpPr>
          <p:nvPr>
            <p:ph type="sldImg"/>
          </p:nvPr>
        </p:nvSpPr>
        <p:spPr>
          <a:ln/>
        </p:spPr>
      </p:sp>
      <p:sp>
        <p:nvSpPr>
          <p:cNvPr id="224260"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13250240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29002F-A5BB-4079-B24E-745CF0CBB55E}" type="slidenum">
              <a:rPr lang="en-US"/>
              <a:pPr eaLnBrk="1" hangingPunct="1"/>
              <a:t>105</a:t>
            </a:fld>
            <a:endParaRPr lang="en-US"/>
          </a:p>
        </p:txBody>
      </p:sp>
      <p:sp>
        <p:nvSpPr>
          <p:cNvPr id="225283" name="Rectangle 2"/>
          <p:cNvSpPr>
            <a:spLocks noGrp="1" noRot="1" noChangeAspect="1" noChangeArrowheads="1" noTextEdit="1"/>
          </p:cNvSpPr>
          <p:nvPr>
            <p:ph type="sldImg"/>
          </p:nvPr>
        </p:nvSpPr>
        <p:spPr>
          <a:ln/>
        </p:spPr>
      </p:sp>
      <p:sp>
        <p:nvSpPr>
          <p:cNvPr id="225284"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4451587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1EB5DAF-5C36-43DA-A37C-21ED16C0AA40}" type="slidenum">
              <a:rPr lang="en-US"/>
              <a:pPr eaLnBrk="1" hangingPunct="1"/>
              <a:t>106</a:t>
            </a:fld>
            <a:endParaRPr lang="en-US"/>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6373248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25283"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72713F4A-30AC-4A95-8971-AA54F8C53DDE}" type="datetime1">
              <a:rPr lang="pt-BR" smtClean="0">
                <a:solidFill>
                  <a:prstClr val="black"/>
                </a:solidFill>
              </a:rPr>
              <a:pPr eaLnBrk="1" hangingPunct="1">
                <a:defRPr/>
              </a:pPr>
              <a:t>27/03/2018</a:t>
            </a:fld>
            <a:endParaRPr lang="en-US">
              <a:solidFill>
                <a:prstClr val="black"/>
              </a:solidFill>
            </a:endParaRPr>
          </a:p>
        </p:txBody>
      </p:sp>
      <p:sp>
        <p:nvSpPr>
          <p:cNvPr id="225284"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25285"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429F7069-4AE8-4B45-A734-AA7BE9C7E2E9}" type="slidenum">
              <a:rPr lang="en-US" smtClean="0">
                <a:solidFill>
                  <a:prstClr val="black"/>
                </a:solidFill>
              </a:rPr>
              <a:pPr eaLnBrk="1" hangingPunct="1">
                <a:defRPr/>
              </a:pPr>
              <a:t>117</a:t>
            </a:fld>
            <a:endParaRPr lang="en-US">
              <a:solidFill>
                <a:prstClr val="black"/>
              </a:solidFill>
            </a:endParaRPr>
          </a:p>
        </p:txBody>
      </p:sp>
      <p:sp>
        <p:nvSpPr>
          <p:cNvPr id="357382" name="Rectangle 2"/>
          <p:cNvSpPr>
            <a:spLocks noGrp="1" noRot="1" noChangeAspect="1" noChangeArrowheads="1" noTextEdit="1"/>
          </p:cNvSpPr>
          <p:nvPr>
            <p:ph type="sldImg"/>
          </p:nvPr>
        </p:nvSpPr>
        <p:spPr>
          <a:ln/>
        </p:spPr>
      </p:sp>
      <p:sp>
        <p:nvSpPr>
          <p:cNvPr id="3573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38528569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27331"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B47E772E-3CFE-4051-BDC5-2A858C306BB4}" type="datetime1">
              <a:rPr lang="pt-BR" smtClean="0">
                <a:solidFill>
                  <a:prstClr val="black"/>
                </a:solidFill>
              </a:rPr>
              <a:pPr eaLnBrk="1" hangingPunct="1">
                <a:defRPr/>
              </a:pPr>
              <a:t>27/03/2018</a:t>
            </a:fld>
            <a:endParaRPr lang="en-US">
              <a:solidFill>
                <a:prstClr val="black"/>
              </a:solidFill>
            </a:endParaRPr>
          </a:p>
        </p:txBody>
      </p:sp>
      <p:sp>
        <p:nvSpPr>
          <p:cNvPr id="227332"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27333"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4605BE23-12C0-421C-80BC-2B22D0482FE5}" type="slidenum">
              <a:rPr lang="en-US" smtClean="0">
                <a:solidFill>
                  <a:prstClr val="black"/>
                </a:solidFill>
              </a:rPr>
              <a:pPr eaLnBrk="1" hangingPunct="1">
                <a:defRPr/>
              </a:pPr>
              <a:t>118</a:t>
            </a:fld>
            <a:endParaRPr lang="en-US">
              <a:solidFill>
                <a:prstClr val="black"/>
              </a:solidFill>
            </a:endParaRPr>
          </a:p>
        </p:txBody>
      </p:sp>
      <p:sp>
        <p:nvSpPr>
          <p:cNvPr id="359430" name="Rectangle 2"/>
          <p:cNvSpPr>
            <a:spLocks noGrp="1" noRot="1" noChangeAspect="1" noChangeArrowheads="1" noTextEdit="1"/>
          </p:cNvSpPr>
          <p:nvPr>
            <p:ph type="sldImg"/>
          </p:nvPr>
        </p:nvSpPr>
        <p:spPr>
          <a:ln/>
        </p:spPr>
      </p:sp>
      <p:sp>
        <p:nvSpPr>
          <p:cNvPr id="3594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310074322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26307"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2BDC21E2-2F5C-4988-B136-591A123304C4}" type="datetime1">
              <a:rPr lang="pt-BR" smtClean="0">
                <a:solidFill>
                  <a:prstClr val="black"/>
                </a:solidFill>
              </a:rPr>
              <a:pPr eaLnBrk="1" hangingPunct="1">
                <a:defRPr/>
              </a:pPr>
              <a:t>27/03/2018</a:t>
            </a:fld>
            <a:endParaRPr lang="en-US">
              <a:solidFill>
                <a:prstClr val="black"/>
              </a:solidFill>
            </a:endParaRPr>
          </a:p>
        </p:txBody>
      </p:sp>
      <p:sp>
        <p:nvSpPr>
          <p:cNvPr id="226308"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26309"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712D86F9-3E0B-4219-BCF0-E2E68528E510}" type="slidenum">
              <a:rPr lang="en-US" smtClean="0">
                <a:solidFill>
                  <a:prstClr val="black"/>
                </a:solidFill>
              </a:rPr>
              <a:pPr eaLnBrk="1" hangingPunct="1">
                <a:defRPr/>
              </a:pPr>
              <a:t>119</a:t>
            </a:fld>
            <a:endParaRPr lang="en-US">
              <a:solidFill>
                <a:prstClr val="black"/>
              </a:solidFill>
            </a:endParaRPr>
          </a:p>
        </p:txBody>
      </p:sp>
      <p:sp>
        <p:nvSpPr>
          <p:cNvPr id="358406" name="Rectangle 2"/>
          <p:cNvSpPr>
            <a:spLocks noGrp="1" noRot="1" noChangeAspect="1" noChangeArrowheads="1" noTextEdit="1"/>
          </p:cNvSpPr>
          <p:nvPr>
            <p:ph type="sldImg"/>
          </p:nvPr>
        </p:nvSpPr>
        <p:spPr>
          <a:ln/>
        </p:spPr>
      </p:sp>
      <p:sp>
        <p:nvSpPr>
          <p:cNvPr id="3584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4418463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28355"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C8339C6E-914E-46D5-A564-BF15FE807A9F}" type="datetime1">
              <a:rPr lang="pt-BR" smtClean="0">
                <a:solidFill>
                  <a:prstClr val="black"/>
                </a:solidFill>
              </a:rPr>
              <a:pPr eaLnBrk="1" hangingPunct="1">
                <a:defRPr/>
              </a:pPr>
              <a:t>27/03/2018</a:t>
            </a:fld>
            <a:endParaRPr lang="en-US">
              <a:solidFill>
                <a:prstClr val="black"/>
              </a:solidFill>
            </a:endParaRPr>
          </a:p>
        </p:txBody>
      </p:sp>
      <p:sp>
        <p:nvSpPr>
          <p:cNvPr id="228356"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28357"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EDD1BD11-4076-4F36-97A5-7DC0F1D76AFF}" type="slidenum">
              <a:rPr lang="en-US" smtClean="0">
                <a:solidFill>
                  <a:prstClr val="black"/>
                </a:solidFill>
              </a:rPr>
              <a:pPr eaLnBrk="1" hangingPunct="1">
                <a:defRPr/>
              </a:pPr>
              <a:t>120</a:t>
            </a:fld>
            <a:endParaRPr lang="en-US">
              <a:solidFill>
                <a:prstClr val="black"/>
              </a:solidFill>
            </a:endParaRPr>
          </a:p>
        </p:txBody>
      </p:sp>
      <p:sp>
        <p:nvSpPr>
          <p:cNvPr id="360454" name="Rectangle 2"/>
          <p:cNvSpPr>
            <a:spLocks noGrp="1" noRot="1" noChangeAspect="1" noChangeArrowheads="1" noTextEdit="1"/>
          </p:cNvSpPr>
          <p:nvPr>
            <p:ph type="sldImg"/>
          </p:nvPr>
        </p:nvSpPr>
        <p:spPr>
          <a:ln/>
        </p:spPr>
      </p:sp>
      <p:sp>
        <p:nvSpPr>
          <p:cNvPr id="3604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25556239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29379"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52DA4C41-29BA-4C54-A209-CCD8E63A4C79}" type="datetime1">
              <a:rPr lang="pt-BR" smtClean="0">
                <a:solidFill>
                  <a:prstClr val="black"/>
                </a:solidFill>
              </a:rPr>
              <a:pPr eaLnBrk="1" hangingPunct="1">
                <a:defRPr/>
              </a:pPr>
              <a:t>27/03/2018</a:t>
            </a:fld>
            <a:endParaRPr lang="en-US">
              <a:solidFill>
                <a:prstClr val="black"/>
              </a:solidFill>
            </a:endParaRPr>
          </a:p>
        </p:txBody>
      </p:sp>
      <p:sp>
        <p:nvSpPr>
          <p:cNvPr id="229380"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29381"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E4C72724-4601-4CEF-B82B-F6DDABB84BC9}" type="slidenum">
              <a:rPr lang="en-US" smtClean="0">
                <a:solidFill>
                  <a:prstClr val="black"/>
                </a:solidFill>
              </a:rPr>
              <a:pPr eaLnBrk="1" hangingPunct="1">
                <a:defRPr/>
              </a:pPr>
              <a:t>121</a:t>
            </a:fld>
            <a:endParaRPr lang="en-US">
              <a:solidFill>
                <a:prstClr val="black"/>
              </a:solidFill>
            </a:endParaRPr>
          </a:p>
        </p:txBody>
      </p:sp>
      <p:sp>
        <p:nvSpPr>
          <p:cNvPr id="361478" name="Rectangle 2"/>
          <p:cNvSpPr>
            <a:spLocks noGrp="1" noRot="1" noChangeAspect="1" noChangeArrowheads="1" noTextEdit="1"/>
          </p:cNvSpPr>
          <p:nvPr>
            <p:ph type="sldImg"/>
          </p:nvPr>
        </p:nvSpPr>
        <p:spPr>
          <a:ln/>
        </p:spPr>
      </p:sp>
      <p:sp>
        <p:nvSpPr>
          <p:cNvPr id="3614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339181080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30403"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566E8C00-7C09-46D0-A986-0D4104E54173}" type="datetime1">
              <a:rPr lang="pt-BR" smtClean="0">
                <a:solidFill>
                  <a:prstClr val="black"/>
                </a:solidFill>
              </a:rPr>
              <a:pPr eaLnBrk="1" hangingPunct="1">
                <a:defRPr/>
              </a:pPr>
              <a:t>27/03/2018</a:t>
            </a:fld>
            <a:endParaRPr lang="en-US">
              <a:solidFill>
                <a:prstClr val="black"/>
              </a:solidFill>
            </a:endParaRPr>
          </a:p>
        </p:txBody>
      </p:sp>
      <p:sp>
        <p:nvSpPr>
          <p:cNvPr id="230404"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30405"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DB6A57A1-E15C-4E8D-9154-8981E7594136}" type="slidenum">
              <a:rPr lang="en-US" smtClean="0">
                <a:solidFill>
                  <a:prstClr val="black"/>
                </a:solidFill>
              </a:rPr>
              <a:pPr eaLnBrk="1" hangingPunct="1">
                <a:defRPr/>
              </a:pPr>
              <a:t>122</a:t>
            </a:fld>
            <a:endParaRPr lang="en-US">
              <a:solidFill>
                <a:prstClr val="black"/>
              </a:solidFill>
            </a:endParaRPr>
          </a:p>
        </p:txBody>
      </p:sp>
      <p:sp>
        <p:nvSpPr>
          <p:cNvPr id="362502" name="Rectangle 2"/>
          <p:cNvSpPr>
            <a:spLocks noGrp="1" noRot="1" noChangeAspect="1" noChangeArrowheads="1" noTextEdit="1"/>
          </p:cNvSpPr>
          <p:nvPr>
            <p:ph type="sldImg"/>
          </p:nvPr>
        </p:nvSpPr>
        <p:spPr>
          <a:ln/>
        </p:spPr>
      </p:sp>
      <p:sp>
        <p:nvSpPr>
          <p:cNvPr id="3625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26384231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hdr" sz="quarter"/>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Imagem Digital</a:t>
            </a:r>
          </a:p>
        </p:txBody>
      </p:sp>
      <p:sp>
        <p:nvSpPr>
          <p:cNvPr id="231427" name="Rectangle 3"/>
          <p:cNvSpPr>
            <a:spLocks noGrp="1" noChangeArrowheads="1"/>
          </p:cNvSpPr>
          <p:nvPr>
            <p:ph type="dt" sz="quarter" idx="1"/>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21C23887-A949-4A7F-807B-E071AA050454}" type="datetime1">
              <a:rPr lang="pt-BR" smtClean="0">
                <a:solidFill>
                  <a:prstClr val="black"/>
                </a:solidFill>
              </a:rPr>
              <a:pPr eaLnBrk="1" hangingPunct="1">
                <a:defRPr/>
              </a:pPr>
              <a:t>27/03/2018</a:t>
            </a:fld>
            <a:endParaRPr lang="en-US">
              <a:solidFill>
                <a:prstClr val="black"/>
              </a:solidFill>
            </a:endParaRPr>
          </a:p>
        </p:txBody>
      </p:sp>
      <p:sp>
        <p:nvSpPr>
          <p:cNvPr id="231428" name="Rectangle 6"/>
          <p:cNvSpPr>
            <a:spLocks noGrp="1" noChangeArrowheads="1"/>
          </p:cNvSpPr>
          <p:nvPr>
            <p:ph type="ftr" sz="quarter" idx="4"/>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r>
              <a:rPr lang="en-US">
                <a:solidFill>
                  <a:prstClr val="black"/>
                </a:solidFill>
              </a:rPr>
              <a:t>Marcelo Gattass</a:t>
            </a:r>
          </a:p>
        </p:txBody>
      </p:sp>
      <p:sp>
        <p:nvSpPr>
          <p:cNvPr id="231429"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02756" indent="-270291" eaLnBrk="0" hangingPunct="0">
              <a:defRPr>
                <a:solidFill>
                  <a:schemeClr val="tx1"/>
                </a:solidFill>
                <a:latin typeface="Arial" charset="0"/>
              </a:defRPr>
            </a:lvl2pPr>
            <a:lvl3pPr marL="1081164" indent="-216233" eaLnBrk="0" hangingPunct="0">
              <a:defRPr>
                <a:solidFill>
                  <a:schemeClr val="tx1"/>
                </a:solidFill>
                <a:latin typeface="Arial" charset="0"/>
              </a:defRPr>
            </a:lvl3pPr>
            <a:lvl4pPr marL="1513629" indent="-216233" eaLnBrk="0" hangingPunct="0">
              <a:defRPr>
                <a:solidFill>
                  <a:schemeClr val="tx1"/>
                </a:solidFill>
                <a:latin typeface="Arial" charset="0"/>
              </a:defRPr>
            </a:lvl4pPr>
            <a:lvl5pPr marL="1946095" indent="-216233" eaLnBrk="0" hangingPunct="0">
              <a:defRPr>
                <a:solidFill>
                  <a:schemeClr val="tx1"/>
                </a:solidFill>
                <a:latin typeface="Arial" charset="0"/>
              </a:defRPr>
            </a:lvl5pPr>
            <a:lvl6pPr marL="2378560" indent="-216233" eaLnBrk="0" fontAlgn="base" hangingPunct="0">
              <a:spcBef>
                <a:spcPct val="0"/>
              </a:spcBef>
              <a:spcAft>
                <a:spcPct val="0"/>
              </a:spcAft>
              <a:defRPr>
                <a:solidFill>
                  <a:schemeClr val="tx1"/>
                </a:solidFill>
                <a:latin typeface="Arial" charset="0"/>
              </a:defRPr>
            </a:lvl6pPr>
            <a:lvl7pPr marL="2811026" indent="-216233" eaLnBrk="0" fontAlgn="base" hangingPunct="0">
              <a:spcBef>
                <a:spcPct val="0"/>
              </a:spcBef>
              <a:spcAft>
                <a:spcPct val="0"/>
              </a:spcAft>
              <a:defRPr>
                <a:solidFill>
                  <a:schemeClr val="tx1"/>
                </a:solidFill>
                <a:latin typeface="Arial" charset="0"/>
              </a:defRPr>
            </a:lvl7pPr>
            <a:lvl8pPr marL="3243491" indent="-216233" eaLnBrk="0" fontAlgn="base" hangingPunct="0">
              <a:spcBef>
                <a:spcPct val="0"/>
              </a:spcBef>
              <a:spcAft>
                <a:spcPct val="0"/>
              </a:spcAft>
              <a:defRPr>
                <a:solidFill>
                  <a:schemeClr val="tx1"/>
                </a:solidFill>
                <a:latin typeface="Arial" charset="0"/>
              </a:defRPr>
            </a:lvl8pPr>
            <a:lvl9pPr marL="3675957" indent="-216233" eaLnBrk="0" fontAlgn="base" hangingPunct="0">
              <a:spcBef>
                <a:spcPct val="0"/>
              </a:spcBef>
              <a:spcAft>
                <a:spcPct val="0"/>
              </a:spcAft>
              <a:defRPr>
                <a:solidFill>
                  <a:schemeClr val="tx1"/>
                </a:solidFill>
                <a:latin typeface="Arial" charset="0"/>
              </a:defRPr>
            </a:lvl9pPr>
          </a:lstStyle>
          <a:p>
            <a:pPr eaLnBrk="1" hangingPunct="1">
              <a:defRPr/>
            </a:pPr>
            <a:fld id="{171FC1EB-F180-40DA-A7C2-E3B8C7873312}" type="slidenum">
              <a:rPr lang="en-US" smtClean="0">
                <a:solidFill>
                  <a:prstClr val="black"/>
                </a:solidFill>
              </a:rPr>
              <a:pPr eaLnBrk="1" hangingPunct="1">
                <a:defRPr/>
              </a:pPr>
              <a:t>123</a:t>
            </a:fld>
            <a:endParaRPr lang="en-US">
              <a:solidFill>
                <a:prstClr val="black"/>
              </a:solidFill>
            </a:endParaRPr>
          </a:p>
        </p:txBody>
      </p:sp>
      <p:sp>
        <p:nvSpPr>
          <p:cNvPr id="363526" name="Rectangle 2"/>
          <p:cNvSpPr>
            <a:spLocks noGrp="1" noRot="1" noChangeAspect="1" noChangeArrowheads="1" noTextEdit="1"/>
          </p:cNvSpPr>
          <p:nvPr>
            <p:ph type="sldImg"/>
          </p:nvPr>
        </p:nvSpPr>
        <p:spPr>
          <a:ln/>
        </p:spPr>
      </p:sp>
      <p:sp>
        <p:nvSpPr>
          <p:cNvPr id="3635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pt-BR" altLang="en-US"/>
          </a:p>
        </p:txBody>
      </p:sp>
    </p:spTree>
    <p:extLst>
      <p:ext uri="{BB962C8B-B14F-4D97-AF65-F5344CB8AC3E}">
        <p14:creationId xmlns:p14="http://schemas.microsoft.com/office/powerpoint/2010/main" val="399321612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2451"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DC1ADB0A-3CFA-4C92-BEE7-DEBC4EC6DB60}" type="datetime1">
              <a:rPr lang="pt-BR" smtClean="0"/>
              <a:pPr eaLnBrk="1" hangingPunct="1">
                <a:defRPr/>
              </a:pPr>
              <a:t>27/03/2018</a:t>
            </a:fld>
            <a:endParaRPr lang="en-US"/>
          </a:p>
        </p:txBody>
      </p:sp>
      <p:sp>
        <p:nvSpPr>
          <p:cNvPr id="232452"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2453"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C5244A-644C-444B-B168-AF0C754076FF}" type="slidenum">
              <a:rPr lang="en-US" altLang="en-US"/>
              <a:pPr eaLnBrk="1" hangingPunct="1"/>
              <a:t>124</a:t>
            </a:fld>
            <a:endParaRPr lang="en-US" altLang="en-US"/>
          </a:p>
        </p:txBody>
      </p:sp>
      <p:sp>
        <p:nvSpPr>
          <p:cNvPr id="402438" name="Rectangle 2"/>
          <p:cNvSpPr>
            <a:spLocks noGrp="1" noRot="1" noChangeAspect="1" noChangeArrowheads="1" noTextEdit="1"/>
          </p:cNvSpPr>
          <p:nvPr>
            <p:ph type="sldImg"/>
          </p:nvPr>
        </p:nvSpPr>
        <p:spPr>
          <a:ln/>
        </p:spPr>
      </p:sp>
      <p:sp>
        <p:nvSpPr>
          <p:cNvPr id="4024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71845786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3475"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04A51010-E8F8-4E5C-A5AD-D8C674196847}" type="datetime1">
              <a:rPr lang="pt-BR" smtClean="0"/>
              <a:pPr eaLnBrk="1" hangingPunct="1">
                <a:defRPr/>
              </a:pPr>
              <a:t>27/03/2018</a:t>
            </a:fld>
            <a:endParaRPr lang="en-US"/>
          </a:p>
        </p:txBody>
      </p:sp>
      <p:sp>
        <p:nvSpPr>
          <p:cNvPr id="233476"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3477"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8A0AEED-4EA6-42DA-9235-C7933222F2F1}" type="slidenum">
              <a:rPr lang="en-US" altLang="en-US"/>
              <a:pPr eaLnBrk="1" hangingPunct="1"/>
              <a:t>125</a:t>
            </a:fld>
            <a:endParaRPr lang="en-US" altLang="en-US"/>
          </a:p>
        </p:txBody>
      </p:sp>
      <p:sp>
        <p:nvSpPr>
          <p:cNvPr id="403462" name="Rectangle 2"/>
          <p:cNvSpPr>
            <a:spLocks noGrp="1" noRot="1" noChangeAspect="1" noChangeArrowheads="1" noTextEdit="1"/>
          </p:cNvSpPr>
          <p:nvPr>
            <p:ph type="sldImg"/>
          </p:nvPr>
        </p:nvSpPr>
        <p:spPr>
          <a:ln/>
        </p:spPr>
      </p:sp>
      <p:sp>
        <p:nvSpPr>
          <p:cNvPr id="4034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321854790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4499"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11A8AE10-9B91-42FE-B6D1-F3089D700025}" type="datetime1">
              <a:rPr lang="pt-BR" smtClean="0"/>
              <a:pPr eaLnBrk="1" hangingPunct="1">
                <a:defRPr/>
              </a:pPr>
              <a:t>27/03/2018</a:t>
            </a:fld>
            <a:endParaRPr lang="en-US"/>
          </a:p>
        </p:txBody>
      </p:sp>
      <p:sp>
        <p:nvSpPr>
          <p:cNvPr id="234500"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450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31FFA21-6C9B-41F7-A28D-19BE8DBB8B1E}" type="slidenum">
              <a:rPr lang="en-US" altLang="en-US"/>
              <a:pPr eaLnBrk="1" hangingPunct="1"/>
              <a:t>126</a:t>
            </a:fld>
            <a:endParaRPr lang="en-US" altLang="en-US"/>
          </a:p>
        </p:txBody>
      </p:sp>
      <p:sp>
        <p:nvSpPr>
          <p:cNvPr id="404486" name="Rectangle 2"/>
          <p:cNvSpPr>
            <a:spLocks noGrp="1" noRot="1" noChangeAspect="1" noChangeArrowheads="1" noTextEdit="1"/>
          </p:cNvSpPr>
          <p:nvPr>
            <p:ph type="sldImg"/>
          </p:nvPr>
        </p:nvSpPr>
        <p:spPr>
          <a:ln/>
        </p:spPr>
      </p:sp>
      <p:sp>
        <p:nvSpPr>
          <p:cNvPr id="4044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378742278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5523"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6BD97A5-8999-4599-AD65-688D5CFA10E8}" type="datetime1">
              <a:rPr lang="pt-BR" smtClean="0"/>
              <a:pPr eaLnBrk="1" hangingPunct="1">
                <a:defRPr/>
              </a:pPr>
              <a:t>27/03/2018</a:t>
            </a:fld>
            <a:endParaRPr lang="en-US"/>
          </a:p>
        </p:txBody>
      </p:sp>
      <p:sp>
        <p:nvSpPr>
          <p:cNvPr id="235524"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5525"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AF13CA-AA78-458D-868D-0CA57AFEEFEA}" type="slidenum">
              <a:rPr lang="en-US" altLang="en-US"/>
              <a:pPr eaLnBrk="1" hangingPunct="1"/>
              <a:t>127</a:t>
            </a:fld>
            <a:endParaRPr lang="en-US" altLang="en-US"/>
          </a:p>
        </p:txBody>
      </p:sp>
      <p:sp>
        <p:nvSpPr>
          <p:cNvPr id="405510" name="Rectangle 2"/>
          <p:cNvSpPr>
            <a:spLocks noGrp="1" noRot="1" noChangeAspect="1" noChangeArrowheads="1" noTextEdit="1"/>
          </p:cNvSpPr>
          <p:nvPr>
            <p:ph type="sldImg"/>
          </p:nvPr>
        </p:nvSpPr>
        <p:spPr>
          <a:ln/>
        </p:spPr>
      </p:sp>
      <p:sp>
        <p:nvSpPr>
          <p:cNvPr id="4055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33988271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8595"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35ACF595-BC3C-4E8B-8634-BB40541D811F}" type="datetime1">
              <a:rPr lang="pt-BR" smtClean="0"/>
              <a:pPr eaLnBrk="1" hangingPunct="1">
                <a:defRPr/>
              </a:pPr>
              <a:t>27/03/2018</a:t>
            </a:fld>
            <a:endParaRPr lang="en-US"/>
          </a:p>
        </p:txBody>
      </p:sp>
      <p:sp>
        <p:nvSpPr>
          <p:cNvPr id="238596"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8597"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532DEA8-D2F9-415F-A81B-7D4CF27CDE1E}" type="slidenum">
              <a:rPr lang="en-US" altLang="en-US"/>
              <a:pPr eaLnBrk="1" hangingPunct="1"/>
              <a:t>128</a:t>
            </a:fld>
            <a:endParaRPr lang="en-US" altLang="en-US"/>
          </a:p>
        </p:txBody>
      </p:sp>
      <p:sp>
        <p:nvSpPr>
          <p:cNvPr id="408582" name="Rectangle 2"/>
          <p:cNvSpPr>
            <a:spLocks noGrp="1" noRot="1" noChangeAspect="1" noChangeArrowheads="1" noTextEdit="1"/>
          </p:cNvSpPr>
          <p:nvPr>
            <p:ph type="sldImg"/>
          </p:nvPr>
        </p:nvSpPr>
        <p:spPr>
          <a:ln/>
        </p:spPr>
      </p:sp>
      <p:sp>
        <p:nvSpPr>
          <p:cNvPr id="4085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55897140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39619"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0239B350-97DB-43FF-9819-446436B5070B}" type="datetime1">
              <a:rPr lang="pt-BR" smtClean="0"/>
              <a:pPr eaLnBrk="1" hangingPunct="1">
                <a:defRPr/>
              </a:pPr>
              <a:t>27/03/2018</a:t>
            </a:fld>
            <a:endParaRPr lang="en-US"/>
          </a:p>
        </p:txBody>
      </p:sp>
      <p:sp>
        <p:nvSpPr>
          <p:cNvPr id="239620"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3962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639E1D9-9C49-4D08-A81F-785A88D661A2}" type="slidenum">
              <a:rPr lang="en-US" altLang="en-US"/>
              <a:pPr eaLnBrk="1" hangingPunct="1"/>
              <a:t>129</a:t>
            </a:fld>
            <a:endParaRPr lang="en-US" altLang="en-US"/>
          </a:p>
        </p:txBody>
      </p:sp>
      <p:sp>
        <p:nvSpPr>
          <p:cNvPr id="409606" name="Rectangle 2"/>
          <p:cNvSpPr>
            <a:spLocks noGrp="1" noRot="1" noChangeAspect="1" noChangeArrowheads="1" noTextEdit="1"/>
          </p:cNvSpPr>
          <p:nvPr>
            <p:ph type="sldImg"/>
          </p:nvPr>
        </p:nvSpPr>
        <p:spPr>
          <a:ln/>
        </p:spPr>
      </p:sp>
      <p:sp>
        <p:nvSpPr>
          <p:cNvPr id="4096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4013877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0643"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45D4BD4-C413-45E4-8A25-5F42931B5AE3}" type="datetime1">
              <a:rPr lang="pt-BR" smtClean="0"/>
              <a:pPr eaLnBrk="1" hangingPunct="1">
                <a:defRPr/>
              </a:pPr>
              <a:t>27/03/2018</a:t>
            </a:fld>
            <a:endParaRPr lang="en-US"/>
          </a:p>
        </p:txBody>
      </p:sp>
      <p:sp>
        <p:nvSpPr>
          <p:cNvPr id="240644"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0645"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9F8C01-9BE5-4E12-B15F-F28E51DD245B}" type="slidenum">
              <a:rPr lang="en-US" altLang="en-US"/>
              <a:pPr eaLnBrk="1" hangingPunct="1"/>
              <a:t>131</a:t>
            </a:fld>
            <a:endParaRPr lang="en-US" altLang="en-US"/>
          </a:p>
        </p:txBody>
      </p:sp>
      <p:sp>
        <p:nvSpPr>
          <p:cNvPr id="410630" name="Rectangle 2"/>
          <p:cNvSpPr>
            <a:spLocks noGrp="1" noRot="1" noChangeAspect="1" noChangeArrowheads="1" noTextEdit="1"/>
          </p:cNvSpPr>
          <p:nvPr>
            <p:ph type="sldImg"/>
          </p:nvPr>
        </p:nvSpPr>
        <p:spPr>
          <a:ln/>
        </p:spPr>
      </p:sp>
      <p:sp>
        <p:nvSpPr>
          <p:cNvPr id="4106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91906965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1667"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BE1CA8BC-C458-4296-897B-04824B845645}" type="datetime1">
              <a:rPr lang="pt-BR" smtClean="0"/>
              <a:pPr eaLnBrk="1" hangingPunct="1">
                <a:defRPr/>
              </a:pPr>
              <a:t>27/03/2018</a:t>
            </a:fld>
            <a:endParaRPr lang="en-US"/>
          </a:p>
        </p:txBody>
      </p:sp>
      <p:sp>
        <p:nvSpPr>
          <p:cNvPr id="241668"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166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97BF744-0B20-437E-A49A-DB7DC66AFD08}" type="slidenum">
              <a:rPr lang="en-US" altLang="en-US"/>
              <a:pPr eaLnBrk="1" hangingPunct="1"/>
              <a:t>132</a:t>
            </a:fld>
            <a:endParaRPr lang="en-US" altLang="en-US"/>
          </a:p>
        </p:txBody>
      </p:sp>
      <p:sp>
        <p:nvSpPr>
          <p:cNvPr id="411654" name="Rectangle 2"/>
          <p:cNvSpPr>
            <a:spLocks noGrp="1" noRot="1" noChangeAspect="1" noChangeArrowheads="1" noTextEdit="1"/>
          </p:cNvSpPr>
          <p:nvPr>
            <p:ph type="sldImg"/>
          </p:nvPr>
        </p:nvSpPr>
        <p:spPr>
          <a:ln/>
        </p:spPr>
      </p:sp>
      <p:sp>
        <p:nvSpPr>
          <p:cNvPr id="4116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53362693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2691"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DD027EB2-52DB-4710-8B13-72462175720A}" type="datetime1">
              <a:rPr lang="pt-BR" smtClean="0"/>
              <a:pPr eaLnBrk="1" hangingPunct="1">
                <a:defRPr/>
              </a:pPr>
              <a:t>27/03/2018</a:t>
            </a:fld>
            <a:endParaRPr lang="en-US"/>
          </a:p>
        </p:txBody>
      </p:sp>
      <p:sp>
        <p:nvSpPr>
          <p:cNvPr id="242692"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2693"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CB1DB1-6E4D-4631-9BA3-6E8F1A800022}" type="slidenum">
              <a:rPr lang="en-US" altLang="en-US"/>
              <a:pPr eaLnBrk="1" hangingPunct="1"/>
              <a:t>133</a:t>
            </a:fld>
            <a:endParaRPr lang="en-US" altLang="en-US"/>
          </a:p>
        </p:txBody>
      </p:sp>
      <p:sp>
        <p:nvSpPr>
          <p:cNvPr id="453638" name="Rectangle 2"/>
          <p:cNvSpPr>
            <a:spLocks noGrp="1" noRot="1" noChangeAspect="1" noChangeArrowheads="1" noTextEdit="1"/>
          </p:cNvSpPr>
          <p:nvPr>
            <p:ph type="sldImg"/>
          </p:nvPr>
        </p:nvSpPr>
        <p:spPr>
          <a:ln/>
        </p:spPr>
      </p:sp>
      <p:sp>
        <p:nvSpPr>
          <p:cNvPr id="4536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30245356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3715"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635260A-CB04-417C-BEC5-FC636FB9DD5B}" type="datetime1">
              <a:rPr lang="pt-BR" smtClean="0"/>
              <a:pPr eaLnBrk="1" hangingPunct="1">
                <a:defRPr/>
              </a:pPr>
              <a:t>27/03/2018</a:t>
            </a:fld>
            <a:endParaRPr lang="en-US"/>
          </a:p>
        </p:txBody>
      </p:sp>
      <p:sp>
        <p:nvSpPr>
          <p:cNvPr id="243716"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3717"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EF9727-C75E-4F6B-9E71-7C86D454CF62}" type="slidenum">
              <a:rPr lang="en-US" altLang="en-US"/>
              <a:pPr eaLnBrk="1" hangingPunct="1"/>
              <a:t>134</a:t>
            </a:fld>
            <a:endParaRPr lang="en-US" altLang="en-US"/>
          </a:p>
        </p:txBody>
      </p:sp>
      <p:sp>
        <p:nvSpPr>
          <p:cNvPr id="454662" name="Rectangle 2"/>
          <p:cNvSpPr>
            <a:spLocks noGrp="1" noRot="1" noChangeAspect="1" noChangeArrowheads="1" noTextEdit="1"/>
          </p:cNvSpPr>
          <p:nvPr>
            <p:ph type="sldImg"/>
          </p:nvPr>
        </p:nvSpPr>
        <p:spPr>
          <a:ln/>
        </p:spPr>
      </p:sp>
      <p:sp>
        <p:nvSpPr>
          <p:cNvPr id="4546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380248426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4739"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966DBB0-A829-467B-A72D-FBE2845D4055}" type="datetime1">
              <a:rPr lang="pt-BR" smtClean="0"/>
              <a:pPr eaLnBrk="1" hangingPunct="1">
                <a:defRPr/>
              </a:pPr>
              <a:t>27/03/2018</a:t>
            </a:fld>
            <a:endParaRPr lang="en-US"/>
          </a:p>
        </p:txBody>
      </p:sp>
      <p:sp>
        <p:nvSpPr>
          <p:cNvPr id="244740"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474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429569-0FDC-4DAD-84D0-BAA343EAD410}" type="slidenum">
              <a:rPr lang="en-US" altLang="en-US"/>
              <a:pPr eaLnBrk="1" hangingPunct="1"/>
              <a:t>135</a:t>
            </a:fld>
            <a:endParaRPr lang="en-US" altLang="en-US"/>
          </a:p>
        </p:txBody>
      </p:sp>
      <p:sp>
        <p:nvSpPr>
          <p:cNvPr id="455686" name="Rectangle 2"/>
          <p:cNvSpPr>
            <a:spLocks noGrp="1" noRot="1" noChangeAspect="1" noChangeArrowheads="1" noTextEdit="1"/>
          </p:cNvSpPr>
          <p:nvPr>
            <p:ph type="sldImg"/>
          </p:nvPr>
        </p:nvSpPr>
        <p:spPr>
          <a:ln/>
        </p:spPr>
      </p:sp>
      <p:sp>
        <p:nvSpPr>
          <p:cNvPr id="4556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28335705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5763"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6CF3C3EA-2EE5-43C7-946B-1B9F759CD9F8}" type="datetime1">
              <a:rPr lang="pt-BR" smtClean="0"/>
              <a:pPr eaLnBrk="1" hangingPunct="1">
                <a:defRPr/>
              </a:pPr>
              <a:t>27/03/2018</a:t>
            </a:fld>
            <a:endParaRPr lang="en-US"/>
          </a:p>
        </p:txBody>
      </p:sp>
      <p:sp>
        <p:nvSpPr>
          <p:cNvPr id="245764"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5765"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D1DC87-82EA-4564-AEF8-402D54A77248}" type="slidenum">
              <a:rPr lang="en-US" altLang="en-US"/>
              <a:pPr eaLnBrk="1" hangingPunct="1"/>
              <a:t>136</a:t>
            </a:fld>
            <a:endParaRPr lang="en-US" altLang="en-US"/>
          </a:p>
        </p:txBody>
      </p:sp>
      <p:sp>
        <p:nvSpPr>
          <p:cNvPr id="456710" name="Rectangle 2"/>
          <p:cNvSpPr>
            <a:spLocks noGrp="1" noRot="1" noChangeAspect="1" noChangeArrowheads="1" noTextEdit="1"/>
          </p:cNvSpPr>
          <p:nvPr>
            <p:ph type="sldImg"/>
          </p:nvPr>
        </p:nvSpPr>
        <p:spPr>
          <a:ln/>
        </p:spPr>
      </p:sp>
      <p:sp>
        <p:nvSpPr>
          <p:cNvPr id="4567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0289973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6787"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6825F7D3-80DE-44C7-A8F0-A42270372BA5}" type="datetime1">
              <a:rPr lang="pt-BR" smtClean="0"/>
              <a:pPr eaLnBrk="1" hangingPunct="1">
                <a:defRPr/>
              </a:pPr>
              <a:t>27/03/2018</a:t>
            </a:fld>
            <a:endParaRPr lang="en-US"/>
          </a:p>
        </p:txBody>
      </p:sp>
      <p:sp>
        <p:nvSpPr>
          <p:cNvPr id="246788"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678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4CE3EE6-80E6-42AC-900E-87B5FD40CD45}" type="slidenum">
              <a:rPr lang="en-US" altLang="en-US"/>
              <a:pPr eaLnBrk="1" hangingPunct="1"/>
              <a:t>137</a:t>
            </a:fld>
            <a:endParaRPr lang="en-US" altLang="en-US"/>
          </a:p>
        </p:txBody>
      </p:sp>
      <p:sp>
        <p:nvSpPr>
          <p:cNvPr id="457734" name="Rectangle 2"/>
          <p:cNvSpPr>
            <a:spLocks noGrp="1" noRot="1" noChangeAspect="1" noChangeArrowheads="1" noTextEdit="1"/>
          </p:cNvSpPr>
          <p:nvPr>
            <p:ph type="sldImg"/>
          </p:nvPr>
        </p:nvSpPr>
        <p:spPr>
          <a:ln/>
        </p:spPr>
      </p:sp>
      <p:sp>
        <p:nvSpPr>
          <p:cNvPr id="4577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9939321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7811"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C17D9C8-171D-4D79-AD29-5EA5F1094126}" type="datetime1">
              <a:rPr lang="pt-BR" smtClean="0"/>
              <a:pPr eaLnBrk="1" hangingPunct="1">
                <a:defRPr/>
              </a:pPr>
              <a:t>27/03/2018</a:t>
            </a:fld>
            <a:endParaRPr lang="en-US"/>
          </a:p>
        </p:txBody>
      </p:sp>
      <p:sp>
        <p:nvSpPr>
          <p:cNvPr id="247812"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7813"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5B413E-F50A-4C91-B6F9-CB4E0F020AB4}" type="slidenum">
              <a:rPr lang="en-US" altLang="en-US"/>
              <a:pPr eaLnBrk="1" hangingPunct="1"/>
              <a:t>138</a:t>
            </a:fld>
            <a:endParaRPr lang="en-US" altLang="en-US"/>
          </a:p>
        </p:txBody>
      </p:sp>
      <p:sp>
        <p:nvSpPr>
          <p:cNvPr id="458758" name="Rectangle 2"/>
          <p:cNvSpPr>
            <a:spLocks noGrp="1" noRot="1" noChangeAspect="1" noChangeArrowheads="1" noTextEdit="1"/>
          </p:cNvSpPr>
          <p:nvPr>
            <p:ph type="sldImg"/>
          </p:nvPr>
        </p:nvSpPr>
        <p:spPr>
          <a:ln/>
        </p:spPr>
      </p:sp>
      <p:sp>
        <p:nvSpPr>
          <p:cNvPr id="4587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22775602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8835"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88A9E6E2-DCFA-469E-A55B-055031B3257B}" type="datetime1">
              <a:rPr lang="pt-BR" smtClean="0"/>
              <a:pPr eaLnBrk="1" hangingPunct="1">
                <a:defRPr/>
              </a:pPr>
              <a:t>27/03/2018</a:t>
            </a:fld>
            <a:endParaRPr lang="en-US"/>
          </a:p>
        </p:txBody>
      </p:sp>
      <p:sp>
        <p:nvSpPr>
          <p:cNvPr id="248836"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8837"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C07C495-0B76-4E94-9A06-5F3C5139552E}" type="slidenum">
              <a:rPr lang="en-US" altLang="en-US"/>
              <a:pPr eaLnBrk="1" hangingPunct="1"/>
              <a:t>139</a:t>
            </a:fld>
            <a:endParaRPr lang="en-US" altLang="en-US"/>
          </a:p>
        </p:txBody>
      </p:sp>
      <p:sp>
        <p:nvSpPr>
          <p:cNvPr id="459782" name="Rectangle 2"/>
          <p:cNvSpPr>
            <a:spLocks noGrp="1" noRot="1" noChangeAspect="1" noChangeArrowheads="1" noTextEdit="1"/>
          </p:cNvSpPr>
          <p:nvPr>
            <p:ph type="sldImg"/>
          </p:nvPr>
        </p:nvSpPr>
        <p:spPr>
          <a:ln/>
        </p:spPr>
      </p:sp>
      <p:sp>
        <p:nvSpPr>
          <p:cNvPr id="4597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289232264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49859"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69FD547A-4481-41A6-8CB5-74C8FEC8B3AE}" type="datetime1">
              <a:rPr lang="pt-BR" smtClean="0"/>
              <a:pPr eaLnBrk="1" hangingPunct="1">
                <a:defRPr/>
              </a:pPr>
              <a:t>27/03/2018</a:t>
            </a:fld>
            <a:endParaRPr lang="en-US"/>
          </a:p>
        </p:txBody>
      </p:sp>
      <p:sp>
        <p:nvSpPr>
          <p:cNvPr id="249860"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4986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3B2FA5C-1ED1-46F5-AA65-37B5C09D40D5}" type="slidenum">
              <a:rPr lang="en-US" altLang="en-US"/>
              <a:pPr eaLnBrk="1" hangingPunct="1"/>
              <a:t>140</a:t>
            </a:fld>
            <a:endParaRPr lang="en-US" altLang="en-US"/>
          </a:p>
        </p:txBody>
      </p:sp>
      <p:sp>
        <p:nvSpPr>
          <p:cNvPr id="460806" name="Rectangle 2"/>
          <p:cNvSpPr>
            <a:spLocks noGrp="1" noRot="1" noChangeAspect="1" noChangeArrowheads="1" noTextEdit="1"/>
          </p:cNvSpPr>
          <p:nvPr>
            <p:ph type="sldImg"/>
          </p:nvPr>
        </p:nvSpPr>
        <p:spPr>
          <a:ln/>
        </p:spPr>
      </p:sp>
      <p:sp>
        <p:nvSpPr>
          <p:cNvPr id="4608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2560243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hdr" sz="quarter"/>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Imagem Digital</a:t>
            </a:r>
          </a:p>
        </p:txBody>
      </p:sp>
      <p:sp>
        <p:nvSpPr>
          <p:cNvPr id="258051" name="Rectangle 3"/>
          <p:cNvSpPr>
            <a:spLocks noGrp="1" noChangeArrowheads="1"/>
          </p:cNvSpPr>
          <p:nvPr>
            <p:ph type="dt" sz="quarter"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93B97691-8AC5-49E7-A34B-1722677DBB9A}" type="datetime1">
              <a:rPr lang="pt-BR" smtClean="0"/>
              <a:pPr eaLnBrk="1" hangingPunct="1">
                <a:defRPr/>
              </a:pPr>
              <a:t>27/03/2018</a:t>
            </a:fld>
            <a:endParaRPr lang="en-US"/>
          </a:p>
        </p:txBody>
      </p:sp>
      <p:sp>
        <p:nvSpPr>
          <p:cNvPr id="258052"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t>Marcelo Gattass</a:t>
            </a:r>
          </a:p>
        </p:txBody>
      </p:sp>
      <p:sp>
        <p:nvSpPr>
          <p:cNvPr id="258053"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CE9BED-15B0-43D3-A27E-1B0DB000DD57}" type="slidenum">
              <a:rPr lang="en-US" altLang="en-US"/>
              <a:pPr eaLnBrk="1" hangingPunct="1"/>
              <a:t>142</a:t>
            </a:fld>
            <a:endParaRPr lang="en-US" altLang="en-US"/>
          </a:p>
        </p:txBody>
      </p:sp>
      <p:sp>
        <p:nvSpPr>
          <p:cNvPr id="468998" name="Rectangle 2"/>
          <p:cNvSpPr>
            <a:spLocks noGrp="1" noRot="1" noChangeAspect="1" noChangeArrowheads="1" noTextEdit="1"/>
          </p:cNvSpPr>
          <p:nvPr>
            <p:ph type="sldImg"/>
          </p:nvPr>
        </p:nvSpPr>
        <p:spPr>
          <a:ln/>
        </p:spPr>
      </p:sp>
      <p:sp>
        <p:nvSpPr>
          <p:cNvPr id="4689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t-BR" altLang="en-US">
              <a:latin typeface="Arial" panose="020B0604020202020204" pitchFamily="34" charset="0"/>
            </a:endParaRPr>
          </a:p>
        </p:txBody>
      </p:sp>
    </p:spTree>
    <p:extLst>
      <p:ext uri="{BB962C8B-B14F-4D97-AF65-F5344CB8AC3E}">
        <p14:creationId xmlns:p14="http://schemas.microsoft.com/office/powerpoint/2010/main" val="100122767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940AE-D11B-4318-832D-CC6EC1B7E3A4}" type="slidenum">
              <a:rPr lang="en-US">
                <a:solidFill>
                  <a:srgbClr val="000000"/>
                </a:solidFill>
              </a:rPr>
              <a:pPr/>
              <a:t>151</a:t>
            </a:fld>
            <a:endParaRPr lang="en-US">
              <a:solidFill>
                <a:srgbClr val="000000"/>
              </a:solidFill>
            </a:endParaRPr>
          </a:p>
        </p:txBody>
      </p:sp>
      <p:sp>
        <p:nvSpPr>
          <p:cNvPr id="1516546" name="Rectangle 2"/>
          <p:cNvSpPr>
            <a:spLocks noGrp="1" noRot="1" noChangeAspect="1" noChangeArrowheads="1" noTextEdit="1"/>
          </p:cNvSpPr>
          <p:nvPr>
            <p:ph type="sldImg"/>
          </p:nvPr>
        </p:nvSpPr>
        <p:spPr>
          <a:ln/>
        </p:spPr>
      </p:sp>
      <p:sp>
        <p:nvSpPr>
          <p:cNvPr id="1516547" name="Rectangle 3"/>
          <p:cNvSpPr>
            <a:spLocks noGrp="1" noChangeArrowheads="1"/>
          </p:cNvSpPr>
          <p:nvPr>
            <p:ph type="body" idx="1"/>
          </p:nvPr>
        </p:nvSpPr>
        <p:spPr/>
        <p:txBody>
          <a:bodyPr/>
          <a:lstStyle/>
          <a:p>
            <a:endParaRPr lang="pt-BR"/>
          </a:p>
        </p:txBody>
      </p:sp>
    </p:spTree>
    <p:extLst>
      <p:ext uri="{BB962C8B-B14F-4D97-AF65-F5344CB8AC3E}">
        <p14:creationId xmlns:p14="http://schemas.microsoft.com/office/powerpoint/2010/main" val="207861755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B7F4F1-640A-471F-AC11-BD4563E8274E}" type="slidenum">
              <a:rPr lang="en-US">
                <a:solidFill>
                  <a:prstClr val="white"/>
                </a:solidFill>
              </a:rPr>
              <a:pPr/>
              <a:t>156</a:t>
            </a:fld>
            <a:endParaRPr lang="en-US">
              <a:solidFill>
                <a:prstClr val="white"/>
              </a:solidFill>
            </a:endParaRPr>
          </a:p>
        </p:txBody>
      </p:sp>
      <p:sp>
        <p:nvSpPr>
          <p:cNvPr id="1800194" name="Rectangle 2"/>
          <p:cNvSpPr>
            <a:spLocks noGrp="1" noRot="1" noChangeAspect="1" noChangeArrowheads="1" noTextEdit="1"/>
          </p:cNvSpPr>
          <p:nvPr>
            <p:ph type="sldImg"/>
          </p:nvPr>
        </p:nvSpPr>
        <p:spPr>
          <a:ln/>
        </p:spPr>
      </p:sp>
      <p:sp>
        <p:nvSpPr>
          <p:cNvPr id="1800195" name="Rectangle 3"/>
          <p:cNvSpPr>
            <a:spLocks noGrp="1" noChangeArrowheads="1"/>
          </p:cNvSpPr>
          <p:nvPr>
            <p:ph type="body" idx="1"/>
          </p:nvPr>
        </p:nvSpPr>
        <p:spPr/>
        <p:txBody>
          <a:bodyPr/>
          <a:lstStyle/>
          <a:p>
            <a:endParaRPr lang="pt-BR"/>
          </a:p>
        </p:txBody>
      </p:sp>
    </p:spTree>
    <p:extLst>
      <p:ext uri="{BB962C8B-B14F-4D97-AF65-F5344CB8AC3E}">
        <p14:creationId xmlns:p14="http://schemas.microsoft.com/office/powerpoint/2010/main" val="3639126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1984916-0BA8-431E-B1E3-FF42622ACAAD}" type="slidenum">
              <a:rPr lang="en-US"/>
              <a:pPr>
                <a:defRPr/>
              </a:pPr>
              <a:t>‹#›</a:t>
            </a:fld>
            <a:endParaRPr lang="en-US"/>
          </a:p>
        </p:txBody>
      </p:sp>
    </p:spTree>
    <p:extLst>
      <p:ext uri="{BB962C8B-B14F-4D97-AF65-F5344CB8AC3E}">
        <p14:creationId xmlns:p14="http://schemas.microsoft.com/office/powerpoint/2010/main" val="357273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129F76-E0B7-4AAE-88BB-16017A6AA346}" type="slidenum">
              <a:rPr lang="en-US"/>
              <a:pPr>
                <a:defRPr/>
              </a:pPr>
              <a:t>‹#›</a:t>
            </a:fld>
            <a:endParaRPr lang="en-US"/>
          </a:p>
        </p:txBody>
      </p:sp>
    </p:spTree>
    <p:extLst>
      <p:ext uri="{BB962C8B-B14F-4D97-AF65-F5344CB8AC3E}">
        <p14:creationId xmlns:p14="http://schemas.microsoft.com/office/powerpoint/2010/main" val="1587799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7E8765-47E7-45BF-AC6A-590DF9B1B96D}" type="slidenum">
              <a:rPr lang="en-US"/>
              <a:pPr>
                <a:defRPr/>
              </a:pPr>
              <a:t>‹#›</a:t>
            </a:fld>
            <a:endParaRPr lang="en-US"/>
          </a:p>
        </p:txBody>
      </p:sp>
    </p:spTree>
    <p:extLst>
      <p:ext uri="{BB962C8B-B14F-4D97-AF65-F5344CB8AC3E}">
        <p14:creationId xmlns:p14="http://schemas.microsoft.com/office/powerpoint/2010/main" val="3655976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1B0471C-7392-47DC-B38E-87B1E5FDB679}" type="slidenum">
              <a:rPr lang="en-US"/>
              <a:pPr>
                <a:defRPr/>
              </a:pPr>
              <a:t>‹#›</a:t>
            </a:fld>
            <a:endParaRPr lang="en-US"/>
          </a:p>
        </p:txBody>
      </p:sp>
    </p:spTree>
    <p:extLst>
      <p:ext uri="{BB962C8B-B14F-4D97-AF65-F5344CB8AC3E}">
        <p14:creationId xmlns:p14="http://schemas.microsoft.com/office/powerpoint/2010/main" val="2247820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25F8F9F-BF8E-4F99-BAC9-002A68AF427A}" type="slidenum">
              <a:rPr lang="en-US"/>
              <a:pPr>
                <a:defRPr/>
              </a:pPr>
              <a:t>‹#›</a:t>
            </a:fld>
            <a:endParaRPr lang="en-US"/>
          </a:p>
        </p:txBody>
      </p:sp>
    </p:spTree>
    <p:extLst>
      <p:ext uri="{BB962C8B-B14F-4D97-AF65-F5344CB8AC3E}">
        <p14:creationId xmlns:p14="http://schemas.microsoft.com/office/powerpoint/2010/main" val="1706696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698B0BB-F099-47DB-BD58-B4D1D5B3FF8D}" type="slidenum">
              <a:rPr lang="en-US"/>
              <a:pPr>
                <a:defRPr/>
              </a:pPr>
              <a:t>‹#›</a:t>
            </a:fld>
            <a:endParaRPr lang="en-US"/>
          </a:p>
        </p:txBody>
      </p:sp>
    </p:spTree>
    <p:extLst>
      <p:ext uri="{BB962C8B-B14F-4D97-AF65-F5344CB8AC3E}">
        <p14:creationId xmlns:p14="http://schemas.microsoft.com/office/powerpoint/2010/main" val="3460523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8EE8C80-85BD-43C1-9F2E-99D789CBAB62}" type="slidenum">
              <a:rPr lang="en-US"/>
              <a:pPr>
                <a:defRPr/>
              </a:pPr>
              <a:t>‹#›</a:t>
            </a:fld>
            <a:endParaRPr lang="en-US"/>
          </a:p>
        </p:txBody>
      </p:sp>
    </p:spTree>
    <p:extLst>
      <p:ext uri="{BB962C8B-B14F-4D97-AF65-F5344CB8AC3E}">
        <p14:creationId xmlns:p14="http://schemas.microsoft.com/office/powerpoint/2010/main" val="243988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D9DBD22-F95F-41D2-923A-F821242634DC}" type="slidenum">
              <a:rPr lang="en-US"/>
              <a:pPr>
                <a:defRPr/>
              </a:pPr>
              <a:t>‹#›</a:t>
            </a:fld>
            <a:endParaRPr lang="en-US"/>
          </a:p>
        </p:txBody>
      </p:sp>
    </p:spTree>
    <p:extLst>
      <p:ext uri="{BB962C8B-B14F-4D97-AF65-F5344CB8AC3E}">
        <p14:creationId xmlns:p14="http://schemas.microsoft.com/office/powerpoint/2010/main" val="2624505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D7C40E7-F4CF-49DA-9D61-9B3DE5848370}" type="slidenum">
              <a:rPr lang="en-US"/>
              <a:pPr>
                <a:defRPr/>
              </a:pPr>
              <a:t>‹#›</a:t>
            </a:fld>
            <a:endParaRPr lang="en-US"/>
          </a:p>
        </p:txBody>
      </p:sp>
    </p:spTree>
    <p:extLst>
      <p:ext uri="{BB962C8B-B14F-4D97-AF65-F5344CB8AC3E}">
        <p14:creationId xmlns:p14="http://schemas.microsoft.com/office/powerpoint/2010/main" val="1337613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AFBEDB-34F8-4855-A70D-755A017C69A6}" type="slidenum">
              <a:rPr lang="en-US"/>
              <a:pPr>
                <a:defRPr/>
              </a:pPr>
              <a:t>‹#›</a:t>
            </a:fld>
            <a:endParaRPr lang="en-US"/>
          </a:p>
        </p:txBody>
      </p:sp>
    </p:spTree>
    <p:extLst>
      <p:ext uri="{BB962C8B-B14F-4D97-AF65-F5344CB8AC3E}">
        <p14:creationId xmlns:p14="http://schemas.microsoft.com/office/powerpoint/2010/main" val="3760954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A20DE4-1776-4B75-884D-74EB8B34FFB9}" type="slidenum">
              <a:rPr lang="en-US"/>
              <a:pPr>
                <a:defRPr/>
              </a:pPr>
              <a:t>‹#›</a:t>
            </a:fld>
            <a:endParaRPr lang="en-US"/>
          </a:p>
        </p:txBody>
      </p:sp>
    </p:spTree>
    <p:extLst>
      <p:ext uri="{BB962C8B-B14F-4D97-AF65-F5344CB8AC3E}">
        <p14:creationId xmlns:p14="http://schemas.microsoft.com/office/powerpoint/2010/main" val="1514272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A5A0D1-9D35-4F1A-91EE-6F38C0C30574}" type="slidenum">
              <a:rPr lang="en-US"/>
              <a:pPr>
                <a:defRPr/>
              </a:pPr>
              <a:t>‹#›</a:t>
            </a:fld>
            <a:endParaRPr lang="en-US"/>
          </a:p>
        </p:txBody>
      </p:sp>
    </p:spTree>
    <p:extLst>
      <p:ext uri="{BB962C8B-B14F-4D97-AF65-F5344CB8AC3E}">
        <p14:creationId xmlns:p14="http://schemas.microsoft.com/office/powerpoint/2010/main" val="3476969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D4F39D-8E82-47B9-B419-B922D23C3EA8}" type="slidenum">
              <a:rPr lang="en-US"/>
              <a:pPr>
                <a:defRPr/>
              </a:pPr>
              <a:t>‹#›</a:t>
            </a:fld>
            <a:endParaRPr lang="en-US"/>
          </a:p>
        </p:txBody>
      </p:sp>
    </p:spTree>
    <p:extLst>
      <p:ext uri="{BB962C8B-B14F-4D97-AF65-F5344CB8AC3E}">
        <p14:creationId xmlns:p14="http://schemas.microsoft.com/office/powerpoint/2010/main" val="2983273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8ED48ED-94DB-40B0-8782-DA4ED0A70396}" type="slidenum">
              <a:rPr lang="en-US"/>
              <a:pPr>
                <a:defRPr/>
              </a:pPr>
              <a:t>‹#›</a:t>
            </a:fld>
            <a:endParaRPr lang="en-US"/>
          </a:p>
        </p:txBody>
      </p:sp>
    </p:spTree>
    <p:extLst>
      <p:ext uri="{BB962C8B-B14F-4D97-AF65-F5344CB8AC3E}">
        <p14:creationId xmlns:p14="http://schemas.microsoft.com/office/powerpoint/2010/main" val="2135303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812F3F-9C8F-4A93-A080-B959EE49E18D}" type="slidenum">
              <a:rPr lang="en-US"/>
              <a:pPr>
                <a:defRPr/>
              </a:pPr>
              <a:t>‹#›</a:t>
            </a:fld>
            <a:endParaRPr lang="en-US"/>
          </a:p>
        </p:txBody>
      </p:sp>
    </p:spTree>
    <p:extLst>
      <p:ext uri="{BB962C8B-B14F-4D97-AF65-F5344CB8AC3E}">
        <p14:creationId xmlns:p14="http://schemas.microsoft.com/office/powerpoint/2010/main" val="3717372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C5013E-D71D-42C3-AC90-3C7137272959}" type="slidenum">
              <a:rPr lang="en-US"/>
              <a:pPr>
                <a:defRPr/>
              </a:pPr>
              <a:t>‹#›</a:t>
            </a:fld>
            <a:endParaRPr lang="en-US"/>
          </a:p>
        </p:txBody>
      </p:sp>
    </p:spTree>
    <p:extLst>
      <p:ext uri="{BB962C8B-B14F-4D97-AF65-F5344CB8AC3E}">
        <p14:creationId xmlns:p14="http://schemas.microsoft.com/office/powerpoint/2010/main" val="3672128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0152D72-1D24-4EC7-9059-8975957AB4C3}" type="slidenum">
              <a:rPr lang="en-US"/>
              <a:pPr>
                <a:defRPr/>
              </a:pPr>
              <a:t>‹#›</a:t>
            </a:fld>
            <a:endParaRPr lang="en-US"/>
          </a:p>
        </p:txBody>
      </p:sp>
    </p:spTree>
    <p:extLst>
      <p:ext uri="{BB962C8B-B14F-4D97-AF65-F5344CB8AC3E}">
        <p14:creationId xmlns:p14="http://schemas.microsoft.com/office/powerpoint/2010/main" val="3542209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D5B92A7-DDB6-40A6-8912-06312FAFFA17}" type="slidenum">
              <a:rPr lang="en-US"/>
              <a:pPr>
                <a:defRPr/>
              </a:pPr>
              <a:t>‹#›</a:t>
            </a:fld>
            <a:endParaRPr lang="en-US"/>
          </a:p>
        </p:txBody>
      </p:sp>
    </p:spTree>
    <p:extLst>
      <p:ext uri="{BB962C8B-B14F-4D97-AF65-F5344CB8AC3E}">
        <p14:creationId xmlns:p14="http://schemas.microsoft.com/office/powerpoint/2010/main" val="154765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F376767-1798-4F74-A694-570958DFFFB4}" type="slidenum">
              <a:rPr lang="en-US"/>
              <a:pPr>
                <a:defRPr/>
              </a:pPr>
              <a:t>‹#›</a:t>
            </a:fld>
            <a:endParaRPr lang="en-US"/>
          </a:p>
        </p:txBody>
      </p:sp>
    </p:spTree>
    <p:extLst>
      <p:ext uri="{BB962C8B-B14F-4D97-AF65-F5344CB8AC3E}">
        <p14:creationId xmlns:p14="http://schemas.microsoft.com/office/powerpoint/2010/main" val="3195453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2FBAEE3-32AF-41D4-889B-E40BCE5497A8}" type="slidenum">
              <a:rPr lang="en-US"/>
              <a:pPr>
                <a:defRPr/>
              </a:pPr>
              <a:t>‹#›</a:t>
            </a:fld>
            <a:endParaRPr lang="en-US"/>
          </a:p>
        </p:txBody>
      </p:sp>
    </p:spTree>
    <p:extLst>
      <p:ext uri="{BB962C8B-B14F-4D97-AF65-F5344CB8AC3E}">
        <p14:creationId xmlns:p14="http://schemas.microsoft.com/office/powerpoint/2010/main" val="9983515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2AAB01-FD2C-4954-8710-30439DE82D62}" type="slidenum">
              <a:rPr lang="en-US"/>
              <a:pPr>
                <a:defRPr/>
              </a:pPr>
              <a:t>‹#›</a:t>
            </a:fld>
            <a:endParaRPr lang="en-US"/>
          </a:p>
        </p:txBody>
      </p:sp>
    </p:spTree>
    <p:extLst>
      <p:ext uri="{BB962C8B-B14F-4D97-AF65-F5344CB8AC3E}">
        <p14:creationId xmlns:p14="http://schemas.microsoft.com/office/powerpoint/2010/main" val="412555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BF225C-E681-4B87-A184-BA3211A94E2A}" type="slidenum">
              <a:rPr lang="en-US"/>
              <a:pPr>
                <a:defRPr/>
              </a:pPr>
              <a:t>‹#›</a:t>
            </a:fld>
            <a:endParaRPr lang="en-US"/>
          </a:p>
        </p:txBody>
      </p:sp>
    </p:spTree>
    <p:extLst>
      <p:ext uri="{BB962C8B-B14F-4D97-AF65-F5344CB8AC3E}">
        <p14:creationId xmlns:p14="http://schemas.microsoft.com/office/powerpoint/2010/main" val="1807544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9115345-83FA-437E-8B9A-DB3BB433987C}" type="slidenum">
              <a:rPr lang="en-US"/>
              <a:pPr>
                <a:defRPr/>
              </a:pPr>
              <a:t>‹#›</a:t>
            </a:fld>
            <a:endParaRPr lang="en-US"/>
          </a:p>
        </p:txBody>
      </p:sp>
    </p:spTree>
    <p:extLst>
      <p:ext uri="{BB962C8B-B14F-4D97-AF65-F5344CB8AC3E}">
        <p14:creationId xmlns:p14="http://schemas.microsoft.com/office/powerpoint/2010/main" val="3645472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F32650D0-0169-4D7F-853E-F3487DF41099}" type="slidenum">
              <a:rPr lang="en-US"/>
              <a:pPr>
                <a:defRPr/>
              </a:pPr>
              <a:t>‹#›</a:t>
            </a:fld>
            <a:endParaRPr lang="en-US"/>
          </a:p>
        </p:txBody>
      </p:sp>
    </p:spTree>
    <p:extLst>
      <p:ext uri="{BB962C8B-B14F-4D97-AF65-F5344CB8AC3E}">
        <p14:creationId xmlns:p14="http://schemas.microsoft.com/office/powerpoint/2010/main" val="1929883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9AF256-AF92-42A2-9EF9-06282F6FC389}" type="slidenum">
              <a:rPr lang="en-US"/>
              <a:pPr>
                <a:defRPr/>
              </a:pPr>
              <a:t>‹#›</a:t>
            </a:fld>
            <a:endParaRPr lang="en-US"/>
          </a:p>
        </p:txBody>
      </p:sp>
    </p:spTree>
    <p:extLst>
      <p:ext uri="{BB962C8B-B14F-4D97-AF65-F5344CB8AC3E}">
        <p14:creationId xmlns:p14="http://schemas.microsoft.com/office/powerpoint/2010/main" val="31557203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F7BAC763-6A16-4870-8744-A9747635EFC3}" type="slidenum">
              <a:rPr lang="en-US"/>
              <a:pPr>
                <a:defRPr/>
              </a:pPr>
              <a:t>‹#›</a:t>
            </a:fld>
            <a:endParaRPr lang="en-US"/>
          </a:p>
        </p:txBody>
      </p:sp>
    </p:spTree>
    <p:extLst>
      <p:ext uri="{BB962C8B-B14F-4D97-AF65-F5344CB8AC3E}">
        <p14:creationId xmlns:p14="http://schemas.microsoft.com/office/powerpoint/2010/main" val="4236559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SmartArt Placeholder 2"/>
          <p:cNvSpPr>
            <a:spLocks noGrp="1"/>
          </p:cNvSpPr>
          <p:nvPr>
            <p:ph type="dgm" idx="1"/>
          </p:nvPr>
        </p:nvSpPr>
        <p:spPr>
          <a:xfrm>
            <a:off x="457200" y="1600200"/>
            <a:ext cx="8229600" cy="4525963"/>
          </a:xfrm>
        </p:spPr>
        <p:txBody>
          <a:bodyPr/>
          <a:lstStyle/>
          <a:p>
            <a:pPr lvl="0"/>
            <a:endParaRPr lang="pt-BR"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7C94AF-CC58-4024-BF5A-7CA9364BFF8D}" type="slidenum">
              <a:rPr lang="en-US"/>
              <a:pPr>
                <a:defRPr/>
              </a:pPr>
              <a:t>‹#›</a:t>
            </a:fld>
            <a:endParaRPr lang="en-US"/>
          </a:p>
        </p:txBody>
      </p:sp>
    </p:spTree>
    <p:extLst>
      <p:ext uri="{BB962C8B-B14F-4D97-AF65-F5344CB8AC3E}">
        <p14:creationId xmlns:p14="http://schemas.microsoft.com/office/powerpoint/2010/main" val="10473274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Table Placeholder 2"/>
          <p:cNvSpPr>
            <a:spLocks noGrp="1"/>
          </p:cNvSpPr>
          <p:nvPr>
            <p:ph type="tbl" idx="1"/>
          </p:nvPr>
        </p:nvSpPr>
        <p:spPr>
          <a:xfrm>
            <a:off x="457200" y="1600200"/>
            <a:ext cx="8229600" cy="4525963"/>
          </a:xfrm>
        </p:spPr>
        <p:txBody>
          <a:bodyPr/>
          <a:lstStyle/>
          <a:p>
            <a:pPr lvl="0"/>
            <a:endParaRPr lang="pt-BR"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E27A74-30FD-4450-BF11-A2121D016377}" type="slidenum">
              <a:rPr lang="en-US"/>
              <a:pPr>
                <a:defRPr/>
              </a:pPr>
              <a:t>‹#›</a:t>
            </a:fld>
            <a:endParaRPr lang="en-US"/>
          </a:p>
        </p:txBody>
      </p:sp>
    </p:spTree>
    <p:extLst>
      <p:ext uri="{BB962C8B-B14F-4D97-AF65-F5344CB8AC3E}">
        <p14:creationId xmlns:p14="http://schemas.microsoft.com/office/powerpoint/2010/main" val="25644617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pt-B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fld id="{A9B90559-D62A-4FF0-83CC-4B164761782A}"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28677ED-1EEC-4549-8DBD-EF384D6BD03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5069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fld id="{268D5422-888A-44C4-AE2D-5E871763331C}"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19956C0-47D4-4556-A1F8-2FD8C0BE84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93217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1DCF6007-76D7-4D68-BF3F-0DFFF00CF1CE}"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FB472C7-03E9-4052-B50F-80494648E46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18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fld id="{01EF76AE-08D1-411B-9A86-4C681BD9E4F0}" type="datetime1">
              <a:rPr lang="en-US">
                <a:solidFill>
                  <a:srgbClr val="000000"/>
                </a:solidFill>
              </a:rPr>
              <a:pPr>
                <a:defRPr/>
              </a:pPr>
              <a:t>3/27/18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F06763D-8F48-4F72-84AB-919A61114A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759272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fld id="{285D1B23-BE96-44B4-A3D8-366136D94993}" type="datetime1">
              <a:rPr lang="en-US">
                <a:solidFill>
                  <a:srgbClr val="000000"/>
                </a:solidFill>
              </a:rPr>
              <a:pPr>
                <a:defRPr/>
              </a:pPr>
              <a:t>3/27/18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9FC9506-A8BE-420B-8537-646754995F1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47442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fld id="{144040CE-CC18-42D1-B1E1-3E431D052B97}" type="datetime1">
              <a:rPr lang="en-US">
                <a:solidFill>
                  <a:srgbClr val="000000"/>
                </a:solidFill>
              </a:rPr>
              <a:pPr>
                <a:defRPr/>
              </a:pPr>
              <a:t>3/27/18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4ADD9DB-8281-490A-A2CB-CC0F07851C5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34727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B74B097-ACFB-4746-B804-A316CB0455F3}" type="datetime1">
              <a:rPr lang="en-US">
                <a:solidFill>
                  <a:srgbClr val="000000"/>
                </a:solidFill>
              </a:rPr>
              <a:pPr>
                <a:defRPr/>
              </a:pPr>
              <a:t>3/27/18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FCF69ED-64FF-4DE4-B680-2EB974BC6F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666624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18332C4-ACC0-48E9-A321-FF7A19FE35CC}" type="datetime1">
              <a:rPr lang="en-US">
                <a:solidFill>
                  <a:srgbClr val="000000"/>
                </a:solidFill>
              </a:rPr>
              <a:pPr>
                <a:defRPr/>
              </a:pPr>
              <a:t>3/27/18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B72B6D-FF29-49AB-8080-201F0D579D2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010791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FCEEB8EC-F28F-4154-BB96-7B0F8EA4763C}" type="datetime1">
              <a:rPr lang="en-US">
                <a:solidFill>
                  <a:srgbClr val="000000"/>
                </a:solidFill>
              </a:rPr>
              <a:pPr>
                <a:defRPr/>
              </a:pPr>
              <a:t>3/27/18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59FF0A6-2A76-4F64-A866-BE0105CD250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85766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fld id="{1AEBCCAD-5B97-4EDF-A2F3-33210F7D4E6A}"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C934A7-9AA5-449C-A637-62D795F9D0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94971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fld id="{0BDDA566-65A0-4A21-9B77-86A8BCBE123C}"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C29877C-AD44-4584-9432-88D5AC597B2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5528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Table Placeholder 2"/>
          <p:cNvSpPr>
            <a:spLocks noGrp="1"/>
          </p:cNvSpPr>
          <p:nvPr>
            <p:ph type="tbl" idx="1"/>
          </p:nvPr>
        </p:nvSpPr>
        <p:spPr>
          <a:xfrm>
            <a:off x="457200" y="1600200"/>
            <a:ext cx="8229600" cy="4525963"/>
          </a:xfrm>
        </p:spPr>
        <p:txBody>
          <a:bodyPr/>
          <a:lstStyle/>
          <a:p>
            <a:pPr lvl="0"/>
            <a:endParaRPr lang="pt-BR" noProof="0"/>
          </a:p>
        </p:txBody>
      </p:sp>
      <p:sp>
        <p:nvSpPr>
          <p:cNvPr id="4" name="Rectangle 4"/>
          <p:cNvSpPr>
            <a:spLocks noGrp="1" noChangeArrowheads="1"/>
          </p:cNvSpPr>
          <p:nvPr>
            <p:ph type="dt" sz="half" idx="10"/>
          </p:nvPr>
        </p:nvSpPr>
        <p:spPr>
          <a:ln/>
        </p:spPr>
        <p:txBody>
          <a:bodyPr/>
          <a:lstStyle>
            <a:lvl1pPr>
              <a:defRPr/>
            </a:lvl1pPr>
          </a:lstStyle>
          <a:p>
            <a:pPr>
              <a:defRPr/>
            </a:pPr>
            <a:fld id="{DD64D744-12CA-495D-A334-8A284EF9A719}" type="datetime1">
              <a:rPr lang="en-US">
                <a:solidFill>
                  <a:srgbClr val="000000"/>
                </a:solidFill>
              </a:rPr>
              <a:pPr>
                <a:defRPr/>
              </a:pPr>
              <a:t>3/27/18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6DE61A-3506-4C94-8C25-32D0E0CDB9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566975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pt-B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fld id="{4337BBD0-16D1-4F48-A409-2334A77214B4}" type="datetime1">
              <a:rPr lang="en-US">
                <a:solidFill>
                  <a:srgbClr val="000000"/>
                </a:solidFill>
              </a:rPr>
              <a:pPr>
                <a:defRPr/>
              </a:pPr>
              <a:t>3/27/18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D0A953F-66AF-4674-986A-8728B2FE68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28094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CB99D-47F0-4845-8F9C-CB09E7AB074F}"/>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pt-BR"/>
          </a:p>
        </p:txBody>
      </p:sp>
      <p:sp>
        <p:nvSpPr>
          <p:cNvPr id="3" name="Subtitle 2">
            <a:extLst>
              <a:ext uri="{FF2B5EF4-FFF2-40B4-BE49-F238E27FC236}">
                <a16:creationId xmlns:a16="http://schemas.microsoft.com/office/drawing/2014/main" id="{A133CDF9-7DBE-7F41-9B87-D18AC421112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pt-BR"/>
          </a:p>
        </p:txBody>
      </p:sp>
      <p:sp>
        <p:nvSpPr>
          <p:cNvPr id="4" name="Date Placeholder 3">
            <a:extLst>
              <a:ext uri="{FF2B5EF4-FFF2-40B4-BE49-F238E27FC236}">
                <a16:creationId xmlns:a16="http://schemas.microsoft.com/office/drawing/2014/main" id="{627D08B9-8BB5-0F4B-8A54-274F12FED343}"/>
              </a:ext>
            </a:extLst>
          </p:cNvPr>
          <p:cNvSpPr>
            <a:spLocks noGrp="1"/>
          </p:cNvSpPr>
          <p:nvPr>
            <p:ph type="dt" sz="half" idx="10"/>
          </p:nvPr>
        </p:nvSpPr>
        <p:spPr/>
        <p:txBody>
          <a:bodyPr/>
          <a:lstStyle>
            <a:lvl1pPr>
              <a:defRPr/>
            </a:lvl1pPr>
          </a:lstStyle>
          <a:p>
            <a:endParaRPr lang="pt-BR" altLang="en-US"/>
          </a:p>
        </p:txBody>
      </p:sp>
      <p:sp>
        <p:nvSpPr>
          <p:cNvPr id="5" name="Footer Placeholder 4">
            <a:extLst>
              <a:ext uri="{FF2B5EF4-FFF2-40B4-BE49-F238E27FC236}">
                <a16:creationId xmlns:a16="http://schemas.microsoft.com/office/drawing/2014/main" id="{BE3DEA5D-5A1B-BD42-999E-EB933E1A4BA8}"/>
              </a:ext>
            </a:extLst>
          </p:cNvPr>
          <p:cNvSpPr>
            <a:spLocks noGrp="1"/>
          </p:cNvSpPr>
          <p:nvPr>
            <p:ph type="ftr" sz="quarter" idx="11"/>
          </p:nvPr>
        </p:nvSpPr>
        <p:spPr/>
        <p:txBody>
          <a:bodyPr/>
          <a:lstStyle>
            <a:lvl1pPr>
              <a:defRPr/>
            </a:lvl1pPr>
          </a:lstStyle>
          <a:p>
            <a:endParaRPr lang="pt-BR" altLang="en-US"/>
          </a:p>
        </p:txBody>
      </p:sp>
      <p:sp>
        <p:nvSpPr>
          <p:cNvPr id="6" name="Slide Number Placeholder 5">
            <a:extLst>
              <a:ext uri="{FF2B5EF4-FFF2-40B4-BE49-F238E27FC236}">
                <a16:creationId xmlns:a16="http://schemas.microsoft.com/office/drawing/2014/main" id="{6C9943D5-C7CD-FE4B-9BE9-7FA8CC3D725D}"/>
              </a:ext>
            </a:extLst>
          </p:cNvPr>
          <p:cNvSpPr>
            <a:spLocks noGrp="1"/>
          </p:cNvSpPr>
          <p:nvPr>
            <p:ph type="sldNum" sz="quarter" idx="12"/>
          </p:nvPr>
        </p:nvSpPr>
        <p:spPr/>
        <p:txBody>
          <a:bodyPr/>
          <a:lstStyle>
            <a:lvl1pPr>
              <a:defRPr/>
            </a:lvl1pPr>
          </a:lstStyle>
          <a:p>
            <a:fld id="{77A2B144-9A63-504A-9555-06D1FE78A828}" type="slidenum">
              <a:rPr lang="pt-BR" altLang="en-US"/>
              <a:pPr/>
              <a:t>‹#›</a:t>
            </a:fld>
            <a:endParaRPr lang="pt-BR" altLang="en-US"/>
          </a:p>
        </p:txBody>
      </p:sp>
    </p:spTree>
    <p:extLst>
      <p:ext uri="{BB962C8B-B14F-4D97-AF65-F5344CB8AC3E}">
        <p14:creationId xmlns:p14="http://schemas.microsoft.com/office/powerpoint/2010/main" val="10682927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DA03F-895C-7740-BF24-26814158F4C3}"/>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9E31E5B1-A590-2440-89C6-369C4B74814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2156D956-0161-3449-86D8-3574F072CEAE}"/>
              </a:ext>
            </a:extLst>
          </p:cNvPr>
          <p:cNvSpPr>
            <a:spLocks noGrp="1"/>
          </p:cNvSpPr>
          <p:nvPr>
            <p:ph type="dt" sz="half" idx="10"/>
          </p:nvPr>
        </p:nvSpPr>
        <p:spPr/>
        <p:txBody>
          <a:bodyPr/>
          <a:lstStyle>
            <a:lvl1pPr>
              <a:defRPr/>
            </a:lvl1pPr>
          </a:lstStyle>
          <a:p>
            <a:endParaRPr lang="pt-BR" altLang="en-US"/>
          </a:p>
        </p:txBody>
      </p:sp>
      <p:sp>
        <p:nvSpPr>
          <p:cNvPr id="5" name="Footer Placeholder 4">
            <a:extLst>
              <a:ext uri="{FF2B5EF4-FFF2-40B4-BE49-F238E27FC236}">
                <a16:creationId xmlns:a16="http://schemas.microsoft.com/office/drawing/2014/main" id="{5B6A0BF8-1E07-3C42-92F0-2753CA59CCC8}"/>
              </a:ext>
            </a:extLst>
          </p:cNvPr>
          <p:cNvSpPr>
            <a:spLocks noGrp="1"/>
          </p:cNvSpPr>
          <p:nvPr>
            <p:ph type="ftr" sz="quarter" idx="11"/>
          </p:nvPr>
        </p:nvSpPr>
        <p:spPr/>
        <p:txBody>
          <a:bodyPr/>
          <a:lstStyle>
            <a:lvl1pPr>
              <a:defRPr/>
            </a:lvl1pPr>
          </a:lstStyle>
          <a:p>
            <a:endParaRPr lang="pt-BR" altLang="en-US"/>
          </a:p>
        </p:txBody>
      </p:sp>
      <p:sp>
        <p:nvSpPr>
          <p:cNvPr id="6" name="Slide Number Placeholder 5">
            <a:extLst>
              <a:ext uri="{FF2B5EF4-FFF2-40B4-BE49-F238E27FC236}">
                <a16:creationId xmlns:a16="http://schemas.microsoft.com/office/drawing/2014/main" id="{6293FCBE-1892-DB45-87E2-90B03B269F92}"/>
              </a:ext>
            </a:extLst>
          </p:cNvPr>
          <p:cNvSpPr>
            <a:spLocks noGrp="1"/>
          </p:cNvSpPr>
          <p:nvPr>
            <p:ph type="sldNum" sz="quarter" idx="12"/>
          </p:nvPr>
        </p:nvSpPr>
        <p:spPr/>
        <p:txBody>
          <a:bodyPr/>
          <a:lstStyle>
            <a:lvl1pPr>
              <a:defRPr/>
            </a:lvl1pPr>
          </a:lstStyle>
          <a:p>
            <a:fld id="{553AFDE5-5508-BE4F-94F0-A533274C13ED}" type="slidenum">
              <a:rPr lang="pt-BR" altLang="en-US"/>
              <a:pPr/>
              <a:t>‹#›</a:t>
            </a:fld>
            <a:endParaRPr lang="pt-BR" altLang="en-US"/>
          </a:p>
        </p:txBody>
      </p:sp>
    </p:spTree>
    <p:extLst>
      <p:ext uri="{BB962C8B-B14F-4D97-AF65-F5344CB8AC3E}">
        <p14:creationId xmlns:p14="http://schemas.microsoft.com/office/powerpoint/2010/main" val="23233508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6F55-85C3-104F-8933-97F01F41964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pt-BR"/>
          </a:p>
        </p:txBody>
      </p:sp>
      <p:sp>
        <p:nvSpPr>
          <p:cNvPr id="3" name="Text Placeholder 2">
            <a:extLst>
              <a:ext uri="{FF2B5EF4-FFF2-40B4-BE49-F238E27FC236}">
                <a16:creationId xmlns:a16="http://schemas.microsoft.com/office/drawing/2014/main" id="{FAE59E9E-7122-7644-A7DA-E7E9EC0B311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5B080EAD-808B-9B45-B84B-50D181F22EDD}"/>
              </a:ext>
            </a:extLst>
          </p:cNvPr>
          <p:cNvSpPr>
            <a:spLocks noGrp="1"/>
          </p:cNvSpPr>
          <p:nvPr>
            <p:ph type="dt" sz="half" idx="10"/>
          </p:nvPr>
        </p:nvSpPr>
        <p:spPr/>
        <p:txBody>
          <a:bodyPr/>
          <a:lstStyle>
            <a:lvl1pPr>
              <a:defRPr/>
            </a:lvl1pPr>
          </a:lstStyle>
          <a:p>
            <a:endParaRPr lang="pt-BR" altLang="en-US"/>
          </a:p>
        </p:txBody>
      </p:sp>
      <p:sp>
        <p:nvSpPr>
          <p:cNvPr id="5" name="Footer Placeholder 4">
            <a:extLst>
              <a:ext uri="{FF2B5EF4-FFF2-40B4-BE49-F238E27FC236}">
                <a16:creationId xmlns:a16="http://schemas.microsoft.com/office/drawing/2014/main" id="{6CABAB7F-AB3E-2541-8209-98D0E5623527}"/>
              </a:ext>
            </a:extLst>
          </p:cNvPr>
          <p:cNvSpPr>
            <a:spLocks noGrp="1"/>
          </p:cNvSpPr>
          <p:nvPr>
            <p:ph type="ftr" sz="quarter" idx="11"/>
          </p:nvPr>
        </p:nvSpPr>
        <p:spPr/>
        <p:txBody>
          <a:bodyPr/>
          <a:lstStyle>
            <a:lvl1pPr>
              <a:defRPr/>
            </a:lvl1pPr>
          </a:lstStyle>
          <a:p>
            <a:endParaRPr lang="pt-BR" altLang="en-US"/>
          </a:p>
        </p:txBody>
      </p:sp>
      <p:sp>
        <p:nvSpPr>
          <p:cNvPr id="6" name="Slide Number Placeholder 5">
            <a:extLst>
              <a:ext uri="{FF2B5EF4-FFF2-40B4-BE49-F238E27FC236}">
                <a16:creationId xmlns:a16="http://schemas.microsoft.com/office/drawing/2014/main" id="{210E82BA-E9DF-3C49-901C-29EED9CF99BB}"/>
              </a:ext>
            </a:extLst>
          </p:cNvPr>
          <p:cNvSpPr>
            <a:spLocks noGrp="1"/>
          </p:cNvSpPr>
          <p:nvPr>
            <p:ph type="sldNum" sz="quarter" idx="12"/>
          </p:nvPr>
        </p:nvSpPr>
        <p:spPr/>
        <p:txBody>
          <a:bodyPr/>
          <a:lstStyle>
            <a:lvl1pPr>
              <a:defRPr/>
            </a:lvl1pPr>
          </a:lstStyle>
          <a:p>
            <a:fld id="{1DC2A436-C8E7-8243-BCC7-A5F4B0C10040}" type="slidenum">
              <a:rPr lang="pt-BR" altLang="en-US"/>
              <a:pPr/>
              <a:t>‹#›</a:t>
            </a:fld>
            <a:endParaRPr lang="pt-BR" altLang="en-US"/>
          </a:p>
        </p:txBody>
      </p:sp>
    </p:spTree>
    <p:extLst>
      <p:ext uri="{BB962C8B-B14F-4D97-AF65-F5344CB8AC3E}">
        <p14:creationId xmlns:p14="http://schemas.microsoft.com/office/powerpoint/2010/main" val="16015175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7706A-5FF7-DF46-8264-1C204C401F9F}"/>
              </a:ext>
            </a:extLst>
          </p:cNvPr>
          <p:cNvSpPr>
            <a:spLocks noGrp="1"/>
          </p:cNvSpPr>
          <p:nvPr>
            <p:ph type="title"/>
          </p:nvPr>
        </p:nvSpPr>
        <p:spPr/>
        <p:txBody>
          <a:bodyPr/>
          <a:lstStyle/>
          <a:p>
            <a:r>
              <a:rPr lang="en-US"/>
              <a:t>Click to edit Master title style</a:t>
            </a:r>
            <a:endParaRPr lang="pt-BR"/>
          </a:p>
        </p:txBody>
      </p:sp>
      <p:sp>
        <p:nvSpPr>
          <p:cNvPr id="3" name="Content Placeholder 2">
            <a:extLst>
              <a:ext uri="{FF2B5EF4-FFF2-40B4-BE49-F238E27FC236}">
                <a16:creationId xmlns:a16="http://schemas.microsoft.com/office/drawing/2014/main" id="{9D44C020-E35B-1B4A-90E5-1A1ACA714AB0}"/>
              </a:ext>
            </a:extLst>
          </p:cNvPr>
          <p:cNvSpPr>
            <a:spLocks noGrp="1"/>
          </p:cNvSpPr>
          <p:nvPr>
            <p:ph sz="half" idx="1"/>
          </p:nvPr>
        </p:nvSpPr>
        <p:spPr>
          <a:xfrm>
            <a:off x="179388" y="908050"/>
            <a:ext cx="4316412" cy="5218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a:extLst>
              <a:ext uri="{FF2B5EF4-FFF2-40B4-BE49-F238E27FC236}">
                <a16:creationId xmlns:a16="http://schemas.microsoft.com/office/drawing/2014/main" id="{E01D13DD-7C56-B64C-AEBA-01A2239C6469}"/>
              </a:ext>
            </a:extLst>
          </p:cNvPr>
          <p:cNvSpPr>
            <a:spLocks noGrp="1"/>
          </p:cNvSpPr>
          <p:nvPr>
            <p:ph sz="half" idx="2"/>
          </p:nvPr>
        </p:nvSpPr>
        <p:spPr>
          <a:xfrm>
            <a:off x="4648200" y="908050"/>
            <a:ext cx="4316413" cy="52181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Date Placeholder 4">
            <a:extLst>
              <a:ext uri="{FF2B5EF4-FFF2-40B4-BE49-F238E27FC236}">
                <a16:creationId xmlns:a16="http://schemas.microsoft.com/office/drawing/2014/main" id="{C346DA2A-0028-1E44-9134-AD1318D562E1}"/>
              </a:ext>
            </a:extLst>
          </p:cNvPr>
          <p:cNvSpPr>
            <a:spLocks noGrp="1"/>
          </p:cNvSpPr>
          <p:nvPr>
            <p:ph type="dt" sz="half" idx="10"/>
          </p:nvPr>
        </p:nvSpPr>
        <p:spPr/>
        <p:txBody>
          <a:bodyPr/>
          <a:lstStyle>
            <a:lvl1pPr>
              <a:defRPr/>
            </a:lvl1pPr>
          </a:lstStyle>
          <a:p>
            <a:endParaRPr lang="pt-BR" altLang="en-US"/>
          </a:p>
        </p:txBody>
      </p:sp>
      <p:sp>
        <p:nvSpPr>
          <p:cNvPr id="6" name="Footer Placeholder 5">
            <a:extLst>
              <a:ext uri="{FF2B5EF4-FFF2-40B4-BE49-F238E27FC236}">
                <a16:creationId xmlns:a16="http://schemas.microsoft.com/office/drawing/2014/main" id="{501764BB-E95E-1A44-B7F1-D2BC6A5CED65}"/>
              </a:ext>
            </a:extLst>
          </p:cNvPr>
          <p:cNvSpPr>
            <a:spLocks noGrp="1"/>
          </p:cNvSpPr>
          <p:nvPr>
            <p:ph type="ftr" sz="quarter" idx="11"/>
          </p:nvPr>
        </p:nvSpPr>
        <p:spPr/>
        <p:txBody>
          <a:bodyPr/>
          <a:lstStyle>
            <a:lvl1pPr>
              <a:defRPr/>
            </a:lvl1pPr>
          </a:lstStyle>
          <a:p>
            <a:endParaRPr lang="pt-BR" altLang="en-US"/>
          </a:p>
        </p:txBody>
      </p:sp>
      <p:sp>
        <p:nvSpPr>
          <p:cNvPr id="7" name="Slide Number Placeholder 6">
            <a:extLst>
              <a:ext uri="{FF2B5EF4-FFF2-40B4-BE49-F238E27FC236}">
                <a16:creationId xmlns:a16="http://schemas.microsoft.com/office/drawing/2014/main" id="{3FE56A0C-D844-DE43-8B40-B7C504F5C45E}"/>
              </a:ext>
            </a:extLst>
          </p:cNvPr>
          <p:cNvSpPr>
            <a:spLocks noGrp="1"/>
          </p:cNvSpPr>
          <p:nvPr>
            <p:ph type="sldNum" sz="quarter" idx="12"/>
          </p:nvPr>
        </p:nvSpPr>
        <p:spPr/>
        <p:txBody>
          <a:bodyPr/>
          <a:lstStyle>
            <a:lvl1pPr>
              <a:defRPr/>
            </a:lvl1pPr>
          </a:lstStyle>
          <a:p>
            <a:fld id="{297DF006-DBAA-4E44-9BC0-4AF5E5F42892}" type="slidenum">
              <a:rPr lang="pt-BR" altLang="en-US"/>
              <a:pPr/>
              <a:t>‹#›</a:t>
            </a:fld>
            <a:endParaRPr lang="pt-BR" altLang="en-US"/>
          </a:p>
        </p:txBody>
      </p:sp>
    </p:spTree>
    <p:extLst>
      <p:ext uri="{BB962C8B-B14F-4D97-AF65-F5344CB8AC3E}">
        <p14:creationId xmlns:p14="http://schemas.microsoft.com/office/powerpoint/2010/main" val="30001468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EB44A-BCDA-2545-B942-C72F4DDBE423}"/>
              </a:ext>
            </a:extLst>
          </p:cNvPr>
          <p:cNvSpPr>
            <a:spLocks noGrp="1"/>
          </p:cNvSpPr>
          <p:nvPr>
            <p:ph type="title"/>
          </p:nvPr>
        </p:nvSpPr>
        <p:spPr>
          <a:xfrm>
            <a:off x="630238" y="365125"/>
            <a:ext cx="7886700" cy="1325563"/>
          </a:xfrm>
        </p:spPr>
        <p:txBody>
          <a:bodyPr/>
          <a:lstStyle/>
          <a:p>
            <a:r>
              <a:rPr lang="en-US"/>
              <a:t>Click to edit Master title style</a:t>
            </a:r>
            <a:endParaRPr lang="pt-BR"/>
          </a:p>
        </p:txBody>
      </p:sp>
      <p:sp>
        <p:nvSpPr>
          <p:cNvPr id="3" name="Text Placeholder 2">
            <a:extLst>
              <a:ext uri="{FF2B5EF4-FFF2-40B4-BE49-F238E27FC236}">
                <a16:creationId xmlns:a16="http://schemas.microsoft.com/office/drawing/2014/main" id="{A851745D-2B60-B649-9BE2-E186F3A824C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DFFE906-6D51-6C4C-80AF-8286397ACF21}"/>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a:extLst>
              <a:ext uri="{FF2B5EF4-FFF2-40B4-BE49-F238E27FC236}">
                <a16:creationId xmlns:a16="http://schemas.microsoft.com/office/drawing/2014/main" id="{288AE07D-9C98-5742-9955-94F9F90E5A4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FB2DFB7-1A3D-3E45-B7DE-315DAC0537AC}"/>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Date Placeholder 6">
            <a:extLst>
              <a:ext uri="{FF2B5EF4-FFF2-40B4-BE49-F238E27FC236}">
                <a16:creationId xmlns:a16="http://schemas.microsoft.com/office/drawing/2014/main" id="{652A81B0-DF26-FE49-ABCB-86899E15FBBF}"/>
              </a:ext>
            </a:extLst>
          </p:cNvPr>
          <p:cNvSpPr>
            <a:spLocks noGrp="1"/>
          </p:cNvSpPr>
          <p:nvPr>
            <p:ph type="dt" sz="half" idx="10"/>
          </p:nvPr>
        </p:nvSpPr>
        <p:spPr/>
        <p:txBody>
          <a:bodyPr/>
          <a:lstStyle>
            <a:lvl1pPr>
              <a:defRPr/>
            </a:lvl1pPr>
          </a:lstStyle>
          <a:p>
            <a:endParaRPr lang="pt-BR" altLang="en-US"/>
          </a:p>
        </p:txBody>
      </p:sp>
      <p:sp>
        <p:nvSpPr>
          <p:cNvPr id="8" name="Footer Placeholder 7">
            <a:extLst>
              <a:ext uri="{FF2B5EF4-FFF2-40B4-BE49-F238E27FC236}">
                <a16:creationId xmlns:a16="http://schemas.microsoft.com/office/drawing/2014/main" id="{5DD104F8-FD26-E444-AD6A-2158A917D0AD}"/>
              </a:ext>
            </a:extLst>
          </p:cNvPr>
          <p:cNvSpPr>
            <a:spLocks noGrp="1"/>
          </p:cNvSpPr>
          <p:nvPr>
            <p:ph type="ftr" sz="quarter" idx="11"/>
          </p:nvPr>
        </p:nvSpPr>
        <p:spPr/>
        <p:txBody>
          <a:bodyPr/>
          <a:lstStyle>
            <a:lvl1pPr>
              <a:defRPr/>
            </a:lvl1pPr>
          </a:lstStyle>
          <a:p>
            <a:endParaRPr lang="pt-BR" altLang="en-US"/>
          </a:p>
        </p:txBody>
      </p:sp>
      <p:sp>
        <p:nvSpPr>
          <p:cNvPr id="9" name="Slide Number Placeholder 8">
            <a:extLst>
              <a:ext uri="{FF2B5EF4-FFF2-40B4-BE49-F238E27FC236}">
                <a16:creationId xmlns:a16="http://schemas.microsoft.com/office/drawing/2014/main" id="{3FE3C7B2-A1DD-A54E-B14D-557FB25B6C1E}"/>
              </a:ext>
            </a:extLst>
          </p:cNvPr>
          <p:cNvSpPr>
            <a:spLocks noGrp="1"/>
          </p:cNvSpPr>
          <p:nvPr>
            <p:ph type="sldNum" sz="quarter" idx="12"/>
          </p:nvPr>
        </p:nvSpPr>
        <p:spPr/>
        <p:txBody>
          <a:bodyPr/>
          <a:lstStyle>
            <a:lvl1pPr>
              <a:defRPr/>
            </a:lvl1pPr>
          </a:lstStyle>
          <a:p>
            <a:fld id="{075D80FF-A84F-9D49-BC90-5AB721D3BCEE}" type="slidenum">
              <a:rPr lang="pt-BR" altLang="en-US"/>
              <a:pPr/>
              <a:t>‹#›</a:t>
            </a:fld>
            <a:endParaRPr lang="pt-BR" altLang="en-US"/>
          </a:p>
        </p:txBody>
      </p:sp>
    </p:spTree>
    <p:extLst>
      <p:ext uri="{BB962C8B-B14F-4D97-AF65-F5344CB8AC3E}">
        <p14:creationId xmlns:p14="http://schemas.microsoft.com/office/powerpoint/2010/main" val="3099245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555AC-38A8-D84F-867D-9739FA2E5F5D}"/>
              </a:ext>
            </a:extLst>
          </p:cNvPr>
          <p:cNvSpPr>
            <a:spLocks noGrp="1"/>
          </p:cNvSpPr>
          <p:nvPr>
            <p:ph type="title"/>
          </p:nvPr>
        </p:nvSpPr>
        <p:spPr/>
        <p:txBody>
          <a:bodyPr/>
          <a:lstStyle/>
          <a:p>
            <a:r>
              <a:rPr lang="en-US"/>
              <a:t>Click to edit Master title style</a:t>
            </a:r>
            <a:endParaRPr lang="pt-BR"/>
          </a:p>
        </p:txBody>
      </p:sp>
      <p:sp>
        <p:nvSpPr>
          <p:cNvPr id="3" name="Date Placeholder 2">
            <a:extLst>
              <a:ext uri="{FF2B5EF4-FFF2-40B4-BE49-F238E27FC236}">
                <a16:creationId xmlns:a16="http://schemas.microsoft.com/office/drawing/2014/main" id="{2F2832E9-D325-214E-98E5-64F643017219}"/>
              </a:ext>
            </a:extLst>
          </p:cNvPr>
          <p:cNvSpPr>
            <a:spLocks noGrp="1"/>
          </p:cNvSpPr>
          <p:nvPr>
            <p:ph type="dt" sz="half" idx="10"/>
          </p:nvPr>
        </p:nvSpPr>
        <p:spPr/>
        <p:txBody>
          <a:bodyPr/>
          <a:lstStyle>
            <a:lvl1pPr>
              <a:defRPr/>
            </a:lvl1pPr>
          </a:lstStyle>
          <a:p>
            <a:endParaRPr lang="pt-BR" altLang="en-US"/>
          </a:p>
        </p:txBody>
      </p:sp>
      <p:sp>
        <p:nvSpPr>
          <p:cNvPr id="4" name="Footer Placeholder 3">
            <a:extLst>
              <a:ext uri="{FF2B5EF4-FFF2-40B4-BE49-F238E27FC236}">
                <a16:creationId xmlns:a16="http://schemas.microsoft.com/office/drawing/2014/main" id="{1706B7A2-778D-D74E-8653-85076BC27548}"/>
              </a:ext>
            </a:extLst>
          </p:cNvPr>
          <p:cNvSpPr>
            <a:spLocks noGrp="1"/>
          </p:cNvSpPr>
          <p:nvPr>
            <p:ph type="ftr" sz="quarter" idx="11"/>
          </p:nvPr>
        </p:nvSpPr>
        <p:spPr/>
        <p:txBody>
          <a:bodyPr/>
          <a:lstStyle>
            <a:lvl1pPr>
              <a:defRPr/>
            </a:lvl1pPr>
          </a:lstStyle>
          <a:p>
            <a:endParaRPr lang="pt-BR" altLang="en-US"/>
          </a:p>
        </p:txBody>
      </p:sp>
      <p:sp>
        <p:nvSpPr>
          <p:cNvPr id="5" name="Slide Number Placeholder 4">
            <a:extLst>
              <a:ext uri="{FF2B5EF4-FFF2-40B4-BE49-F238E27FC236}">
                <a16:creationId xmlns:a16="http://schemas.microsoft.com/office/drawing/2014/main" id="{F573A0E1-4F17-2C4C-A1FD-D80A6F5C0F05}"/>
              </a:ext>
            </a:extLst>
          </p:cNvPr>
          <p:cNvSpPr>
            <a:spLocks noGrp="1"/>
          </p:cNvSpPr>
          <p:nvPr>
            <p:ph type="sldNum" sz="quarter" idx="12"/>
          </p:nvPr>
        </p:nvSpPr>
        <p:spPr/>
        <p:txBody>
          <a:bodyPr/>
          <a:lstStyle>
            <a:lvl1pPr>
              <a:defRPr/>
            </a:lvl1pPr>
          </a:lstStyle>
          <a:p>
            <a:fld id="{6E9A5383-D48C-3D41-AFD4-47D8AAED5D37}" type="slidenum">
              <a:rPr lang="pt-BR" altLang="en-US"/>
              <a:pPr/>
              <a:t>‹#›</a:t>
            </a:fld>
            <a:endParaRPr lang="pt-BR" altLang="en-US"/>
          </a:p>
        </p:txBody>
      </p:sp>
    </p:spTree>
    <p:extLst>
      <p:ext uri="{BB962C8B-B14F-4D97-AF65-F5344CB8AC3E}">
        <p14:creationId xmlns:p14="http://schemas.microsoft.com/office/powerpoint/2010/main" val="5086303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88122A-8E97-6046-9A84-9AB073998CD8}"/>
              </a:ext>
            </a:extLst>
          </p:cNvPr>
          <p:cNvSpPr>
            <a:spLocks noGrp="1"/>
          </p:cNvSpPr>
          <p:nvPr>
            <p:ph type="dt" sz="half" idx="10"/>
          </p:nvPr>
        </p:nvSpPr>
        <p:spPr/>
        <p:txBody>
          <a:bodyPr/>
          <a:lstStyle>
            <a:lvl1pPr>
              <a:defRPr/>
            </a:lvl1pPr>
          </a:lstStyle>
          <a:p>
            <a:endParaRPr lang="pt-BR" altLang="en-US"/>
          </a:p>
        </p:txBody>
      </p:sp>
      <p:sp>
        <p:nvSpPr>
          <p:cNvPr id="3" name="Footer Placeholder 2">
            <a:extLst>
              <a:ext uri="{FF2B5EF4-FFF2-40B4-BE49-F238E27FC236}">
                <a16:creationId xmlns:a16="http://schemas.microsoft.com/office/drawing/2014/main" id="{68D09CEE-53D2-1047-868E-964B278E0856}"/>
              </a:ext>
            </a:extLst>
          </p:cNvPr>
          <p:cNvSpPr>
            <a:spLocks noGrp="1"/>
          </p:cNvSpPr>
          <p:nvPr>
            <p:ph type="ftr" sz="quarter" idx="11"/>
          </p:nvPr>
        </p:nvSpPr>
        <p:spPr/>
        <p:txBody>
          <a:bodyPr/>
          <a:lstStyle>
            <a:lvl1pPr>
              <a:defRPr/>
            </a:lvl1pPr>
          </a:lstStyle>
          <a:p>
            <a:endParaRPr lang="pt-BR" altLang="en-US"/>
          </a:p>
        </p:txBody>
      </p:sp>
      <p:sp>
        <p:nvSpPr>
          <p:cNvPr id="4" name="Slide Number Placeholder 3">
            <a:extLst>
              <a:ext uri="{FF2B5EF4-FFF2-40B4-BE49-F238E27FC236}">
                <a16:creationId xmlns:a16="http://schemas.microsoft.com/office/drawing/2014/main" id="{206D6247-164B-D44E-ACCE-FFF42671C87A}"/>
              </a:ext>
            </a:extLst>
          </p:cNvPr>
          <p:cNvSpPr>
            <a:spLocks noGrp="1"/>
          </p:cNvSpPr>
          <p:nvPr>
            <p:ph type="sldNum" sz="quarter" idx="12"/>
          </p:nvPr>
        </p:nvSpPr>
        <p:spPr/>
        <p:txBody>
          <a:bodyPr/>
          <a:lstStyle>
            <a:lvl1pPr>
              <a:defRPr/>
            </a:lvl1pPr>
          </a:lstStyle>
          <a:p>
            <a:fld id="{AAC46E91-E866-4145-91F7-86F18340BB03}" type="slidenum">
              <a:rPr lang="pt-BR" altLang="en-US"/>
              <a:pPr/>
              <a:t>‹#›</a:t>
            </a:fld>
            <a:endParaRPr lang="pt-BR" altLang="en-US"/>
          </a:p>
        </p:txBody>
      </p:sp>
    </p:spTree>
    <p:extLst>
      <p:ext uri="{BB962C8B-B14F-4D97-AF65-F5344CB8AC3E}">
        <p14:creationId xmlns:p14="http://schemas.microsoft.com/office/powerpoint/2010/main" val="42303861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9582B-4D9B-104C-9516-8AC1737F666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pt-BR"/>
          </a:p>
        </p:txBody>
      </p:sp>
      <p:sp>
        <p:nvSpPr>
          <p:cNvPr id="3" name="Content Placeholder 2">
            <a:extLst>
              <a:ext uri="{FF2B5EF4-FFF2-40B4-BE49-F238E27FC236}">
                <a16:creationId xmlns:a16="http://schemas.microsoft.com/office/drawing/2014/main" id="{C718B274-E257-714C-9DF7-F2E63FFCB7D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a:extLst>
              <a:ext uri="{FF2B5EF4-FFF2-40B4-BE49-F238E27FC236}">
                <a16:creationId xmlns:a16="http://schemas.microsoft.com/office/drawing/2014/main" id="{9C2B4E18-B4CA-AE4A-B83B-5AC06C6AA0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33EAA8-B89E-B742-AE75-4C24F5E77F7E}"/>
              </a:ext>
            </a:extLst>
          </p:cNvPr>
          <p:cNvSpPr>
            <a:spLocks noGrp="1"/>
          </p:cNvSpPr>
          <p:nvPr>
            <p:ph type="dt" sz="half" idx="10"/>
          </p:nvPr>
        </p:nvSpPr>
        <p:spPr/>
        <p:txBody>
          <a:bodyPr/>
          <a:lstStyle>
            <a:lvl1pPr>
              <a:defRPr/>
            </a:lvl1pPr>
          </a:lstStyle>
          <a:p>
            <a:endParaRPr lang="pt-BR" altLang="en-US"/>
          </a:p>
        </p:txBody>
      </p:sp>
      <p:sp>
        <p:nvSpPr>
          <p:cNvPr id="6" name="Footer Placeholder 5">
            <a:extLst>
              <a:ext uri="{FF2B5EF4-FFF2-40B4-BE49-F238E27FC236}">
                <a16:creationId xmlns:a16="http://schemas.microsoft.com/office/drawing/2014/main" id="{F3A140A3-F4BC-8D4E-ACF0-837194A54169}"/>
              </a:ext>
            </a:extLst>
          </p:cNvPr>
          <p:cNvSpPr>
            <a:spLocks noGrp="1"/>
          </p:cNvSpPr>
          <p:nvPr>
            <p:ph type="ftr" sz="quarter" idx="11"/>
          </p:nvPr>
        </p:nvSpPr>
        <p:spPr/>
        <p:txBody>
          <a:bodyPr/>
          <a:lstStyle>
            <a:lvl1pPr>
              <a:defRPr/>
            </a:lvl1pPr>
          </a:lstStyle>
          <a:p>
            <a:endParaRPr lang="pt-BR" altLang="en-US"/>
          </a:p>
        </p:txBody>
      </p:sp>
      <p:sp>
        <p:nvSpPr>
          <p:cNvPr id="7" name="Slide Number Placeholder 6">
            <a:extLst>
              <a:ext uri="{FF2B5EF4-FFF2-40B4-BE49-F238E27FC236}">
                <a16:creationId xmlns:a16="http://schemas.microsoft.com/office/drawing/2014/main" id="{3D6C486B-8931-594B-A73F-55CD985182B3}"/>
              </a:ext>
            </a:extLst>
          </p:cNvPr>
          <p:cNvSpPr>
            <a:spLocks noGrp="1"/>
          </p:cNvSpPr>
          <p:nvPr>
            <p:ph type="sldNum" sz="quarter" idx="12"/>
          </p:nvPr>
        </p:nvSpPr>
        <p:spPr/>
        <p:txBody>
          <a:bodyPr/>
          <a:lstStyle>
            <a:lvl1pPr>
              <a:defRPr/>
            </a:lvl1pPr>
          </a:lstStyle>
          <a:p>
            <a:fld id="{7A078ED5-5395-F443-AD8D-1BCCE62B40A8}" type="slidenum">
              <a:rPr lang="pt-BR" altLang="en-US"/>
              <a:pPr/>
              <a:t>‹#›</a:t>
            </a:fld>
            <a:endParaRPr lang="pt-BR" altLang="en-US"/>
          </a:p>
        </p:txBody>
      </p:sp>
    </p:spTree>
    <p:extLst>
      <p:ext uri="{BB962C8B-B14F-4D97-AF65-F5344CB8AC3E}">
        <p14:creationId xmlns:p14="http://schemas.microsoft.com/office/powerpoint/2010/main" val="20552689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18246-B03B-AB46-9EDD-898796E3AF9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pt-BR"/>
          </a:p>
        </p:txBody>
      </p:sp>
      <p:sp>
        <p:nvSpPr>
          <p:cNvPr id="3" name="Picture Placeholder 2">
            <a:extLst>
              <a:ext uri="{FF2B5EF4-FFF2-40B4-BE49-F238E27FC236}">
                <a16:creationId xmlns:a16="http://schemas.microsoft.com/office/drawing/2014/main" id="{91722073-11CA-1349-B086-349A0F1CCFF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Text Placeholder 3">
            <a:extLst>
              <a:ext uri="{FF2B5EF4-FFF2-40B4-BE49-F238E27FC236}">
                <a16:creationId xmlns:a16="http://schemas.microsoft.com/office/drawing/2014/main" id="{275EC95D-EB96-5241-B486-AFF7B2554CE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AF42950-113F-0D47-8874-6D046A9DCEF3}"/>
              </a:ext>
            </a:extLst>
          </p:cNvPr>
          <p:cNvSpPr>
            <a:spLocks noGrp="1"/>
          </p:cNvSpPr>
          <p:nvPr>
            <p:ph type="dt" sz="half" idx="10"/>
          </p:nvPr>
        </p:nvSpPr>
        <p:spPr/>
        <p:txBody>
          <a:bodyPr/>
          <a:lstStyle>
            <a:lvl1pPr>
              <a:defRPr/>
            </a:lvl1pPr>
          </a:lstStyle>
          <a:p>
            <a:endParaRPr lang="pt-BR" altLang="en-US"/>
          </a:p>
        </p:txBody>
      </p:sp>
      <p:sp>
        <p:nvSpPr>
          <p:cNvPr id="6" name="Footer Placeholder 5">
            <a:extLst>
              <a:ext uri="{FF2B5EF4-FFF2-40B4-BE49-F238E27FC236}">
                <a16:creationId xmlns:a16="http://schemas.microsoft.com/office/drawing/2014/main" id="{D3155D45-68B0-6243-BA15-18841335DDDB}"/>
              </a:ext>
            </a:extLst>
          </p:cNvPr>
          <p:cNvSpPr>
            <a:spLocks noGrp="1"/>
          </p:cNvSpPr>
          <p:nvPr>
            <p:ph type="ftr" sz="quarter" idx="11"/>
          </p:nvPr>
        </p:nvSpPr>
        <p:spPr/>
        <p:txBody>
          <a:bodyPr/>
          <a:lstStyle>
            <a:lvl1pPr>
              <a:defRPr/>
            </a:lvl1pPr>
          </a:lstStyle>
          <a:p>
            <a:endParaRPr lang="pt-BR" altLang="en-US"/>
          </a:p>
        </p:txBody>
      </p:sp>
      <p:sp>
        <p:nvSpPr>
          <p:cNvPr id="7" name="Slide Number Placeholder 6">
            <a:extLst>
              <a:ext uri="{FF2B5EF4-FFF2-40B4-BE49-F238E27FC236}">
                <a16:creationId xmlns:a16="http://schemas.microsoft.com/office/drawing/2014/main" id="{F9606A9C-48CD-314B-9009-D5600AF04A23}"/>
              </a:ext>
            </a:extLst>
          </p:cNvPr>
          <p:cNvSpPr>
            <a:spLocks noGrp="1"/>
          </p:cNvSpPr>
          <p:nvPr>
            <p:ph type="sldNum" sz="quarter" idx="12"/>
          </p:nvPr>
        </p:nvSpPr>
        <p:spPr/>
        <p:txBody>
          <a:bodyPr/>
          <a:lstStyle>
            <a:lvl1pPr>
              <a:defRPr/>
            </a:lvl1pPr>
          </a:lstStyle>
          <a:p>
            <a:fld id="{71F98C16-5264-BD42-9EC2-F87520898925}" type="slidenum">
              <a:rPr lang="pt-BR" altLang="en-US"/>
              <a:pPr/>
              <a:t>‹#›</a:t>
            </a:fld>
            <a:endParaRPr lang="pt-BR" altLang="en-US"/>
          </a:p>
        </p:txBody>
      </p:sp>
    </p:spTree>
    <p:extLst>
      <p:ext uri="{BB962C8B-B14F-4D97-AF65-F5344CB8AC3E}">
        <p14:creationId xmlns:p14="http://schemas.microsoft.com/office/powerpoint/2010/main" val="21214337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12AB-04BF-124E-920D-C14F0F49E567}"/>
              </a:ext>
            </a:extLst>
          </p:cNvPr>
          <p:cNvSpPr>
            <a:spLocks noGrp="1"/>
          </p:cNvSpPr>
          <p:nvPr>
            <p:ph type="title"/>
          </p:nvPr>
        </p:nvSpPr>
        <p:spPr/>
        <p:txBody>
          <a:bodyPr/>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8C67D739-C418-2448-89BD-6807E9CEC4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18C6FFD9-55C0-6E4C-8BD2-D7D0B31E051F}"/>
              </a:ext>
            </a:extLst>
          </p:cNvPr>
          <p:cNvSpPr>
            <a:spLocks noGrp="1"/>
          </p:cNvSpPr>
          <p:nvPr>
            <p:ph type="dt" sz="half" idx="10"/>
          </p:nvPr>
        </p:nvSpPr>
        <p:spPr/>
        <p:txBody>
          <a:bodyPr/>
          <a:lstStyle>
            <a:lvl1pPr>
              <a:defRPr/>
            </a:lvl1pPr>
          </a:lstStyle>
          <a:p>
            <a:endParaRPr lang="pt-BR" altLang="en-US"/>
          </a:p>
        </p:txBody>
      </p:sp>
      <p:sp>
        <p:nvSpPr>
          <p:cNvPr id="5" name="Footer Placeholder 4">
            <a:extLst>
              <a:ext uri="{FF2B5EF4-FFF2-40B4-BE49-F238E27FC236}">
                <a16:creationId xmlns:a16="http://schemas.microsoft.com/office/drawing/2014/main" id="{AD569B67-6567-444A-9885-F90C69E8EB8F}"/>
              </a:ext>
            </a:extLst>
          </p:cNvPr>
          <p:cNvSpPr>
            <a:spLocks noGrp="1"/>
          </p:cNvSpPr>
          <p:nvPr>
            <p:ph type="ftr" sz="quarter" idx="11"/>
          </p:nvPr>
        </p:nvSpPr>
        <p:spPr/>
        <p:txBody>
          <a:bodyPr/>
          <a:lstStyle>
            <a:lvl1pPr>
              <a:defRPr/>
            </a:lvl1pPr>
          </a:lstStyle>
          <a:p>
            <a:endParaRPr lang="pt-BR" altLang="en-US"/>
          </a:p>
        </p:txBody>
      </p:sp>
      <p:sp>
        <p:nvSpPr>
          <p:cNvPr id="6" name="Slide Number Placeholder 5">
            <a:extLst>
              <a:ext uri="{FF2B5EF4-FFF2-40B4-BE49-F238E27FC236}">
                <a16:creationId xmlns:a16="http://schemas.microsoft.com/office/drawing/2014/main" id="{988B0CFB-447F-B34D-843E-913B1AFB1FC3}"/>
              </a:ext>
            </a:extLst>
          </p:cNvPr>
          <p:cNvSpPr>
            <a:spLocks noGrp="1"/>
          </p:cNvSpPr>
          <p:nvPr>
            <p:ph type="sldNum" sz="quarter" idx="12"/>
          </p:nvPr>
        </p:nvSpPr>
        <p:spPr/>
        <p:txBody>
          <a:bodyPr/>
          <a:lstStyle>
            <a:lvl1pPr>
              <a:defRPr/>
            </a:lvl1pPr>
          </a:lstStyle>
          <a:p>
            <a:fld id="{1DD082E5-1407-C14D-A5B1-7709A1D54A74}" type="slidenum">
              <a:rPr lang="pt-BR" altLang="en-US"/>
              <a:pPr/>
              <a:t>‹#›</a:t>
            </a:fld>
            <a:endParaRPr lang="pt-BR" altLang="en-US"/>
          </a:p>
        </p:txBody>
      </p:sp>
    </p:spTree>
    <p:extLst>
      <p:ext uri="{BB962C8B-B14F-4D97-AF65-F5344CB8AC3E}">
        <p14:creationId xmlns:p14="http://schemas.microsoft.com/office/powerpoint/2010/main" val="5208070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B880DC-1F09-8646-A7C3-FBDF580EB631}"/>
              </a:ext>
            </a:extLst>
          </p:cNvPr>
          <p:cNvSpPr>
            <a:spLocks noGrp="1"/>
          </p:cNvSpPr>
          <p:nvPr>
            <p:ph type="title" orient="vert"/>
          </p:nvPr>
        </p:nvSpPr>
        <p:spPr>
          <a:xfrm>
            <a:off x="6769100" y="173038"/>
            <a:ext cx="2195513" cy="5953125"/>
          </a:xfrm>
        </p:spPr>
        <p:txBody>
          <a:bodyPr vert="eaVert"/>
          <a:lstStyle/>
          <a:p>
            <a:r>
              <a:rPr lang="en-US"/>
              <a:t>Click to edit Master title style</a:t>
            </a:r>
            <a:endParaRPr lang="pt-BR"/>
          </a:p>
        </p:txBody>
      </p:sp>
      <p:sp>
        <p:nvSpPr>
          <p:cNvPr id="3" name="Vertical Text Placeholder 2">
            <a:extLst>
              <a:ext uri="{FF2B5EF4-FFF2-40B4-BE49-F238E27FC236}">
                <a16:creationId xmlns:a16="http://schemas.microsoft.com/office/drawing/2014/main" id="{37063E2C-E2F4-4F40-BB5F-BA5495C3F4B1}"/>
              </a:ext>
            </a:extLst>
          </p:cNvPr>
          <p:cNvSpPr>
            <a:spLocks noGrp="1"/>
          </p:cNvSpPr>
          <p:nvPr>
            <p:ph type="body" orient="vert" idx="1"/>
          </p:nvPr>
        </p:nvSpPr>
        <p:spPr>
          <a:xfrm>
            <a:off x="179388" y="173038"/>
            <a:ext cx="6437312" cy="5953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Date Placeholder 3">
            <a:extLst>
              <a:ext uri="{FF2B5EF4-FFF2-40B4-BE49-F238E27FC236}">
                <a16:creationId xmlns:a16="http://schemas.microsoft.com/office/drawing/2014/main" id="{A12AAD75-CACA-C148-A70D-E980A8DB9F17}"/>
              </a:ext>
            </a:extLst>
          </p:cNvPr>
          <p:cNvSpPr>
            <a:spLocks noGrp="1"/>
          </p:cNvSpPr>
          <p:nvPr>
            <p:ph type="dt" sz="half" idx="10"/>
          </p:nvPr>
        </p:nvSpPr>
        <p:spPr/>
        <p:txBody>
          <a:bodyPr/>
          <a:lstStyle>
            <a:lvl1pPr>
              <a:defRPr/>
            </a:lvl1pPr>
          </a:lstStyle>
          <a:p>
            <a:endParaRPr lang="pt-BR" altLang="en-US"/>
          </a:p>
        </p:txBody>
      </p:sp>
      <p:sp>
        <p:nvSpPr>
          <p:cNvPr id="5" name="Footer Placeholder 4">
            <a:extLst>
              <a:ext uri="{FF2B5EF4-FFF2-40B4-BE49-F238E27FC236}">
                <a16:creationId xmlns:a16="http://schemas.microsoft.com/office/drawing/2014/main" id="{2D4BFC00-641B-5049-8C68-AD5428094A9F}"/>
              </a:ext>
            </a:extLst>
          </p:cNvPr>
          <p:cNvSpPr>
            <a:spLocks noGrp="1"/>
          </p:cNvSpPr>
          <p:nvPr>
            <p:ph type="ftr" sz="quarter" idx="11"/>
          </p:nvPr>
        </p:nvSpPr>
        <p:spPr/>
        <p:txBody>
          <a:bodyPr/>
          <a:lstStyle>
            <a:lvl1pPr>
              <a:defRPr/>
            </a:lvl1pPr>
          </a:lstStyle>
          <a:p>
            <a:endParaRPr lang="pt-BR" altLang="en-US"/>
          </a:p>
        </p:txBody>
      </p:sp>
      <p:sp>
        <p:nvSpPr>
          <p:cNvPr id="6" name="Slide Number Placeholder 5">
            <a:extLst>
              <a:ext uri="{FF2B5EF4-FFF2-40B4-BE49-F238E27FC236}">
                <a16:creationId xmlns:a16="http://schemas.microsoft.com/office/drawing/2014/main" id="{72BF65F0-2863-7B4F-A17D-F042CE0C9FD5}"/>
              </a:ext>
            </a:extLst>
          </p:cNvPr>
          <p:cNvSpPr>
            <a:spLocks noGrp="1"/>
          </p:cNvSpPr>
          <p:nvPr>
            <p:ph type="sldNum" sz="quarter" idx="12"/>
          </p:nvPr>
        </p:nvSpPr>
        <p:spPr/>
        <p:txBody>
          <a:bodyPr/>
          <a:lstStyle>
            <a:lvl1pPr>
              <a:defRPr/>
            </a:lvl1pPr>
          </a:lstStyle>
          <a:p>
            <a:fld id="{7E6ED812-6E00-BA44-A8BB-17AB2F3CD4A4}" type="slidenum">
              <a:rPr lang="pt-BR" altLang="en-US"/>
              <a:pPr/>
              <a:t>‹#›</a:t>
            </a:fld>
            <a:endParaRPr lang="pt-BR" altLang="en-US"/>
          </a:p>
        </p:txBody>
      </p:sp>
    </p:spTree>
    <p:extLst>
      <p:ext uri="{BB962C8B-B14F-4D97-AF65-F5344CB8AC3E}">
        <p14:creationId xmlns:p14="http://schemas.microsoft.com/office/powerpoint/2010/main" val="1287352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46970B41-6A3B-48DF-8AEF-442394F4266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933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0">
                <a:solidFill>
                  <a:srgbClr val="000000"/>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i="0">
                <a:solidFill>
                  <a:srgbClr val="000000"/>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i="0">
                <a:solidFill>
                  <a:srgbClr val="000000"/>
                </a:solidFill>
                <a:latin typeface="+mn-lt"/>
              </a:defRPr>
            </a:lvl1pPr>
          </a:lstStyle>
          <a:p>
            <a:pPr>
              <a:defRPr/>
            </a:pPr>
            <a:fld id="{F5E0F49C-D721-47D8-AA23-E6AB5B8A9691}" type="slidenum">
              <a:rPr lang="en-US"/>
              <a:pPr>
                <a:defRPr/>
              </a:pPr>
              <a:t>‹#›</a:t>
            </a:fld>
            <a:endParaRPr lang="en-US"/>
          </a:p>
        </p:txBody>
      </p:sp>
    </p:spTree>
    <p:extLst>
      <p:ext uri="{BB962C8B-B14F-4D97-AF65-F5344CB8AC3E}">
        <p14:creationId xmlns:p14="http://schemas.microsoft.com/office/powerpoint/2010/main" val="7376411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ctr" rtl="0" eaLnBrk="0" fontAlgn="base" hangingPunct="0">
        <a:spcBef>
          <a:spcPct val="0"/>
        </a:spcBef>
        <a:spcAft>
          <a:spcPct val="0"/>
        </a:spcAft>
        <a:defRPr sz="2800">
          <a:solidFill>
            <a:schemeClr val="tx2"/>
          </a:solidFill>
          <a:latin typeface="+mj-lt"/>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fld id="{11220A95-E855-49BD-9AF4-4750719B88DB}" type="datetime1">
              <a:rPr lang="en-US">
                <a:solidFill>
                  <a:srgbClr val="000000"/>
                </a:solidFill>
              </a:rPr>
              <a:pPr>
                <a:defRPr/>
              </a:pPr>
              <a:t>3/27/18</a:t>
            </a:fld>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B6510A9B-5041-4162-BBAF-0FE1B1308F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15682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txStyles>
    <p:title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fontAlgn="base">
        <a:spcBef>
          <a:spcPct val="0"/>
        </a:spcBef>
        <a:spcAft>
          <a:spcPct val="0"/>
        </a:spcAft>
        <a:defRPr sz="3600">
          <a:solidFill>
            <a:schemeClr val="tx2"/>
          </a:solidFill>
          <a:latin typeface="Arial" charset="0"/>
        </a:defRPr>
      </a:lvl6pPr>
      <a:lvl7pPr marL="914400" algn="ctr" rtl="0" fontAlgn="base">
        <a:spcBef>
          <a:spcPct val="0"/>
        </a:spcBef>
        <a:spcAft>
          <a:spcPct val="0"/>
        </a:spcAft>
        <a:defRPr sz="3600">
          <a:solidFill>
            <a:schemeClr val="tx2"/>
          </a:solidFill>
          <a:latin typeface="Arial" charset="0"/>
        </a:defRPr>
      </a:lvl7pPr>
      <a:lvl8pPr marL="1371600" algn="ctr" rtl="0" fontAlgn="base">
        <a:spcBef>
          <a:spcPct val="0"/>
        </a:spcBef>
        <a:spcAft>
          <a:spcPct val="0"/>
        </a:spcAft>
        <a:defRPr sz="3600">
          <a:solidFill>
            <a:schemeClr val="tx2"/>
          </a:solidFill>
          <a:latin typeface="Arial" charset="0"/>
        </a:defRPr>
      </a:lvl8pPr>
      <a:lvl9pPr marL="1828800" algn="ctr"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1" name="Rectangle 3">
            <a:extLst>
              <a:ext uri="{FF2B5EF4-FFF2-40B4-BE49-F238E27FC236}">
                <a16:creationId xmlns:a16="http://schemas.microsoft.com/office/drawing/2014/main" id="{ED5A4646-386C-A545-B8E5-D970EB240563}"/>
              </a:ext>
            </a:extLst>
          </p:cNvPr>
          <p:cNvSpPr>
            <a:spLocks noGrp="1" noChangeArrowheads="1"/>
          </p:cNvSpPr>
          <p:nvPr>
            <p:ph type="body" idx="1"/>
          </p:nvPr>
        </p:nvSpPr>
        <p:spPr bwMode="auto">
          <a:xfrm>
            <a:off x="179388" y="908050"/>
            <a:ext cx="8785225" cy="521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t-BR" altLang="en-US"/>
              <a:t>Clique para editar os estilos do texto mestre</a:t>
            </a:r>
          </a:p>
          <a:p>
            <a:pPr lvl="1"/>
            <a:r>
              <a:rPr lang="pt-BR" altLang="en-US"/>
              <a:t>Segundo nível</a:t>
            </a:r>
          </a:p>
          <a:p>
            <a:pPr lvl="2"/>
            <a:r>
              <a:rPr lang="pt-BR" altLang="en-US"/>
              <a:t>Terceiro nível</a:t>
            </a:r>
          </a:p>
          <a:p>
            <a:pPr lvl="3"/>
            <a:r>
              <a:rPr lang="pt-BR" altLang="en-US"/>
              <a:t>Quarto nível</a:t>
            </a:r>
          </a:p>
          <a:p>
            <a:pPr lvl="4"/>
            <a:r>
              <a:rPr lang="pt-BR" altLang="en-US"/>
              <a:t>Quinto nível</a:t>
            </a:r>
          </a:p>
        </p:txBody>
      </p:sp>
      <p:sp>
        <p:nvSpPr>
          <p:cNvPr id="37892" name="Rectangle 4">
            <a:extLst>
              <a:ext uri="{FF2B5EF4-FFF2-40B4-BE49-F238E27FC236}">
                <a16:creationId xmlns:a16="http://schemas.microsoft.com/office/drawing/2014/main" id="{B29C2663-2192-1E48-BBE9-2667875A2A1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pt-BR" altLang="en-US"/>
          </a:p>
        </p:txBody>
      </p:sp>
      <p:sp>
        <p:nvSpPr>
          <p:cNvPr id="37893" name="Rectangle 5">
            <a:extLst>
              <a:ext uri="{FF2B5EF4-FFF2-40B4-BE49-F238E27FC236}">
                <a16:creationId xmlns:a16="http://schemas.microsoft.com/office/drawing/2014/main" id="{88727E93-381B-4B40-A13C-680DE40CFB8A}"/>
              </a:ext>
            </a:extLst>
          </p:cNvPr>
          <p:cNvSpPr>
            <a:spLocks noGrp="1" noChangeArrowheads="1"/>
          </p:cNvSpPr>
          <p:nvPr>
            <p:ph type="ftr" sz="quarter" idx="3"/>
          </p:nvPr>
        </p:nvSpPr>
        <p:spPr bwMode="auto">
          <a:xfrm>
            <a:off x="3124200" y="6245225"/>
            <a:ext cx="317658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pt-BR" altLang="en-US"/>
          </a:p>
        </p:txBody>
      </p:sp>
      <p:sp>
        <p:nvSpPr>
          <p:cNvPr id="37894" name="Rectangle 6">
            <a:extLst>
              <a:ext uri="{FF2B5EF4-FFF2-40B4-BE49-F238E27FC236}">
                <a16:creationId xmlns:a16="http://schemas.microsoft.com/office/drawing/2014/main" id="{CE3EAB9E-7966-8643-9532-16DDB536E77D}"/>
              </a:ext>
            </a:extLst>
          </p:cNvPr>
          <p:cNvSpPr>
            <a:spLocks noGrp="1" noChangeArrowheads="1"/>
          </p:cNvSpPr>
          <p:nvPr>
            <p:ph type="sldNum" sz="quarter" idx="4"/>
          </p:nvPr>
        </p:nvSpPr>
        <p:spPr bwMode="auto">
          <a:xfrm>
            <a:off x="6759575"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BEF5E39-E598-4C4D-B390-3B45C774F81F}" type="slidenum">
              <a:rPr lang="pt-BR" altLang="en-US"/>
              <a:pPr/>
              <a:t>‹#›</a:t>
            </a:fld>
            <a:endParaRPr lang="pt-BR" altLang="en-US"/>
          </a:p>
        </p:txBody>
      </p:sp>
      <p:sp>
        <p:nvSpPr>
          <p:cNvPr id="37895" name="Rectangle 7">
            <a:extLst>
              <a:ext uri="{FF2B5EF4-FFF2-40B4-BE49-F238E27FC236}">
                <a16:creationId xmlns:a16="http://schemas.microsoft.com/office/drawing/2014/main" id="{14B749E0-3BCD-A647-AD9A-BF1AEE28A1CD}"/>
              </a:ext>
            </a:extLst>
          </p:cNvPr>
          <p:cNvSpPr>
            <a:spLocks noChangeArrowheads="1"/>
          </p:cNvSpPr>
          <p:nvPr userDrawn="1"/>
        </p:nvSpPr>
        <p:spPr bwMode="auto">
          <a:xfrm>
            <a:off x="0" y="0"/>
            <a:ext cx="9142413" cy="765175"/>
          </a:xfrm>
          <a:prstGeom prst="rect">
            <a:avLst/>
          </a:prstGeom>
          <a:solidFill>
            <a:srgbClr val="547AA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37890" name="Rectangle 2">
            <a:extLst>
              <a:ext uri="{FF2B5EF4-FFF2-40B4-BE49-F238E27FC236}">
                <a16:creationId xmlns:a16="http://schemas.microsoft.com/office/drawing/2014/main" id="{E82A2F55-293B-7C42-9371-4677537870BE}"/>
              </a:ext>
            </a:extLst>
          </p:cNvPr>
          <p:cNvSpPr>
            <a:spLocks noGrp="1" noChangeArrowheads="1"/>
          </p:cNvSpPr>
          <p:nvPr>
            <p:ph type="title"/>
          </p:nvPr>
        </p:nvSpPr>
        <p:spPr bwMode="auto">
          <a:xfrm>
            <a:off x="179388" y="173038"/>
            <a:ext cx="8785225"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t-BR" altLang="en-US"/>
              <a:t>Clique para editar o estilo do título mestre</a:t>
            </a:r>
          </a:p>
        </p:txBody>
      </p:sp>
    </p:spTree>
    <p:extLst>
      <p:ext uri="{BB962C8B-B14F-4D97-AF65-F5344CB8AC3E}">
        <p14:creationId xmlns:p14="http://schemas.microsoft.com/office/powerpoint/2010/main" val="22822223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fontAlgn="base">
        <a:spcBef>
          <a:spcPct val="0"/>
        </a:spcBef>
        <a:spcAft>
          <a:spcPct val="0"/>
        </a:spcAft>
        <a:defRPr sz="2200" b="1" kern="1200">
          <a:solidFill>
            <a:schemeClr val="bg1"/>
          </a:solidFill>
          <a:latin typeface="+mj-lt"/>
          <a:ea typeface="+mj-ea"/>
          <a:cs typeface="+mj-cs"/>
        </a:defRPr>
      </a:lvl1pPr>
      <a:lvl2pPr algn="l" rtl="0" fontAlgn="base">
        <a:spcBef>
          <a:spcPct val="0"/>
        </a:spcBef>
        <a:spcAft>
          <a:spcPct val="0"/>
        </a:spcAft>
        <a:defRPr sz="2200" b="1">
          <a:solidFill>
            <a:schemeClr val="bg1"/>
          </a:solidFill>
          <a:latin typeface="Arial" panose="020B0604020202020204" pitchFamily="34" charset="0"/>
        </a:defRPr>
      </a:lvl2pPr>
      <a:lvl3pPr algn="l" rtl="0" fontAlgn="base">
        <a:spcBef>
          <a:spcPct val="0"/>
        </a:spcBef>
        <a:spcAft>
          <a:spcPct val="0"/>
        </a:spcAft>
        <a:defRPr sz="2200" b="1">
          <a:solidFill>
            <a:schemeClr val="bg1"/>
          </a:solidFill>
          <a:latin typeface="Arial" panose="020B0604020202020204" pitchFamily="34" charset="0"/>
        </a:defRPr>
      </a:lvl3pPr>
      <a:lvl4pPr algn="l" rtl="0" fontAlgn="base">
        <a:spcBef>
          <a:spcPct val="0"/>
        </a:spcBef>
        <a:spcAft>
          <a:spcPct val="0"/>
        </a:spcAft>
        <a:defRPr sz="2200" b="1">
          <a:solidFill>
            <a:schemeClr val="bg1"/>
          </a:solidFill>
          <a:latin typeface="Arial" panose="020B0604020202020204" pitchFamily="34" charset="0"/>
        </a:defRPr>
      </a:lvl4pPr>
      <a:lvl5pPr algn="l" rtl="0" fontAlgn="base">
        <a:spcBef>
          <a:spcPct val="0"/>
        </a:spcBef>
        <a:spcAft>
          <a:spcPct val="0"/>
        </a:spcAft>
        <a:defRPr sz="2200" b="1">
          <a:solidFill>
            <a:schemeClr val="bg1"/>
          </a:solidFill>
          <a:latin typeface="Arial" panose="020B0604020202020204" pitchFamily="34" charset="0"/>
        </a:defRPr>
      </a:lvl5pPr>
      <a:lvl6pPr marL="457200" algn="l" rtl="0" fontAlgn="base">
        <a:spcBef>
          <a:spcPct val="0"/>
        </a:spcBef>
        <a:spcAft>
          <a:spcPct val="0"/>
        </a:spcAft>
        <a:defRPr sz="2200" b="1">
          <a:solidFill>
            <a:schemeClr val="bg1"/>
          </a:solidFill>
          <a:latin typeface="Arial" panose="020B0604020202020204" pitchFamily="34" charset="0"/>
        </a:defRPr>
      </a:lvl6pPr>
      <a:lvl7pPr marL="914400" algn="l" rtl="0" fontAlgn="base">
        <a:spcBef>
          <a:spcPct val="0"/>
        </a:spcBef>
        <a:spcAft>
          <a:spcPct val="0"/>
        </a:spcAft>
        <a:defRPr sz="2200" b="1">
          <a:solidFill>
            <a:schemeClr val="bg1"/>
          </a:solidFill>
          <a:latin typeface="Arial" panose="020B0604020202020204" pitchFamily="34" charset="0"/>
        </a:defRPr>
      </a:lvl7pPr>
      <a:lvl8pPr marL="1371600" algn="l" rtl="0" fontAlgn="base">
        <a:spcBef>
          <a:spcPct val="0"/>
        </a:spcBef>
        <a:spcAft>
          <a:spcPct val="0"/>
        </a:spcAft>
        <a:defRPr sz="2200" b="1">
          <a:solidFill>
            <a:schemeClr val="bg1"/>
          </a:solidFill>
          <a:latin typeface="Arial" panose="020B0604020202020204" pitchFamily="34" charset="0"/>
        </a:defRPr>
      </a:lvl8pPr>
      <a:lvl9pPr marL="1828800" algn="l" rtl="0" fontAlgn="base">
        <a:spcBef>
          <a:spcPct val="0"/>
        </a:spcBef>
        <a:spcAft>
          <a:spcPct val="0"/>
        </a:spcAft>
        <a:defRPr sz="2200" b="1">
          <a:solidFill>
            <a:schemeClr val="bg1"/>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notesSlide" Target="../notesSlides/notesSlide2.xml"/><Relationship Id="rId7" Type="http://schemas.openxmlformats.org/officeDocument/2006/relationships/image" Target="../media/image2.wmf"/><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jpg"/><Relationship Id="rId2" Type="http://schemas.openxmlformats.org/officeDocument/2006/relationships/image" Target="../media/image13.png"/><Relationship Id="rId1" Type="http://schemas.openxmlformats.org/officeDocument/2006/relationships/slideLayout" Target="../slideLayouts/slideLayout19.xml"/><Relationship Id="rId6" Type="http://schemas.openxmlformats.org/officeDocument/2006/relationships/image" Target="../media/image15.png"/><Relationship Id="rId5" Type="http://schemas.microsoft.com/office/2007/relationships/hdphoto" Target="../media/hdphoto2.wdp"/><Relationship Id="rId4" Type="http://schemas.openxmlformats.org/officeDocument/2006/relationships/image" Target="../media/image14.pn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hdphoto" Target="../media/hdphoto3.wdp"/><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19.xml"/><Relationship Id="rId6" Type="http://schemas.openxmlformats.org/officeDocument/2006/relationships/image" Target="../media/image26.jpeg"/><Relationship Id="rId5" Type="http://schemas.microsoft.com/office/2007/relationships/hdphoto" Target="../media/hdphoto4.wdp"/><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chart" Target="../charts/chart1.xml"/><Relationship Id="rId1" Type="http://schemas.openxmlformats.org/officeDocument/2006/relationships/slideLayout" Target="../slideLayouts/slideLayout18.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6.tiff"/><Relationship Id="rId9"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XPbLYD9KFAo" TargetMode="External"/><Relationship Id="rId2" Type="http://schemas.openxmlformats.org/officeDocument/2006/relationships/hyperlink" Target="https://www.youtube.com/watch?v=5tGEDgkZlC8" TargetMode="External"/><Relationship Id="rId1" Type="http://schemas.openxmlformats.org/officeDocument/2006/relationships/slideLayout" Target="../slideLayouts/slideLayout18.xml"/><Relationship Id="rId4" Type="http://schemas.openxmlformats.org/officeDocument/2006/relationships/hyperlink" Target="https://www.youtube.com/watch?v=0lmS5lQ5MSU"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38.emf"/><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39.emf"/><Relationship Id="rId4" Type="http://schemas.openxmlformats.org/officeDocument/2006/relationships/image" Target="../media/image281.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0.png"/><Relationship Id="rId7" Type="http://schemas.openxmlformats.org/officeDocument/2006/relationships/image" Target="../media/image300.png"/><Relationship Id="rId2" Type="http://schemas.openxmlformats.org/officeDocument/2006/relationships/image" Target="../media/image270.pn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63.png"/><Relationship Id="rId4" Type="http://schemas.openxmlformats.org/officeDocument/2006/relationships/image" Target="../media/image40.emf"/></Relationships>
</file>

<file path=ppt/slides/_rels/slide25.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330.png"/><Relationship Id="rId7" Type="http://schemas.openxmlformats.org/officeDocument/2006/relationships/image" Target="../media/image370.png"/><Relationship Id="rId2" Type="http://schemas.openxmlformats.org/officeDocument/2006/relationships/image" Target="../media/image320.png"/><Relationship Id="rId1" Type="http://schemas.openxmlformats.org/officeDocument/2006/relationships/slideLayout" Target="../slideLayouts/slideLayout6.xml"/><Relationship Id="rId6" Type="http://schemas.openxmlformats.org/officeDocument/2006/relationships/image" Target="../media/image360.png"/><Relationship Id="rId5" Type="http://schemas.openxmlformats.org/officeDocument/2006/relationships/image" Target="../media/image35.png"/><Relationship Id="rId4" Type="http://schemas.openxmlformats.org/officeDocument/2006/relationships/image" Target="../media/image340.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59.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5.xml"/><Relationship Id="rId7" Type="http://schemas.openxmlformats.org/officeDocument/2006/relationships/image" Target="../media/image50.w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49.wmf"/><Relationship Id="rId4" Type="http://schemas.openxmlformats.org/officeDocument/2006/relationships/oleObject" Target="../embeddings/oleObject3.bin"/><Relationship Id="rId9" Type="http://schemas.openxmlformats.org/officeDocument/2006/relationships/image" Target="../media/image51.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2.wmf"/><Relationship Id="rId4" Type="http://schemas.openxmlformats.org/officeDocument/2006/relationships/oleObject" Target="../embeddings/oleObject6.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54.gif"/><Relationship Id="rId5" Type="http://schemas.openxmlformats.org/officeDocument/2006/relationships/image" Target="../media/image53.wmf"/><Relationship Id="rId4" Type="http://schemas.openxmlformats.org/officeDocument/2006/relationships/oleObject" Target="../embeddings/oleObject7.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55.gif"/><Relationship Id="rId5" Type="http://schemas.openxmlformats.org/officeDocument/2006/relationships/image" Target="../media/image53.wmf"/><Relationship Id="rId4" Type="http://schemas.openxmlformats.org/officeDocument/2006/relationships/oleObject" Target="../embeddings/oleObject8.bin"/></Relationships>
</file>

<file path=ppt/slides/_rels/slide63.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0.png"/><Relationship Id="rId4" Type="http://schemas.openxmlformats.org/officeDocument/2006/relationships/image" Target="../media/image58.png"/></Relationships>
</file>

<file path=ppt/slides/_rels/slide6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5.png"/><Relationship Id="rId7"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5.png"/><Relationship Id="rId4" Type="http://schemas.openxmlformats.org/officeDocument/2006/relationships/image" Target="../media/image66.png"/><Relationship Id="rId9" Type="http://schemas.openxmlformats.org/officeDocument/2006/relationships/image" Target="../media/image74.png"/></Relationships>
</file>

<file path=ppt/slides/_rels/slide66.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46.xml"/><Relationship Id="rId7" Type="http://schemas.openxmlformats.org/officeDocument/2006/relationships/image" Target="../media/image77.w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oleObject10.bin"/><Relationship Id="rId11" Type="http://schemas.openxmlformats.org/officeDocument/2006/relationships/image" Target="../media/image79.wmf"/><Relationship Id="rId5" Type="http://schemas.openxmlformats.org/officeDocument/2006/relationships/image" Target="../media/image76.w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78.wmf"/></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83.wmf"/><Relationship Id="rId3" Type="http://schemas.openxmlformats.org/officeDocument/2006/relationships/notesSlide" Target="../notesSlides/notesSlide47.xml"/><Relationship Id="rId7" Type="http://schemas.openxmlformats.org/officeDocument/2006/relationships/image" Target="../media/image81.wmf"/><Relationship Id="rId12"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14.bin"/><Relationship Id="rId11" Type="http://schemas.openxmlformats.org/officeDocument/2006/relationships/image" Target="../media/image79.wmf"/><Relationship Id="rId5" Type="http://schemas.openxmlformats.org/officeDocument/2006/relationships/image" Target="../media/image80.wmf"/><Relationship Id="rId15" Type="http://schemas.openxmlformats.org/officeDocument/2006/relationships/image" Target="../media/image84.wmf"/><Relationship Id="rId10" Type="http://schemas.openxmlformats.org/officeDocument/2006/relationships/oleObject" Target="../embeddings/oleObject16.bin"/><Relationship Id="rId4" Type="http://schemas.openxmlformats.org/officeDocument/2006/relationships/oleObject" Target="../embeddings/oleObject13.bin"/><Relationship Id="rId9" Type="http://schemas.openxmlformats.org/officeDocument/2006/relationships/image" Target="../media/image82.wmf"/><Relationship Id="rId14" Type="http://schemas.openxmlformats.org/officeDocument/2006/relationships/oleObject" Target="../embeddings/oleObject18.bin"/></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89.wmf"/><Relationship Id="rId3" Type="http://schemas.openxmlformats.org/officeDocument/2006/relationships/notesSlide" Target="../notesSlides/notesSlide48.xml"/><Relationship Id="rId7" Type="http://schemas.openxmlformats.org/officeDocument/2006/relationships/image" Target="../media/image86.wmf"/><Relationship Id="rId12"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oleObject" Target="../embeddings/oleObject20.bin"/><Relationship Id="rId11" Type="http://schemas.openxmlformats.org/officeDocument/2006/relationships/image" Target="../media/image88.wmf"/><Relationship Id="rId5" Type="http://schemas.openxmlformats.org/officeDocument/2006/relationships/image" Target="../media/image85.wmf"/><Relationship Id="rId10" Type="http://schemas.openxmlformats.org/officeDocument/2006/relationships/oleObject" Target="../embeddings/oleObject22.bin"/><Relationship Id="rId4" Type="http://schemas.openxmlformats.org/officeDocument/2006/relationships/oleObject" Target="../embeddings/oleObject19.bin"/><Relationship Id="rId9" Type="http://schemas.openxmlformats.org/officeDocument/2006/relationships/image" Target="../media/image87.w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94.wmf"/><Relationship Id="rId3" Type="http://schemas.openxmlformats.org/officeDocument/2006/relationships/notesSlide" Target="../notesSlides/notesSlide49.xml"/><Relationship Id="rId7" Type="http://schemas.openxmlformats.org/officeDocument/2006/relationships/image" Target="../media/image91.wmf"/><Relationship Id="rId12"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25.bin"/><Relationship Id="rId11" Type="http://schemas.openxmlformats.org/officeDocument/2006/relationships/image" Target="../media/image93.wmf"/><Relationship Id="rId5" Type="http://schemas.openxmlformats.org/officeDocument/2006/relationships/image" Target="../media/image90.wmf"/><Relationship Id="rId15" Type="http://schemas.openxmlformats.org/officeDocument/2006/relationships/image" Target="../media/image95.wmf"/><Relationship Id="rId10" Type="http://schemas.openxmlformats.org/officeDocument/2006/relationships/oleObject" Target="../embeddings/oleObject27.bin"/><Relationship Id="rId4" Type="http://schemas.openxmlformats.org/officeDocument/2006/relationships/oleObject" Target="../embeddings/oleObject24.bin"/><Relationship Id="rId9" Type="http://schemas.openxmlformats.org/officeDocument/2006/relationships/image" Target="../media/image92.wmf"/><Relationship Id="rId14" Type="http://schemas.openxmlformats.org/officeDocument/2006/relationships/oleObject" Target="../embeddings/oleObject29.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100.wmf"/><Relationship Id="rId18" Type="http://schemas.openxmlformats.org/officeDocument/2006/relationships/image" Target="../media/image102.wmf"/><Relationship Id="rId3" Type="http://schemas.openxmlformats.org/officeDocument/2006/relationships/notesSlide" Target="../notesSlides/notesSlide50.xml"/><Relationship Id="rId7" Type="http://schemas.openxmlformats.org/officeDocument/2006/relationships/image" Target="../media/image97.wmf"/><Relationship Id="rId12" Type="http://schemas.openxmlformats.org/officeDocument/2006/relationships/oleObject" Target="../embeddings/oleObject34.bin"/><Relationship Id="rId17" Type="http://schemas.openxmlformats.org/officeDocument/2006/relationships/oleObject" Target="../embeddings/oleObject37.bin"/><Relationship Id="rId2" Type="http://schemas.openxmlformats.org/officeDocument/2006/relationships/slideLayout" Target="../slideLayouts/slideLayout7.xml"/><Relationship Id="rId16" Type="http://schemas.openxmlformats.org/officeDocument/2006/relationships/oleObject" Target="../embeddings/oleObject36.bin"/><Relationship Id="rId1" Type="http://schemas.openxmlformats.org/officeDocument/2006/relationships/vmlDrawing" Target="../drawings/vmlDrawing10.vml"/><Relationship Id="rId6" Type="http://schemas.openxmlformats.org/officeDocument/2006/relationships/oleObject" Target="../embeddings/oleObject31.bin"/><Relationship Id="rId11" Type="http://schemas.openxmlformats.org/officeDocument/2006/relationships/image" Target="../media/image99.wmf"/><Relationship Id="rId5" Type="http://schemas.openxmlformats.org/officeDocument/2006/relationships/image" Target="../media/image96.wmf"/><Relationship Id="rId15" Type="http://schemas.openxmlformats.org/officeDocument/2006/relationships/image" Target="../media/image101.wmf"/><Relationship Id="rId10" Type="http://schemas.openxmlformats.org/officeDocument/2006/relationships/oleObject" Target="../embeddings/oleObject33.bin"/><Relationship Id="rId19" Type="http://schemas.openxmlformats.org/officeDocument/2006/relationships/image" Target="../media/image103.emf"/><Relationship Id="rId4" Type="http://schemas.openxmlformats.org/officeDocument/2006/relationships/oleObject" Target="../embeddings/oleObject30.bin"/><Relationship Id="rId9" Type="http://schemas.openxmlformats.org/officeDocument/2006/relationships/image" Target="../media/image98.wmf"/><Relationship Id="rId14" Type="http://schemas.openxmlformats.org/officeDocument/2006/relationships/oleObject" Target="../embeddings/oleObject35.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notesSlide" Target="../notesSlides/notesSlide51.xml"/><Relationship Id="rId7" Type="http://schemas.openxmlformats.org/officeDocument/2006/relationships/image" Target="../media/image105.emf"/><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39.bin"/><Relationship Id="rId11" Type="http://schemas.openxmlformats.org/officeDocument/2006/relationships/image" Target="../media/image107.wmf"/><Relationship Id="rId5" Type="http://schemas.openxmlformats.org/officeDocument/2006/relationships/image" Target="../media/image104.emf"/><Relationship Id="rId10" Type="http://schemas.openxmlformats.org/officeDocument/2006/relationships/oleObject" Target="../embeddings/oleObject41.bin"/><Relationship Id="rId4" Type="http://schemas.openxmlformats.org/officeDocument/2006/relationships/oleObject" Target="../embeddings/oleObject38.bin"/><Relationship Id="rId9" Type="http://schemas.openxmlformats.org/officeDocument/2006/relationships/image" Target="../media/image106.w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notesSlide" Target="../notesSlides/notesSlide52.xml"/><Relationship Id="rId7" Type="http://schemas.openxmlformats.org/officeDocument/2006/relationships/image" Target="../media/image108.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43.bin"/><Relationship Id="rId5" Type="http://schemas.openxmlformats.org/officeDocument/2006/relationships/image" Target="../media/image99.wmf"/><Relationship Id="rId4" Type="http://schemas.openxmlformats.org/officeDocument/2006/relationships/oleObject" Target="../embeddings/oleObject42.bin"/><Relationship Id="rId9" Type="http://schemas.openxmlformats.org/officeDocument/2006/relationships/image" Target="../media/image109.w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114.wmf"/><Relationship Id="rId18" Type="http://schemas.openxmlformats.org/officeDocument/2006/relationships/oleObject" Target="../embeddings/oleObject52.bin"/><Relationship Id="rId26" Type="http://schemas.openxmlformats.org/officeDocument/2006/relationships/oleObject" Target="../embeddings/oleObject56.bin"/><Relationship Id="rId3" Type="http://schemas.openxmlformats.org/officeDocument/2006/relationships/notesSlide" Target="../notesSlides/notesSlide53.xml"/><Relationship Id="rId21" Type="http://schemas.openxmlformats.org/officeDocument/2006/relationships/image" Target="../media/image118.wmf"/><Relationship Id="rId7" Type="http://schemas.openxmlformats.org/officeDocument/2006/relationships/image" Target="../media/image111.wmf"/><Relationship Id="rId12" Type="http://schemas.openxmlformats.org/officeDocument/2006/relationships/oleObject" Target="../embeddings/oleObject49.bin"/><Relationship Id="rId17" Type="http://schemas.openxmlformats.org/officeDocument/2006/relationships/image" Target="../media/image116.wmf"/><Relationship Id="rId25" Type="http://schemas.openxmlformats.org/officeDocument/2006/relationships/image" Target="../media/image120.wmf"/><Relationship Id="rId2" Type="http://schemas.openxmlformats.org/officeDocument/2006/relationships/slideLayout" Target="../slideLayouts/slideLayout6.xml"/><Relationship Id="rId16" Type="http://schemas.openxmlformats.org/officeDocument/2006/relationships/oleObject" Target="../embeddings/oleObject51.bin"/><Relationship Id="rId20" Type="http://schemas.openxmlformats.org/officeDocument/2006/relationships/oleObject" Target="../embeddings/oleObject53.bin"/><Relationship Id="rId29" Type="http://schemas.openxmlformats.org/officeDocument/2006/relationships/image" Target="../media/image122.wmf"/><Relationship Id="rId1" Type="http://schemas.openxmlformats.org/officeDocument/2006/relationships/vmlDrawing" Target="../drawings/vmlDrawing13.vml"/><Relationship Id="rId6" Type="http://schemas.openxmlformats.org/officeDocument/2006/relationships/oleObject" Target="../embeddings/oleObject46.bin"/><Relationship Id="rId11" Type="http://schemas.openxmlformats.org/officeDocument/2006/relationships/image" Target="../media/image113.wmf"/><Relationship Id="rId24" Type="http://schemas.openxmlformats.org/officeDocument/2006/relationships/oleObject" Target="../embeddings/oleObject55.bin"/><Relationship Id="rId5" Type="http://schemas.openxmlformats.org/officeDocument/2006/relationships/image" Target="../media/image110.wmf"/><Relationship Id="rId15" Type="http://schemas.openxmlformats.org/officeDocument/2006/relationships/image" Target="../media/image115.wmf"/><Relationship Id="rId23" Type="http://schemas.openxmlformats.org/officeDocument/2006/relationships/image" Target="../media/image119.wmf"/><Relationship Id="rId28" Type="http://schemas.openxmlformats.org/officeDocument/2006/relationships/oleObject" Target="../embeddings/oleObject57.bin"/><Relationship Id="rId10" Type="http://schemas.openxmlformats.org/officeDocument/2006/relationships/oleObject" Target="../embeddings/oleObject48.bin"/><Relationship Id="rId19" Type="http://schemas.openxmlformats.org/officeDocument/2006/relationships/image" Target="../media/image117.wmf"/><Relationship Id="rId31" Type="http://schemas.openxmlformats.org/officeDocument/2006/relationships/image" Target="../media/image123.wmf"/><Relationship Id="rId4" Type="http://schemas.openxmlformats.org/officeDocument/2006/relationships/oleObject" Target="../embeddings/oleObject45.bin"/><Relationship Id="rId9" Type="http://schemas.openxmlformats.org/officeDocument/2006/relationships/image" Target="../media/image112.wmf"/><Relationship Id="rId14" Type="http://schemas.openxmlformats.org/officeDocument/2006/relationships/oleObject" Target="../embeddings/oleObject50.bin"/><Relationship Id="rId22" Type="http://schemas.openxmlformats.org/officeDocument/2006/relationships/oleObject" Target="../embeddings/oleObject54.bin"/><Relationship Id="rId27" Type="http://schemas.openxmlformats.org/officeDocument/2006/relationships/image" Target="../media/image121.wmf"/><Relationship Id="rId30" Type="http://schemas.openxmlformats.org/officeDocument/2006/relationships/oleObject" Target="../embeddings/oleObject58.bin"/></Relationships>
</file>

<file path=ppt/slides/_rels/slide74.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127.wmf"/><Relationship Id="rId18" Type="http://schemas.openxmlformats.org/officeDocument/2006/relationships/oleObject" Target="../embeddings/oleObject66.bin"/><Relationship Id="rId3" Type="http://schemas.openxmlformats.org/officeDocument/2006/relationships/notesSlide" Target="../notesSlides/notesSlide54.xml"/><Relationship Id="rId7" Type="http://schemas.openxmlformats.org/officeDocument/2006/relationships/image" Target="../media/image99.wmf"/><Relationship Id="rId12" Type="http://schemas.openxmlformats.org/officeDocument/2006/relationships/oleObject" Target="../embeddings/oleObject63.bin"/><Relationship Id="rId17" Type="http://schemas.openxmlformats.org/officeDocument/2006/relationships/image" Target="../media/image129.wmf"/><Relationship Id="rId2" Type="http://schemas.openxmlformats.org/officeDocument/2006/relationships/slideLayout" Target="../slideLayouts/slideLayout2.xml"/><Relationship Id="rId16" Type="http://schemas.openxmlformats.org/officeDocument/2006/relationships/oleObject" Target="../embeddings/oleObject65.bin"/><Relationship Id="rId1" Type="http://schemas.openxmlformats.org/officeDocument/2006/relationships/vmlDrawing" Target="../drawings/vmlDrawing14.vml"/><Relationship Id="rId6" Type="http://schemas.openxmlformats.org/officeDocument/2006/relationships/oleObject" Target="../embeddings/oleObject60.bin"/><Relationship Id="rId11" Type="http://schemas.openxmlformats.org/officeDocument/2006/relationships/image" Target="../media/image126.wmf"/><Relationship Id="rId5" Type="http://schemas.openxmlformats.org/officeDocument/2006/relationships/image" Target="../media/image124.wmf"/><Relationship Id="rId15" Type="http://schemas.openxmlformats.org/officeDocument/2006/relationships/image" Target="../media/image128.wmf"/><Relationship Id="rId10" Type="http://schemas.openxmlformats.org/officeDocument/2006/relationships/oleObject" Target="../embeddings/oleObject62.bin"/><Relationship Id="rId19" Type="http://schemas.openxmlformats.org/officeDocument/2006/relationships/image" Target="../media/image130.wmf"/><Relationship Id="rId4" Type="http://schemas.openxmlformats.org/officeDocument/2006/relationships/oleObject" Target="../embeddings/oleObject59.bin"/><Relationship Id="rId9" Type="http://schemas.openxmlformats.org/officeDocument/2006/relationships/image" Target="../media/image125.wmf"/><Relationship Id="rId14" Type="http://schemas.openxmlformats.org/officeDocument/2006/relationships/oleObject" Target="../embeddings/oleObject64.bin"/></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notesSlide" Target="../notesSlides/notesSlide55.xml"/><Relationship Id="rId7" Type="http://schemas.openxmlformats.org/officeDocument/2006/relationships/image" Target="../media/image132.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68.bin"/><Relationship Id="rId11" Type="http://schemas.openxmlformats.org/officeDocument/2006/relationships/image" Target="../media/image134.wmf"/><Relationship Id="rId5" Type="http://schemas.openxmlformats.org/officeDocument/2006/relationships/image" Target="../media/image131.wmf"/><Relationship Id="rId10" Type="http://schemas.openxmlformats.org/officeDocument/2006/relationships/oleObject" Target="../embeddings/oleObject70.bin"/><Relationship Id="rId4" Type="http://schemas.openxmlformats.org/officeDocument/2006/relationships/oleObject" Target="../embeddings/oleObject67.bin"/><Relationship Id="rId9" Type="http://schemas.openxmlformats.org/officeDocument/2006/relationships/image" Target="../media/image133.wmf"/></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image" Target="../media/image138.wmf"/><Relationship Id="rId3" Type="http://schemas.openxmlformats.org/officeDocument/2006/relationships/notesSlide" Target="../notesSlides/notesSlide56.xml"/><Relationship Id="rId7" Type="http://schemas.openxmlformats.org/officeDocument/2006/relationships/image" Target="../media/image135.wmf"/><Relationship Id="rId12" Type="http://schemas.openxmlformats.org/officeDocument/2006/relationships/oleObject" Target="../embeddings/oleObject75.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72.bin"/><Relationship Id="rId11" Type="http://schemas.openxmlformats.org/officeDocument/2006/relationships/image" Target="../media/image137.wmf"/><Relationship Id="rId5" Type="http://schemas.openxmlformats.org/officeDocument/2006/relationships/image" Target="../media/image132.wmf"/><Relationship Id="rId15" Type="http://schemas.openxmlformats.org/officeDocument/2006/relationships/image" Target="../media/image139.wmf"/><Relationship Id="rId10" Type="http://schemas.openxmlformats.org/officeDocument/2006/relationships/oleObject" Target="../embeddings/oleObject74.bin"/><Relationship Id="rId4" Type="http://schemas.openxmlformats.org/officeDocument/2006/relationships/oleObject" Target="../embeddings/oleObject71.bin"/><Relationship Id="rId9" Type="http://schemas.openxmlformats.org/officeDocument/2006/relationships/image" Target="../media/image136.wmf"/><Relationship Id="rId14" Type="http://schemas.openxmlformats.org/officeDocument/2006/relationships/oleObject" Target="../embeddings/oleObject76.bin"/></Relationships>
</file>

<file path=ppt/slides/_rels/slide77.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image" Target="../media/image142.wmf"/><Relationship Id="rId18" Type="http://schemas.openxmlformats.org/officeDocument/2006/relationships/oleObject" Target="../embeddings/oleObject84.bin"/><Relationship Id="rId3" Type="http://schemas.openxmlformats.org/officeDocument/2006/relationships/notesSlide" Target="../notesSlides/notesSlide57.xml"/><Relationship Id="rId7" Type="http://schemas.openxmlformats.org/officeDocument/2006/relationships/image" Target="../media/image135.wmf"/><Relationship Id="rId12" Type="http://schemas.openxmlformats.org/officeDocument/2006/relationships/oleObject" Target="../embeddings/oleObject81.bin"/><Relationship Id="rId17" Type="http://schemas.openxmlformats.org/officeDocument/2006/relationships/image" Target="../media/image138.wmf"/><Relationship Id="rId2" Type="http://schemas.openxmlformats.org/officeDocument/2006/relationships/slideLayout" Target="../slideLayouts/slideLayout2.xml"/><Relationship Id="rId16" Type="http://schemas.openxmlformats.org/officeDocument/2006/relationships/oleObject" Target="../embeddings/oleObject83.bin"/><Relationship Id="rId1" Type="http://schemas.openxmlformats.org/officeDocument/2006/relationships/vmlDrawing" Target="../drawings/vmlDrawing17.vml"/><Relationship Id="rId6" Type="http://schemas.openxmlformats.org/officeDocument/2006/relationships/oleObject" Target="../embeddings/oleObject78.bin"/><Relationship Id="rId11" Type="http://schemas.openxmlformats.org/officeDocument/2006/relationships/image" Target="../media/image141.wmf"/><Relationship Id="rId5" Type="http://schemas.openxmlformats.org/officeDocument/2006/relationships/image" Target="../media/image132.wmf"/><Relationship Id="rId15" Type="http://schemas.openxmlformats.org/officeDocument/2006/relationships/image" Target="../media/image143.wmf"/><Relationship Id="rId10" Type="http://schemas.openxmlformats.org/officeDocument/2006/relationships/oleObject" Target="../embeddings/oleObject80.bin"/><Relationship Id="rId19" Type="http://schemas.openxmlformats.org/officeDocument/2006/relationships/image" Target="../media/image139.wmf"/><Relationship Id="rId4" Type="http://schemas.openxmlformats.org/officeDocument/2006/relationships/oleObject" Target="../embeddings/oleObject77.bin"/><Relationship Id="rId9" Type="http://schemas.openxmlformats.org/officeDocument/2006/relationships/image" Target="../media/image140.wmf"/><Relationship Id="rId14" Type="http://schemas.openxmlformats.org/officeDocument/2006/relationships/oleObject" Target="../embeddings/oleObject82.bin"/></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87.bin"/><Relationship Id="rId3" Type="http://schemas.openxmlformats.org/officeDocument/2006/relationships/notesSlide" Target="../notesSlides/notesSlide58.xml"/><Relationship Id="rId7" Type="http://schemas.openxmlformats.org/officeDocument/2006/relationships/image" Target="../media/image145.w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86.bin"/><Relationship Id="rId11" Type="http://schemas.openxmlformats.org/officeDocument/2006/relationships/image" Target="../media/image147.wmf"/><Relationship Id="rId5" Type="http://schemas.openxmlformats.org/officeDocument/2006/relationships/image" Target="../media/image144.wmf"/><Relationship Id="rId10" Type="http://schemas.openxmlformats.org/officeDocument/2006/relationships/oleObject" Target="../embeddings/oleObject88.bin"/><Relationship Id="rId4" Type="http://schemas.openxmlformats.org/officeDocument/2006/relationships/oleObject" Target="../embeddings/oleObject85.bin"/><Relationship Id="rId9" Type="http://schemas.openxmlformats.org/officeDocument/2006/relationships/image" Target="../media/image146.wmf"/></Relationships>
</file>

<file path=ppt/slides/_rels/slide79.xml.rels><?xml version="1.0" encoding="UTF-8" standalone="yes"?>
<Relationships xmlns="http://schemas.openxmlformats.org/package/2006/relationships"><Relationship Id="rId8" Type="http://schemas.openxmlformats.org/officeDocument/2006/relationships/oleObject" Target="../embeddings/oleObject91.bin"/><Relationship Id="rId13" Type="http://schemas.openxmlformats.org/officeDocument/2006/relationships/image" Target="../media/image152.wmf"/><Relationship Id="rId3" Type="http://schemas.openxmlformats.org/officeDocument/2006/relationships/notesSlide" Target="../notesSlides/notesSlide59.xml"/><Relationship Id="rId7" Type="http://schemas.openxmlformats.org/officeDocument/2006/relationships/image" Target="../media/image149.wmf"/><Relationship Id="rId12" Type="http://schemas.openxmlformats.org/officeDocument/2006/relationships/oleObject" Target="../embeddings/oleObject93.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90.bin"/><Relationship Id="rId11" Type="http://schemas.openxmlformats.org/officeDocument/2006/relationships/image" Target="../media/image151.wmf"/><Relationship Id="rId5" Type="http://schemas.openxmlformats.org/officeDocument/2006/relationships/image" Target="../media/image148.wmf"/><Relationship Id="rId10" Type="http://schemas.openxmlformats.org/officeDocument/2006/relationships/oleObject" Target="../embeddings/oleObject92.bin"/><Relationship Id="rId4" Type="http://schemas.openxmlformats.org/officeDocument/2006/relationships/oleObject" Target="../embeddings/oleObject89.bin"/><Relationship Id="rId9" Type="http://schemas.openxmlformats.org/officeDocument/2006/relationships/image" Target="../media/image150.wmf"/></Relationships>
</file>

<file path=ppt/slides/_rels/slide80.xml.rels><?xml version="1.0" encoding="UTF-8" standalone="yes"?>
<Relationships xmlns="http://schemas.openxmlformats.org/package/2006/relationships"><Relationship Id="rId8" Type="http://schemas.openxmlformats.org/officeDocument/2006/relationships/oleObject" Target="../embeddings/oleObject96.bin"/><Relationship Id="rId13" Type="http://schemas.openxmlformats.org/officeDocument/2006/relationships/image" Target="../media/image156.wmf"/><Relationship Id="rId18" Type="http://schemas.openxmlformats.org/officeDocument/2006/relationships/image" Target="../media/image158.wmf"/><Relationship Id="rId3" Type="http://schemas.openxmlformats.org/officeDocument/2006/relationships/notesSlide" Target="../notesSlides/notesSlide60.xml"/><Relationship Id="rId7" Type="http://schemas.openxmlformats.org/officeDocument/2006/relationships/image" Target="../media/image154.wmf"/><Relationship Id="rId12" Type="http://schemas.openxmlformats.org/officeDocument/2006/relationships/oleObject" Target="../embeddings/oleObject98.bin"/><Relationship Id="rId17" Type="http://schemas.openxmlformats.org/officeDocument/2006/relationships/oleObject" Target="../embeddings/oleObject101.bin"/><Relationship Id="rId2" Type="http://schemas.openxmlformats.org/officeDocument/2006/relationships/slideLayout" Target="../slideLayouts/slideLayout7.xml"/><Relationship Id="rId16" Type="http://schemas.openxmlformats.org/officeDocument/2006/relationships/oleObject" Target="../embeddings/oleObject100.bin"/><Relationship Id="rId1" Type="http://schemas.openxmlformats.org/officeDocument/2006/relationships/vmlDrawing" Target="../drawings/vmlDrawing20.vml"/><Relationship Id="rId6" Type="http://schemas.openxmlformats.org/officeDocument/2006/relationships/oleObject" Target="../embeddings/oleObject95.bin"/><Relationship Id="rId11" Type="http://schemas.openxmlformats.org/officeDocument/2006/relationships/image" Target="../media/image155.wmf"/><Relationship Id="rId5" Type="http://schemas.openxmlformats.org/officeDocument/2006/relationships/image" Target="../media/image153.wmf"/><Relationship Id="rId15" Type="http://schemas.openxmlformats.org/officeDocument/2006/relationships/image" Target="../media/image157.wmf"/><Relationship Id="rId10" Type="http://schemas.openxmlformats.org/officeDocument/2006/relationships/oleObject" Target="../embeddings/oleObject97.bin"/><Relationship Id="rId4" Type="http://schemas.openxmlformats.org/officeDocument/2006/relationships/oleObject" Target="../embeddings/oleObject94.bin"/><Relationship Id="rId9" Type="http://schemas.openxmlformats.org/officeDocument/2006/relationships/image" Target="../media/image99.wmf"/><Relationship Id="rId14" Type="http://schemas.openxmlformats.org/officeDocument/2006/relationships/oleObject" Target="../embeddings/oleObject99.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openxmlformats.org/officeDocument/2006/relationships/image" Target="../media/image160.wmf"/><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oleObject" Target="../embeddings/oleObject103.bin"/><Relationship Id="rId5" Type="http://schemas.openxmlformats.org/officeDocument/2006/relationships/image" Target="../media/image159.wmf"/><Relationship Id="rId4" Type="http://schemas.openxmlformats.org/officeDocument/2006/relationships/oleObject" Target="../embeddings/oleObject102.bin"/></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106.bin"/><Relationship Id="rId13" Type="http://schemas.openxmlformats.org/officeDocument/2006/relationships/image" Target="../media/image165.wmf"/><Relationship Id="rId18" Type="http://schemas.openxmlformats.org/officeDocument/2006/relationships/oleObject" Target="../embeddings/oleObject111.bin"/><Relationship Id="rId3" Type="http://schemas.openxmlformats.org/officeDocument/2006/relationships/notesSlide" Target="../notesSlides/notesSlide62.xml"/><Relationship Id="rId7" Type="http://schemas.openxmlformats.org/officeDocument/2006/relationships/image" Target="../media/image162.wmf"/><Relationship Id="rId12" Type="http://schemas.openxmlformats.org/officeDocument/2006/relationships/oleObject" Target="../embeddings/oleObject108.bin"/><Relationship Id="rId17" Type="http://schemas.openxmlformats.org/officeDocument/2006/relationships/image" Target="../media/image167.wmf"/><Relationship Id="rId2" Type="http://schemas.openxmlformats.org/officeDocument/2006/relationships/slideLayout" Target="../slideLayouts/slideLayout6.xml"/><Relationship Id="rId16" Type="http://schemas.openxmlformats.org/officeDocument/2006/relationships/oleObject" Target="../embeddings/oleObject110.bin"/><Relationship Id="rId1" Type="http://schemas.openxmlformats.org/officeDocument/2006/relationships/vmlDrawing" Target="../drawings/vmlDrawing22.vml"/><Relationship Id="rId6" Type="http://schemas.openxmlformats.org/officeDocument/2006/relationships/oleObject" Target="../embeddings/oleObject105.bin"/><Relationship Id="rId11" Type="http://schemas.openxmlformats.org/officeDocument/2006/relationships/image" Target="../media/image164.wmf"/><Relationship Id="rId5" Type="http://schemas.openxmlformats.org/officeDocument/2006/relationships/image" Target="../media/image161.wmf"/><Relationship Id="rId15" Type="http://schemas.openxmlformats.org/officeDocument/2006/relationships/image" Target="../media/image166.wmf"/><Relationship Id="rId10" Type="http://schemas.openxmlformats.org/officeDocument/2006/relationships/oleObject" Target="../embeddings/oleObject107.bin"/><Relationship Id="rId19" Type="http://schemas.openxmlformats.org/officeDocument/2006/relationships/image" Target="../media/image168.wmf"/><Relationship Id="rId4" Type="http://schemas.openxmlformats.org/officeDocument/2006/relationships/oleObject" Target="../embeddings/oleObject104.bin"/><Relationship Id="rId9" Type="http://schemas.openxmlformats.org/officeDocument/2006/relationships/image" Target="../media/image163.wmf"/><Relationship Id="rId14" Type="http://schemas.openxmlformats.org/officeDocument/2006/relationships/oleObject" Target="../embeddings/oleObject109.bin"/></Relationships>
</file>

<file path=ppt/slides/_rels/slide83.xml.rels><?xml version="1.0" encoding="UTF-8" standalone="yes"?>
<Relationships xmlns="http://schemas.openxmlformats.org/package/2006/relationships"><Relationship Id="rId8" Type="http://schemas.openxmlformats.org/officeDocument/2006/relationships/image" Target="../media/image170.wmf"/><Relationship Id="rId3" Type="http://schemas.openxmlformats.org/officeDocument/2006/relationships/notesSlide" Target="../notesSlides/notesSlide63.xml"/><Relationship Id="rId7" Type="http://schemas.openxmlformats.org/officeDocument/2006/relationships/oleObject" Target="../embeddings/oleObject113.bin"/><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image" Target="../media/image171.png"/><Relationship Id="rId5" Type="http://schemas.openxmlformats.org/officeDocument/2006/relationships/image" Target="../media/image169.wmf"/><Relationship Id="rId4" Type="http://schemas.openxmlformats.org/officeDocument/2006/relationships/oleObject" Target="../embeddings/oleObject112.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64.xml"/><Relationship Id="rId7" Type="http://schemas.openxmlformats.org/officeDocument/2006/relationships/image" Target="../media/image174.wmf"/><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image" Target="../media/image172.wmf"/><Relationship Id="rId5" Type="http://schemas.openxmlformats.org/officeDocument/2006/relationships/oleObject" Target="../embeddings/oleObject114.bin"/><Relationship Id="rId4" Type="http://schemas.openxmlformats.org/officeDocument/2006/relationships/image" Target="../media/image173.png"/></Relationships>
</file>

<file path=ppt/slides/_rels/slide85.xml.rels><?xml version="1.0" encoding="UTF-8" standalone="yes"?>
<Relationships xmlns="http://schemas.openxmlformats.org/package/2006/relationships"><Relationship Id="rId8" Type="http://schemas.openxmlformats.org/officeDocument/2006/relationships/oleObject" Target="../embeddings/oleObject117.bin"/><Relationship Id="rId13" Type="http://schemas.openxmlformats.org/officeDocument/2006/relationships/image" Target="../media/image179.wmf"/><Relationship Id="rId3" Type="http://schemas.openxmlformats.org/officeDocument/2006/relationships/notesSlide" Target="../notesSlides/notesSlide65.xml"/><Relationship Id="rId7" Type="http://schemas.openxmlformats.org/officeDocument/2006/relationships/image" Target="../media/image176.emf"/><Relationship Id="rId12" Type="http://schemas.openxmlformats.org/officeDocument/2006/relationships/oleObject" Target="../embeddings/oleObject119.bin"/><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oleObject" Target="../embeddings/oleObject116.bin"/><Relationship Id="rId11" Type="http://schemas.openxmlformats.org/officeDocument/2006/relationships/image" Target="../media/image178.wmf"/><Relationship Id="rId5" Type="http://schemas.openxmlformats.org/officeDocument/2006/relationships/image" Target="../media/image175.emf"/><Relationship Id="rId15" Type="http://schemas.openxmlformats.org/officeDocument/2006/relationships/image" Target="../media/image180.wmf"/><Relationship Id="rId10" Type="http://schemas.openxmlformats.org/officeDocument/2006/relationships/oleObject" Target="../embeddings/oleObject118.bin"/><Relationship Id="rId4" Type="http://schemas.openxmlformats.org/officeDocument/2006/relationships/oleObject" Target="../embeddings/oleObject115.bin"/><Relationship Id="rId9" Type="http://schemas.openxmlformats.org/officeDocument/2006/relationships/image" Target="../media/image177.wmf"/><Relationship Id="rId14" Type="http://schemas.openxmlformats.org/officeDocument/2006/relationships/oleObject" Target="../embeddings/oleObject120.bin"/></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123.bin"/><Relationship Id="rId13" Type="http://schemas.openxmlformats.org/officeDocument/2006/relationships/image" Target="../media/image185.wmf"/><Relationship Id="rId3" Type="http://schemas.openxmlformats.org/officeDocument/2006/relationships/notesSlide" Target="../notesSlides/notesSlide66.xml"/><Relationship Id="rId7" Type="http://schemas.openxmlformats.org/officeDocument/2006/relationships/image" Target="../media/image182.wmf"/><Relationship Id="rId12" Type="http://schemas.openxmlformats.org/officeDocument/2006/relationships/oleObject" Target="../embeddings/oleObject125.bin"/><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122.bin"/><Relationship Id="rId11" Type="http://schemas.openxmlformats.org/officeDocument/2006/relationships/image" Target="../media/image184.wmf"/><Relationship Id="rId5" Type="http://schemas.openxmlformats.org/officeDocument/2006/relationships/image" Target="../media/image181.wmf"/><Relationship Id="rId10" Type="http://schemas.openxmlformats.org/officeDocument/2006/relationships/oleObject" Target="../embeddings/oleObject124.bin"/><Relationship Id="rId4" Type="http://schemas.openxmlformats.org/officeDocument/2006/relationships/oleObject" Target="../embeddings/oleObject121.bin"/><Relationship Id="rId9" Type="http://schemas.openxmlformats.org/officeDocument/2006/relationships/image" Target="../media/image183.wmf"/></Relationships>
</file>

<file path=ppt/slides/_rels/slide87.xml.rels><?xml version="1.0" encoding="UTF-8" standalone="yes"?>
<Relationships xmlns="http://schemas.openxmlformats.org/package/2006/relationships"><Relationship Id="rId8" Type="http://schemas.openxmlformats.org/officeDocument/2006/relationships/oleObject" Target="../embeddings/oleObject128.bin"/><Relationship Id="rId3" Type="http://schemas.openxmlformats.org/officeDocument/2006/relationships/notesSlide" Target="../notesSlides/notesSlide67.xml"/><Relationship Id="rId7" Type="http://schemas.openxmlformats.org/officeDocument/2006/relationships/image" Target="../media/image187.wmf"/><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oleObject" Target="../embeddings/oleObject127.bin"/><Relationship Id="rId5" Type="http://schemas.openxmlformats.org/officeDocument/2006/relationships/image" Target="../media/image186.wmf"/><Relationship Id="rId4" Type="http://schemas.openxmlformats.org/officeDocument/2006/relationships/oleObject" Target="../embeddings/oleObject126.bin"/><Relationship Id="rId9" Type="http://schemas.openxmlformats.org/officeDocument/2006/relationships/image" Target="../media/image188.wmf"/></Relationships>
</file>

<file path=ppt/slides/_rels/slide88.xml.rels><?xml version="1.0" encoding="UTF-8" standalone="yes"?>
<Relationships xmlns="http://schemas.openxmlformats.org/package/2006/relationships"><Relationship Id="rId8" Type="http://schemas.openxmlformats.org/officeDocument/2006/relationships/image" Target="../media/image190.wmf"/><Relationship Id="rId3" Type="http://schemas.openxmlformats.org/officeDocument/2006/relationships/notesSlide" Target="../notesSlides/notesSlide68.xml"/><Relationship Id="rId7" Type="http://schemas.openxmlformats.org/officeDocument/2006/relationships/oleObject" Target="../embeddings/oleObject130.bin"/><Relationship Id="rId12" Type="http://schemas.openxmlformats.org/officeDocument/2006/relationships/image" Target="../media/image192.wmf"/><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image" Target="../media/image189.wmf"/><Relationship Id="rId11" Type="http://schemas.openxmlformats.org/officeDocument/2006/relationships/oleObject" Target="../embeddings/oleObject132.bin"/><Relationship Id="rId5" Type="http://schemas.openxmlformats.org/officeDocument/2006/relationships/oleObject" Target="../embeddings/oleObject129.bin"/><Relationship Id="rId10" Type="http://schemas.openxmlformats.org/officeDocument/2006/relationships/image" Target="../media/image191.wmf"/><Relationship Id="rId4" Type="http://schemas.openxmlformats.org/officeDocument/2006/relationships/image" Target="../media/image193.png"/><Relationship Id="rId9" Type="http://schemas.openxmlformats.org/officeDocument/2006/relationships/oleObject" Target="../embeddings/oleObject131.bin"/></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194.wmf"/><Relationship Id="rId4" Type="http://schemas.openxmlformats.org/officeDocument/2006/relationships/oleObject" Target="../embeddings/oleObject133.bin"/></Relationships>
</file>

<file path=ppt/slides/_rels/slide90.xml.rels><?xml version="1.0" encoding="UTF-8" standalone="yes"?>
<Relationships xmlns="http://schemas.openxmlformats.org/package/2006/relationships"><Relationship Id="rId8" Type="http://schemas.openxmlformats.org/officeDocument/2006/relationships/oleObject" Target="../embeddings/oleObject136.bin"/><Relationship Id="rId13" Type="http://schemas.openxmlformats.org/officeDocument/2006/relationships/image" Target="../media/image199.wmf"/><Relationship Id="rId3" Type="http://schemas.openxmlformats.org/officeDocument/2006/relationships/notesSlide" Target="../notesSlides/notesSlide70.xml"/><Relationship Id="rId7" Type="http://schemas.openxmlformats.org/officeDocument/2006/relationships/image" Target="../media/image196.wmf"/><Relationship Id="rId12" Type="http://schemas.openxmlformats.org/officeDocument/2006/relationships/oleObject" Target="../embeddings/oleObject138.bin"/><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oleObject" Target="../embeddings/oleObject135.bin"/><Relationship Id="rId11" Type="http://schemas.openxmlformats.org/officeDocument/2006/relationships/image" Target="../media/image198.emf"/><Relationship Id="rId5" Type="http://schemas.openxmlformats.org/officeDocument/2006/relationships/image" Target="../media/image195.wmf"/><Relationship Id="rId10" Type="http://schemas.openxmlformats.org/officeDocument/2006/relationships/oleObject" Target="../embeddings/oleObject137.bin"/><Relationship Id="rId4" Type="http://schemas.openxmlformats.org/officeDocument/2006/relationships/oleObject" Target="../embeddings/oleObject134.bin"/><Relationship Id="rId9" Type="http://schemas.openxmlformats.org/officeDocument/2006/relationships/image" Target="../media/image197.wmf"/></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141.bin"/><Relationship Id="rId13" Type="http://schemas.openxmlformats.org/officeDocument/2006/relationships/image" Target="../media/image204.wmf"/><Relationship Id="rId3" Type="http://schemas.openxmlformats.org/officeDocument/2006/relationships/notesSlide" Target="../notesSlides/notesSlide71.xml"/><Relationship Id="rId7" Type="http://schemas.openxmlformats.org/officeDocument/2006/relationships/image" Target="../media/image201.wmf"/><Relationship Id="rId12" Type="http://schemas.openxmlformats.org/officeDocument/2006/relationships/oleObject" Target="../embeddings/oleObject143.bin"/><Relationship Id="rId17" Type="http://schemas.openxmlformats.org/officeDocument/2006/relationships/image" Target="../media/image199.wmf"/><Relationship Id="rId2" Type="http://schemas.openxmlformats.org/officeDocument/2006/relationships/slideLayout" Target="../slideLayouts/slideLayout6.xml"/><Relationship Id="rId16" Type="http://schemas.openxmlformats.org/officeDocument/2006/relationships/oleObject" Target="../embeddings/oleObject145.bin"/><Relationship Id="rId1" Type="http://schemas.openxmlformats.org/officeDocument/2006/relationships/vmlDrawing" Target="../drawings/vmlDrawing31.vml"/><Relationship Id="rId6" Type="http://schemas.openxmlformats.org/officeDocument/2006/relationships/oleObject" Target="../embeddings/oleObject140.bin"/><Relationship Id="rId11" Type="http://schemas.openxmlformats.org/officeDocument/2006/relationships/image" Target="../media/image203.wmf"/><Relationship Id="rId5" Type="http://schemas.openxmlformats.org/officeDocument/2006/relationships/image" Target="../media/image200.wmf"/><Relationship Id="rId15" Type="http://schemas.openxmlformats.org/officeDocument/2006/relationships/image" Target="../media/image205.emf"/><Relationship Id="rId10" Type="http://schemas.openxmlformats.org/officeDocument/2006/relationships/oleObject" Target="../embeddings/oleObject142.bin"/><Relationship Id="rId4" Type="http://schemas.openxmlformats.org/officeDocument/2006/relationships/oleObject" Target="../embeddings/oleObject139.bin"/><Relationship Id="rId9" Type="http://schemas.openxmlformats.org/officeDocument/2006/relationships/image" Target="../media/image202.wmf"/><Relationship Id="rId14" Type="http://schemas.openxmlformats.org/officeDocument/2006/relationships/oleObject" Target="../embeddings/oleObject144.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72.xml"/><Relationship Id="rId7" Type="http://schemas.openxmlformats.org/officeDocument/2006/relationships/image" Target="../media/image207.wmf"/><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oleObject" Target="../embeddings/oleObject147.bin"/><Relationship Id="rId5" Type="http://schemas.openxmlformats.org/officeDocument/2006/relationships/image" Target="../media/image206.wmf"/><Relationship Id="rId4" Type="http://schemas.openxmlformats.org/officeDocument/2006/relationships/oleObject" Target="../embeddings/oleObject146.bin"/></Relationships>
</file>

<file path=ppt/slides/_rels/slide93.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8" Type="http://schemas.openxmlformats.org/officeDocument/2006/relationships/image" Target="../media/image212.wmf"/><Relationship Id="rId13" Type="http://schemas.openxmlformats.org/officeDocument/2006/relationships/image" Target="../media/image214.wmf"/><Relationship Id="rId3" Type="http://schemas.openxmlformats.org/officeDocument/2006/relationships/oleObject" Target="../embeddings/oleObject148.bin"/><Relationship Id="rId7" Type="http://schemas.openxmlformats.org/officeDocument/2006/relationships/oleObject" Target="../embeddings/oleObject150.bin"/><Relationship Id="rId12" Type="http://schemas.openxmlformats.org/officeDocument/2006/relationships/oleObject" Target="../embeddings/oleObject153.bin"/><Relationship Id="rId2" Type="http://schemas.openxmlformats.org/officeDocument/2006/relationships/slideLayout" Target="../slideLayouts/slideLayout6.xml"/><Relationship Id="rId16" Type="http://schemas.openxmlformats.org/officeDocument/2006/relationships/image" Target="../media/image215.wmf"/><Relationship Id="rId1" Type="http://schemas.openxmlformats.org/officeDocument/2006/relationships/vmlDrawing" Target="../drawings/vmlDrawing33.vml"/><Relationship Id="rId6" Type="http://schemas.openxmlformats.org/officeDocument/2006/relationships/image" Target="../media/image211.wmf"/><Relationship Id="rId11" Type="http://schemas.openxmlformats.org/officeDocument/2006/relationships/oleObject" Target="../embeddings/oleObject152.bin"/><Relationship Id="rId5" Type="http://schemas.openxmlformats.org/officeDocument/2006/relationships/oleObject" Target="../embeddings/oleObject149.bin"/><Relationship Id="rId15" Type="http://schemas.openxmlformats.org/officeDocument/2006/relationships/oleObject" Target="../embeddings/oleObject155.bin"/><Relationship Id="rId10" Type="http://schemas.openxmlformats.org/officeDocument/2006/relationships/image" Target="../media/image213.wmf"/><Relationship Id="rId4" Type="http://schemas.openxmlformats.org/officeDocument/2006/relationships/image" Target="../media/image210.wmf"/><Relationship Id="rId9" Type="http://schemas.openxmlformats.org/officeDocument/2006/relationships/oleObject" Target="../embeddings/oleObject151.bin"/><Relationship Id="rId14" Type="http://schemas.openxmlformats.org/officeDocument/2006/relationships/oleObject" Target="../embeddings/oleObject154.bin"/></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216.wmf"/><Relationship Id="rId4" Type="http://schemas.openxmlformats.org/officeDocument/2006/relationships/oleObject" Target="../embeddings/oleObject156.bin"/></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720.png"/><Relationship Id="rId1" Type="http://schemas.openxmlformats.org/officeDocument/2006/relationships/slideLayout" Target="../slideLayouts/slideLayout6.xml"/><Relationship Id="rId6" Type="http://schemas.openxmlformats.org/officeDocument/2006/relationships/image" Target="../media/image750.png"/><Relationship Id="rId5" Type="http://schemas.openxmlformats.org/officeDocument/2006/relationships/image" Target="../media/image740.png"/><Relationship Id="rId4" Type="http://schemas.openxmlformats.org/officeDocument/2006/relationships/image" Target="../media/image730.png"/></Relationships>
</file>

<file path=ppt/slides/_rels/slide10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59.png"/><Relationship Id="rId7" Type="http://schemas.openxmlformats.org/officeDocument/2006/relationships/image" Target="../media/image79.png"/><Relationship Id="rId2" Type="http://schemas.openxmlformats.org/officeDocument/2006/relationships/image" Target="../media/image76.png"/><Relationship Id="rId1" Type="http://schemas.openxmlformats.org/officeDocument/2006/relationships/slideLayout" Target="../slideLayouts/slideLayout6.xml"/><Relationship Id="rId6" Type="http://schemas.openxmlformats.org/officeDocument/2006/relationships/image" Target="../media/image78.png"/><Relationship Id="rId5" Type="http://schemas.openxmlformats.org/officeDocument/2006/relationships/image" Target="../media/image70.png"/><Relationship Id="rId4" Type="http://schemas.openxmlformats.org/officeDocument/2006/relationships/image" Target="../media/image77.png"/><Relationship Id="rId9" Type="http://schemas.openxmlformats.org/officeDocument/2006/relationships/image" Target="../media/image81.png"/></Relationships>
</file>

<file path=ppt/slides/_rels/slide109.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86.png"/><Relationship Id="rId2" Type="http://schemas.openxmlformats.org/officeDocument/2006/relationships/image" Target="../media/image82.png"/><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1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9.png"/><Relationship Id="rId7" Type="http://schemas.openxmlformats.org/officeDocument/2006/relationships/image" Target="../media/image70.png"/><Relationship Id="rId2" Type="http://schemas.openxmlformats.org/officeDocument/2006/relationships/image" Target="../media/image87.png"/><Relationship Id="rId1" Type="http://schemas.openxmlformats.org/officeDocument/2006/relationships/slideLayout" Target="../slideLayouts/slideLayout6.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6.png"/><Relationship Id="rId9" Type="http://schemas.openxmlformats.org/officeDocument/2006/relationships/image" Target="../media/image84.png"/></Relationships>
</file>

<file path=ppt/slides/_rels/slide111.xml.rels><?xml version="1.0" encoding="UTF-8" standalone="yes"?>
<Relationships xmlns="http://schemas.openxmlformats.org/package/2006/relationships"><Relationship Id="rId8" Type="http://schemas.openxmlformats.org/officeDocument/2006/relationships/image" Target="../media/image680.png"/><Relationship Id="rId13" Type="http://schemas.openxmlformats.org/officeDocument/2006/relationships/image" Target="../media/image94.png"/><Relationship Id="rId3" Type="http://schemas.openxmlformats.org/officeDocument/2006/relationships/image" Target="../media/image620.png"/><Relationship Id="rId7" Type="http://schemas.openxmlformats.org/officeDocument/2006/relationships/image" Target="../media/image670.png"/><Relationship Id="rId12" Type="http://schemas.openxmlformats.org/officeDocument/2006/relationships/image" Target="../media/image93.png"/><Relationship Id="rId2" Type="http://schemas.openxmlformats.org/officeDocument/2006/relationships/image" Target="../media/image600.png"/><Relationship Id="rId1" Type="http://schemas.openxmlformats.org/officeDocument/2006/relationships/slideLayout" Target="../slideLayouts/slideLayout2.xml"/><Relationship Id="rId6" Type="http://schemas.openxmlformats.org/officeDocument/2006/relationships/image" Target="../media/image660.png"/><Relationship Id="rId11" Type="http://schemas.openxmlformats.org/officeDocument/2006/relationships/image" Target="../media/image92.png"/><Relationship Id="rId5" Type="http://schemas.openxmlformats.org/officeDocument/2006/relationships/image" Target="../media/image650.png"/><Relationship Id="rId10" Type="http://schemas.openxmlformats.org/officeDocument/2006/relationships/image" Target="../media/image91.png"/><Relationship Id="rId4" Type="http://schemas.openxmlformats.org/officeDocument/2006/relationships/image" Target="../media/image640.png"/><Relationship Id="rId9" Type="http://schemas.openxmlformats.org/officeDocument/2006/relationships/image" Target="../media/image9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60.png"/><Relationship Id="rId3" Type="http://schemas.openxmlformats.org/officeDocument/2006/relationships/image" Target="../media/image161.png"/><Relationship Id="rId7" Type="http://schemas.openxmlformats.org/officeDocument/2006/relationships/image" Target="../media/image200.png"/><Relationship Id="rId12" Type="http://schemas.openxmlformats.org/officeDocument/2006/relationships/image" Target="../media/image250.png"/><Relationship Id="rId2" Type="http://schemas.openxmlformats.org/officeDocument/2006/relationships/image" Target="../media/image150.png"/><Relationship Id="rId1" Type="http://schemas.openxmlformats.org/officeDocument/2006/relationships/slideLayout" Target="../slideLayouts/slideLayout6.xml"/><Relationship Id="rId6" Type="http://schemas.openxmlformats.org/officeDocument/2006/relationships/image" Target="../media/image190.png"/><Relationship Id="rId11" Type="http://schemas.openxmlformats.org/officeDocument/2006/relationships/image" Target="../media/image240.png"/><Relationship Id="rId5" Type="http://schemas.openxmlformats.org/officeDocument/2006/relationships/image" Target="../media/image182.png"/><Relationship Id="rId10" Type="http://schemas.openxmlformats.org/officeDocument/2006/relationships/image" Target="../media/image230.png"/><Relationship Id="rId4" Type="http://schemas.openxmlformats.org/officeDocument/2006/relationships/image" Target="../media/image170.png"/><Relationship Id="rId9" Type="http://schemas.openxmlformats.org/officeDocument/2006/relationships/image" Target="../media/image220.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3" Type="http://schemas.openxmlformats.org/officeDocument/2006/relationships/oleObject" Target="../embeddings/oleObject157.bin"/><Relationship Id="rId18" Type="http://schemas.openxmlformats.org/officeDocument/2006/relationships/image" Target="../media/image221.wmf"/><Relationship Id="rId3" Type="http://schemas.openxmlformats.org/officeDocument/2006/relationships/notesSlide" Target="../notesSlides/notesSlide86.xml"/><Relationship Id="rId12" Type="http://schemas.openxmlformats.org/officeDocument/2006/relationships/image" Target="../media/image179.png"/><Relationship Id="rId17" Type="http://schemas.openxmlformats.org/officeDocument/2006/relationships/oleObject" Target="../embeddings/oleObject159.bin"/><Relationship Id="rId2" Type="http://schemas.openxmlformats.org/officeDocument/2006/relationships/slideLayout" Target="../slideLayouts/slideLayout30.xml"/><Relationship Id="rId16" Type="http://schemas.openxmlformats.org/officeDocument/2006/relationships/image" Target="../media/image220.wmf"/><Relationship Id="rId1" Type="http://schemas.openxmlformats.org/officeDocument/2006/relationships/vmlDrawing" Target="../drawings/vmlDrawing35.vml"/><Relationship Id="rId15" Type="http://schemas.openxmlformats.org/officeDocument/2006/relationships/oleObject" Target="../embeddings/oleObject158.bin"/><Relationship Id="rId19" Type="http://schemas.openxmlformats.org/officeDocument/2006/relationships/image" Target="../media/image180.png"/><Relationship Id="rId14" Type="http://schemas.openxmlformats.org/officeDocument/2006/relationships/image" Target="../media/image219.wmf"/></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87.xml"/><Relationship Id="rId7" Type="http://schemas.openxmlformats.org/officeDocument/2006/relationships/image" Target="../media/image223.wmf"/><Relationship Id="rId2" Type="http://schemas.openxmlformats.org/officeDocument/2006/relationships/slideLayout" Target="../slideLayouts/slideLayout30.xml"/><Relationship Id="rId1" Type="http://schemas.openxmlformats.org/officeDocument/2006/relationships/vmlDrawing" Target="../drawings/vmlDrawing36.vml"/><Relationship Id="rId6" Type="http://schemas.openxmlformats.org/officeDocument/2006/relationships/oleObject" Target="../embeddings/oleObject161.bin"/><Relationship Id="rId5" Type="http://schemas.openxmlformats.org/officeDocument/2006/relationships/image" Target="../media/image222.wmf"/><Relationship Id="rId4" Type="http://schemas.openxmlformats.org/officeDocument/2006/relationships/oleObject" Target="../embeddings/oleObject160.bin"/></Relationships>
</file>

<file path=ppt/slides/_rels/slide119.xml.rels><?xml version="1.0" encoding="UTF-8" standalone="yes"?>
<Relationships xmlns="http://schemas.openxmlformats.org/package/2006/relationships"><Relationship Id="rId8" Type="http://schemas.openxmlformats.org/officeDocument/2006/relationships/oleObject" Target="../embeddings/oleObject164.bin"/><Relationship Id="rId3" Type="http://schemas.openxmlformats.org/officeDocument/2006/relationships/notesSlide" Target="../notesSlides/notesSlide88.xml"/><Relationship Id="rId7" Type="http://schemas.openxmlformats.org/officeDocument/2006/relationships/image" Target="../media/image225.wmf"/><Relationship Id="rId2" Type="http://schemas.openxmlformats.org/officeDocument/2006/relationships/slideLayout" Target="../slideLayouts/slideLayout30.xml"/><Relationship Id="rId1" Type="http://schemas.openxmlformats.org/officeDocument/2006/relationships/vmlDrawing" Target="../drawings/vmlDrawing37.vml"/><Relationship Id="rId6" Type="http://schemas.openxmlformats.org/officeDocument/2006/relationships/oleObject" Target="../embeddings/oleObject163.bin"/><Relationship Id="rId11" Type="http://schemas.openxmlformats.org/officeDocument/2006/relationships/image" Target="../media/image227.wmf"/><Relationship Id="rId5" Type="http://schemas.openxmlformats.org/officeDocument/2006/relationships/image" Target="../media/image224.wmf"/><Relationship Id="rId10" Type="http://schemas.openxmlformats.org/officeDocument/2006/relationships/oleObject" Target="../embeddings/oleObject165.bin"/><Relationship Id="rId4" Type="http://schemas.openxmlformats.org/officeDocument/2006/relationships/oleObject" Target="../embeddings/oleObject162.bin"/><Relationship Id="rId9" Type="http://schemas.openxmlformats.org/officeDocument/2006/relationships/image" Target="../media/image226.wmf"/></Relationships>
</file>

<file path=ppt/slides/_rels/slide12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89.xml"/><Relationship Id="rId1" Type="http://schemas.openxmlformats.org/officeDocument/2006/relationships/slideLayout" Target="../slideLayouts/slideLayout34.xml"/></Relationships>
</file>

<file path=ppt/slides/_rels/slide121.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90.xml"/><Relationship Id="rId1" Type="http://schemas.openxmlformats.org/officeDocument/2006/relationships/slideLayout" Target="../slideLayouts/slideLayout35.xml"/><Relationship Id="rId5" Type="http://schemas.openxmlformats.org/officeDocument/2006/relationships/image" Target="../media/image232.png"/><Relationship Id="rId4" Type="http://schemas.openxmlformats.org/officeDocument/2006/relationships/image" Target="../media/image231.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4.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34.xml"/><Relationship Id="rId1" Type="http://schemas.openxmlformats.org/officeDocument/2006/relationships/vmlDrawing" Target="../drawings/vmlDrawing38.vml"/><Relationship Id="rId6" Type="http://schemas.openxmlformats.org/officeDocument/2006/relationships/image" Target="../media/image233.emf"/><Relationship Id="rId5" Type="http://schemas.openxmlformats.org/officeDocument/2006/relationships/oleObject" Target="../embeddings/oleObject166.bin"/><Relationship Id="rId4" Type="http://schemas.openxmlformats.org/officeDocument/2006/relationships/image" Target="../media/image234.wmf"/></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34.xml"/><Relationship Id="rId1" Type="http://schemas.openxmlformats.org/officeDocument/2006/relationships/vmlDrawing" Target="../drawings/vmlDrawing39.vml"/><Relationship Id="rId5" Type="http://schemas.openxmlformats.org/officeDocument/2006/relationships/image" Target="../media/image235.wmf"/><Relationship Id="rId4" Type="http://schemas.openxmlformats.org/officeDocument/2006/relationships/oleObject" Target="../embeddings/oleObject167.bin"/></Relationships>
</file>

<file path=ppt/slides/_rels/slide125.xml.rels><?xml version="1.0" encoding="UTF-8" standalone="yes"?>
<Relationships xmlns="http://schemas.openxmlformats.org/package/2006/relationships"><Relationship Id="rId3" Type="http://schemas.openxmlformats.org/officeDocument/2006/relationships/image" Target="../media/image236.wmf"/><Relationship Id="rId2" Type="http://schemas.openxmlformats.org/officeDocument/2006/relationships/notesSlide" Target="../notesSlides/notesSlide94.xml"/><Relationship Id="rId1" Type="http://schemas.openxmlformats.org/officeDocument/2006/relationships/slideLayout" Target="../slideLayouts/slideLayout34.xml"/></Relationships>
</file>

<file path=ppt/slides/_rels/slide126.xml.rels><?xml version="1.0" encoding="UTF-8" standalone="yes"?>
<Relationships xmlns="http://schemas.openxmlformats.org/package/2006/relationships"><Relationship Id="rId8" Type="http://schemas.openxmlformats.org/officeDocument/2006/relationships/oleObject" Target="../embeddings/oleObject170.bin"/><Relationship Id="rId3" Type="http://schemas.openxmlformats.org/officeDocument/2006/relationships/notesSlide" Target="../notesSlides/notesSlide95.xml"/><Relationship Id="rId7" Type="http://schemas.openxmlformats.org/officeDocument/2006/relationships/image" Target="../media/image237.wmf"/><Relationship Id="rId2" Type="http://schemas.openxmlformats.org/officeDocument/2006/relationships/slideLayout" Target="../slideLayouts/slideLayout34.xml"/><Relationship Id="rId1" Type="http://schemas.openxmlformats.org/officeDocument/2006/relationships/vmlDrawing" Target="../drawings/vmlDrawing40.vml"/><Relationship Id="rId6" Type="http://schemas.openxmlformats.org/officeDocument/2006/relationships/oleObject" Target="../embeddings/oleObject169.bin"/><Relationship Id="rId5" Type="http://schemas.openxmlformats.org/officeDocument/2006/relationships/image" Target="../media/image235.wmf"/><Relationship Id="rId4" Type="http://schemas.openxmlformats.org/officeDocument/2006/relationships/oleObject" Target="../embeddings/oleObject168.bin"/><Relationship Id="rId9" Type="http://schemas.openxmlformats.org/officeDocument/2006/relationships/image" Target="../media/image238.wmf"/></Relationships>
</file>

<file path=ppt/slides/_rels/slide127.xml.rels><?xml version="1.0" encoding="UTF-8" standalone="yes"?>
<Relationships xmlns="http://schemas.openxmlformats.org/package/2006/relationships"><Relationship Id="rId8" Type="http://schemas.openxmlformats.org/officeDocument/2006/relationships/oleObject" Target="../embeddings/oleObject173.bin"/><Relationship Id="rId3" Type="http://schemas.openxmlformats.org/officeDocument/2006/relationships/notesSlide" Target="../notesSlides/notesSlide96.xml"/><Relationship Id="rId7" Type="http://schemas.openxmlformats.org/officeDocument/2006/relationships/image" Target="../media/image240.wmf"/><Relationship Id="rId2" Type="http://schemas.openxmlformats.org/officeDocument/2006/relationships/slideLayout" Target="../slideLayouts/slideLayout34.xml"/><Relationship Id="rId1" Type="http://schemas.openxmlformats.org/officeDocument/2006/relationships/vmlDrawing" Target="../drawings/vmlDrawing41.vml"/><Relationship Id="rId6" Type="http://schemas.openxmlformats.org/officeDocument/2006/relationships/oleObject" Target="../embeddings/oleObject172.bin"/><Relationship Id="rId5" Type="http://schemas.openxmlformats.org/officeDocument/2006/relationships/image" Target="../media/image239.wmf"/><Relationship Id="rId4" Type="http://schemas.openxmlformats.org/officeDocument/2006/relationships/oleObject" Target="../embeddings/oleObject171.bin"/><Relationship Id="rId9" Type="http://schemas.openxmlformats.org/officeDocument/2006/relationships/image" Target="../media/image51.wmf"/></Relationships>
</file>

<file path=ppt/slides/_rels/slide128.xml.rels><?xml version="1.0" encoding="UTF-8" standalone="yes"?>
<Relationships xmlns="http://schemas.openxmlformats.org/package/2006/relationships"><Relationship Id="rId8" Type="http://schemas.openxmlformats.org/officeDocument/2006/relationships/oleObject" Target="../embeddings/oleObject176.bin"/><Relationship Id="rId3" Type="http://schemas.openxmlformats.org/officeDocument/2006/relationships/notesSlide" Target="../notesSlides/notesSlide97.xml"/><Relationship Id="rId7" Type="http://schemas.openxmlformats.org/officeDocument/2006/relationships/image" Target="../media/image241.wmf"/><Relationship Id="rId2" Type="http://schemas.openxmlformats.org/officeDocument/2006/relationships/slideLayout" Target="../slideLayouts/slideLayout34.xml"/><Relationship Id="rId1" Type="http://schemas.openxmlformats.org/officeDocument/2006/relationships/vmlDrawing" Target="../drawings/vmlDrawing42.vml"/><Relationship Id="rId6" Type="http://schemas.openxmlformats.org/officeDocument/2006/relationships/oleObject" Target="../embeddings/oleObject175.bin"/><Relationship Id="rId11" Type="http://schemas.openxmlformats.org/officeDocument/2006/relationships/image" Target="../media/image243.wmf"/><Relationship Id="rId5" Type="http://schemas.openxmlformats.org/officeDocument/2006/relationships/image" Target="../media/image224.wmf"/><Relationship Id="rId10" Type="http://schemas.openxmlformats.org/officeDocument/2006/relationships/oleObject" Target="../embeddings/oleObject177.bin"/><Relationship Id="rId4" Type="http://schemas.openxmlformats.org/officeDocument/2006/relationships/oleObject" Target="../embeddings/oleObject174.bin"/><Relationship Id="rId9" Type="http://schemas.openxmlformats.org/officeDocument/2006/relationships/image" Target="../media/image242.wmf"/></Relationships>
</file>

<file path=ppt/slides/_rels/slide129.xml.rels><?xml version="1.0" encoding="UTF-8" standalone="yes"?>
<Relationships xmlns="http://schemas.openxmlformats.org/package/2006/relationships"><Relationship Id="rId8" Type="http://schemas.openxmlformats.org/officeDocument/2006/relationships/image" Target="../media/image245.wmf"/><Relationship Id="rId3" Type="http://schemas.openxmlformats.org/officeDocument/2006/relationships/notesSlide" Target="../notesSlides/notesSlide98.xml"/><Relationship Id="rId7" Type="http://schemas.openxmlformats.org/officeDocument/2006/relationships/oleObject" Target="../embeddings/oleObject179.bin"/><Relationship Id="rId2" Type="http://schemas.openxmlformats.org/officeDocument/2006/relationships/slideLayout" Target="../slideLayouts/slideLayout34.xml"/><Relationship Id="rId1" Type="http://schemas.openxmlformats.org/officeDocument/2006/relationships/vmlDrawing" Target="../drawings/vmlDrawing43.vml"/><Relationship Id="rId6" Type="http://schemas.openxmlformats.org/officeDocument/2006/relationships/image" Target="../media/image246.emf"/><Relationship Id="rId5" Type="http://schemas.openxmlformats.org/officeDocument/2006/relationships/image" Target="../media/image244.wmf"/><Relationship Id="rId4" Type="http://schemas.openxmlformats.org/officeDocument/2006/relationships/oleObject" Target="../embeddings/oleObject178.bin"/><Relationship Id="rId9" Type="http://schemas.openxmlformats.org/officeDocument/2006/relationships/image" Target="../media/image247.png"/></Relationships>
</file>

<file path=ppt/slides/_rels/slide130.x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slideLayout" Target="../slideLayouts/slideLayout34.xml"/></Relationships>
</file>

<file path=ppt/slides/_rels/slide131.xml.rels><?xml version="1.0" encoding="UTF-8" standalone="yes"?>
<Relationships xmlns="http://schemas.openxmlformats.org/package/2006/relationships"><Relationship Id="rId8" Type="http://schemas.openxmlformats.org/officeDocument/2006/relationships/image" Target="../media/image241.wmf"/><Relationship Id="rId3" Type="http://schemas.openxmlformats.org/officeDocument/2006/relationships/notesSlide" Target="../notesSlides/notesSlide99.xml"/><Relationship Id="rId7" Type="http://schemas.openxmlformats.org/officeDocument/2006/relationships/oleObject" Target="../embeddings/oleObject181.bin"/><Relationship Id="rId2" Type="http://schemas.openxmlformats.org/officeDocument/2006/relationships/slideLayout" Target="../slideLayouts/slideLayout34.xml"/><Relationship Id="rId1" Type="http://schemas.openxmlformats.org/officeDocument/2006/relationships/vmlDrawing" Target="../drawings/vmlDrawing44.vml"/><Relationship Id="rId6" Type="http://schemas.openxmlformats.org/officeDocument/2006/relationships/image" Target="../media/image249.wmf"/><Relationship Id="rId5" Type="http://schemas.openxmlformats.org/officeDocument/2006/relationships/oleObject" Target="../embeddings/oleObject180.bin"/><Relationship Id="rId4" Type="http://schemas.openxmlformats.org/officeDocument/2006/relationships/image" Target="../media/image246.emf"/></Relationships>
</file>

<file path=ppt/slides/_rels/slide132.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notesSlide" Target="../notesSlides/notesSlide100.xml"/><Relationship Id="rId1" Type="http://schemas.openxmlformats.org/officeDocument/2006/relationships/slideLayout" Target="../slideLayouts/slideLayout34.xml"/><Relationship Id="rId4" Type="http://schemas.openxmlformats.org/officeDocument/2006/relationships/image" Target="../media/image251.jpeg"/></Relationships>
</file>

<file path=ppt/slides/_rels/slide133.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notesSlide" Target="../notesSlides/notesSlide101.xml"/><Relationship Id="rId1" Type="http://schemas.openxmlformats.org/officeDocument/2006/relationships/slideLayout" Target="../slideLayouts/slideLayout30.xml"/><Relationship Id="rId4" Type="http://schemas.openxmlformats.org/officeDocument/2006/relationships/image" Target="../media/image253.png"/></Relationships>
</file>

<file path=ppt/slides/_rels/slide134.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notesSlide" Target="../notesSlides/notesSlide102.xml"/><Relationship Id="rId1" Type="http://schemas.openxmlformats.org/officeDocument/2006/relationships/slideLayout" Target="../slideLayouts/slideLayout34.xml"/><Relationship Id="rId5" Type="http://schemas.openxmlformats.org/officeDocument/2006/relationships/image" Target="../media/image256.png"/><Relationship Id="rId4" Type="http://schemas.openxmlformats.org/officeDocument/2006/relationships/image" Target="../media/image255.png"/></Relationships>
</file>

<file path=ppt/slides/_rels/slide135.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103.xml"/><Relationship Id="rId1" Type="http://schemas.openxmlformats.org/officeDocument/2006/relationships/slideLayout" Target="../slideLayouts/slideLayout34.xml"/><Relationship Id="rId6" Type="http://schemas.openxmlformats.org/officeDocument/2006/relationships/image" Target="../media/image261.png"/><Relationship Id="rId5" Type="http://schemas.openxmlformats.org/officeDocument/2006/relationships/image" Target="../media/image259.png"/><Relationship Id="rId4" Type="http://schemas.openxmlformats.org/officeDocument/2006/relationships/image" Target="../media/image258.png"/></Relationships>
</file>

<file path=ppt/slides/_rels/slide136.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104.xml"/><Relationship Id="rId1" Type="http://schemas.openxmlformats.org/officeDocument/2006/relationships/slideLayout" Target="../slideLayouts/slideLayout34.xml"/><Relationship Id="rId6" Type="http://schemas.openxmlformats.org/officeDocument/2006/relationships/image" Target="../media/image261.png"/><Relationship Id="rId5" Type="http://schemas.openxmlformats.org/officeDocument/2006/relationships/image" Target="../media/image259.png"/><Relationship Id="rId4" Type="http://schemas.openxmlformats.org/officeDocument/2006/relationships/image" Target="../media/image262.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4.xml"/></Relationships>
</file>

<file path=ppt/slides/_rels/slide138.xml.rels><?xml version="1.0" encoding="UTF-8" standalone="yes"?>
<Relationships xmlns="http://schemas.openxmlformats.org/package/2006/relationships"><Relationship Id="rId8" Type="http://schemas.openxmlformats.org/officeDocument/2006/relationships/oleObject" Target="../embeddings/oleObject184.bin"/><Relationship Id="rId3" Type="http://schemas.openxmlformats.org/officeDocument/2006/relationships/notesSlide" Target="../notesSlides/notesSlide106.xml"/><Relationship Id="rId7" Type="http://schemas.openxmlformats.org/officeDocument/2006/relationships/image" Target="../media/image264.wmf"/><Relationship Id="rId2" Type="http://schemas.openxmlformats.org/officeDocument/2006/relationships/slideLayout" Target="../slideLayouts/slideLayout34.xml"/><Relationship Id="rId1" Type="http://schemas.openxmlformats.org/officeDocument/2006/relationships/vmlDrawing" Target="../drawings/vmlDrawing45.vml"/><Relationship Id="rId6" Type="http://schemas.openxmlformats.org/officeDocument/2006/relationships/oleObject" Target="../embeddings/oleObject183.bin"/><Relationship Id="rId5" Type="http://schemas.openxmlformats.org/officeDocument/2006/relationships/image" Target="../media/image263.wmf"/><Relationship Id="rId4" Type="http://schemas.openxmlformats.org/officeDocument/2006/relationships/oleObject" Target="../embeddings/oleObject182.bin"/><Relationship Id="rId9" Type="http://schemas.openxmlformats.org/officeDocument/2006/relationships/image" Target="../media/image265.wmf"/></Relationships>
</file>

<file path=ppt/slides/_rels/slide139.xml.rels><?xml version="1.0" encoding="UTF-8" standalone="yes"?>
<Relationships xmlns="http://schemas.openxmlformats.org/package/2006/relationships"><Relationship Id="rId3" Type="http://schemas.openxmlformats.org/officeDocument/2006/relationships/notesSlide" Target="../notesSlides/notesSlide107.xml"/><Relationship Id="rId7" Type="http://schemas.openxmlformats.org/officeDocument/2006/relationships/image" Target="../media/image267.wmf"/><Relationship Id="rId2" Type="http://schemas.openxmlformats.org/officeDocument/2006/relationships/slideLayout" Target="../slideLayouts/slideLayout34.xml"/><Relationship Id="rId1" Type="http://schemas.openxmlformats.org/officeDocument/2006/relationships/vmlDrawing" Target="../drawings/vmlDrawing46.vml"/><Relationship Id="rId6" Type="http://schemas.openxmlformats.org/officeDocument/2006/relationships/oleObject" Target="../embeddings/oleObject186.bin"/><Relationship Id="rId5" Type="http://schemas.openxmlformats.org/officeDocument/2006/relationships/image" Target="../media/image266.wmf"/><Relationship Id="rId4" Type="http://schemas.openxmlformats.org/officeDocument/2006/relationships/oleObject" Target="../embeddings/oleObject185.bin"/></Relationships>
</file>

<file path=ppt/slides/_rels/slide140.xml.rels><?xml version="1.0" encoding="UTF-8" standalone="yes"?>
<Relationships xmlns="http://schemas.openxmlformats.org/package/2006/relationships"><Relationship Id="rId8" Type="http://schemas.openxmlformats.org/officeDocument/2006/relationships/oleObject" Target="../embeddings/oleObject189.bin"/><Relationship Id="rId13" Type="http://schemas.openxmlformats.org/officeDocument/2006/relationships/image" Target="../media/image272.wmf"/><Relationship Id="rId3" Type="http://schemas.openxmlformats.org/officeDocument/2006/relationships/notesSlide" Target="../notesSlides/notesSlide108.xml"/><Relationship Id="rId7" Type="http://schemas.openxmlformats.org/officeDocument/2006/relationships/image" Target="../media/image269.wmf"/><Relationship Id="rId12" Type="http://schemas.openxmlformats.org/officeDocument/2006/relationships/oleObject" Target="../embeddings/oleObject191.bin"/><Relationship Id="rId17" Type="http://schemas.openxmlformats.org/officeDocument/2006/relationships/image" Target="../media/image274.wmf"/><Relationship Id="rId2" Type="http://schemas.openxmlformats.org/officeDocument/2006/relationships/slideLayout" Target="../slideLayouts/slideLayout34.xml"/><Relationship Id="rId16" Type="http://schemas.openxmlformats.org/officeDocument/2006/relationships/oleObject" Target="../embeddings/oleObject193.bin"/><Relationship Id="rId1" Type="http://schemas.openxmlformats.org/officeDocument/2006/relationships/vmlDrawing" Target="../drawings/vmlDrawing47.vml"/><Relationship Id="rId6" Type="http://schemas.openxmlformats.org/officeDocument/2006/relationships/oleObject" Target="../embeddings/oleObject188.bin"/><Relationship Id="rId11" Type="http://schemas.openxmlformats.org/officeDocument/2006/relationships/image" Target="../media/image271.wmf"/><Relationship Id="rId5" Type="http://schemas.openxmlformats.org/officeDocument/2006/relationships/image" Target="../media/image268.wmf"/><Relationship Id="rId15" Type="http://schemas.openxmlformats.org/officeDocument/2006/relationships/image" Target="../media/image273.wmf"/><Relationship Id="rId10" Type="http://schemas.openxmlformats.org/officeDocument/2006/relationships/oleObject" Target="../embeddings/oleObject190.bin"/><Relationship Id="rId4" Type="http://schemas.openxmlformats.org/officeDocument/2006/relationships/oleObject" Target="../embeddings/oleObject187.bin"/><Relationship Id="rId9" Type="http://schemas.openxmlformats.org/officeDocument/2006/relationships/image" Target="../media/image270.wmf"/><Relationship Id="rId14" Type="http://schemas.openxmlformats.org/officeDocument/2006/relationships/oleObject" Target="../embeddings/oleObject192.bin"/></Relationships>
</file>

<file path=ppt/slides/_rels/slide141.xml.rels><?xml version="1.0" encoding="UTF-8" standalone="yes"?>
<Relationships xmlns="http://schemas.openxmlformats.org/package/2006/relationships"><Relationship Id="rId3" Type="http://schemas.openxmlformats.org/officeDocument/2006/relationships/oleObject" Target="../embeddings/oleObject194.bin"/><Relationship Id="rId2" Type="http://schemas.openxmlformats.org/officeDocument/2006/relationships/slideLayout" Target="../slideLayouts/slideLayout34.xml"/><Relationship Id="rId1" Type="http://schemas.openxmlformats.org/officeDocument/2006/relationships/vmlDrawing" Target="../drawings/vmlDrawing48.vml"/><Relationship Id="rId6" Type="http://schemas.openxmlformats.org/officeDocument/2006/relationships/image" Target="../media/image277.png"/><Relationship Id="rId5" Type="http://schemas.openxmlformats.org/officeDocument/2006/relationships/image" Target="../media/image276.png"/><Relationship Id="rId4" Type="http://schemas.openxmlformats.org/officeDocument/2006/relationships/image" Target="../media/image275.wmf"/></Relationships>
</file>

<file path=ppt/slides/_rels/slide142.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notesSlide" Target="../notesSlides/notesSlide109.xml"/><Relationship Id="rId1" Type="http://schemas.openxmlformats.org/officeDocument/2006/relationships/slideLayout" Target="../slideLayouts/slideLayout34.xml"/><Relationship Id="rId5" Type="http://schemas.openxmlformats.org/officeDocument/2006/relationships/image" Target="../media/image279.png"/><Relationship Id="rId4" Type="http://schemas.openxmlformats.org/officeDocument/2006/relationships/image" Target="../media/image278.jpeg"/></Relationships>
</file>

<file path=ppt/slides/_rels/slide143.xml.rels><?xml version="1.0" encoding="UTF-8" standalone="yes"?>
<Relationships xmlns="http://schemas.openxmlformats.org/package/2006/relationships"><Relationship Id="rId2" Type="http://schemas.openxmlformats.org/officeDocument/2006/relationships/hyperlink" Target="https://infoscience.epfl.ch/record/177415" TargetMode="External"/><Relationship Id="rId1" Type="http://schemas.openxmlformats.org/officeDocument/2006/relationships/slideLayout" Target="../slideLayouts/slideLayout31.xml"/></Relationships>
</file>

<file path=ppt/slides/_rels/slide144.xml.rels><?xml version="1.0" encoding="UTF-8" standalone="yes"?>
<Relationships xmlns="http://schemas.openxmlformats.org/package/2006/relationships"><Relationship Id="rId3" Type="http://schemas.openxmlformats.org/officeDocument/2006/relationships/image" Target="../media/image281.jpg"/><Relationship Id="rId2" Type="http://schemas.openxmlformats.org/officeDocument/2006/relationships/image" Target="../media/image280.jpg"/><Relationship Id="rId1" Type="http://schemas.openxmlformats.org/officeDocument/2006/relationships/slideLayout" Target="../slideLayouts/slideLayout30.xml"/><Relationship Id="rId5" Type="http://schemas.openxmlformats.org/officeDocument/2006/relationships/image" Target="../media/image283.jpg"/><Relationship Id="rId4" Type="http://schemas.openxmlformats.org/officeDocument/2006/relationships/image" Target="../media/image282.jpg"/></Relationships>
</file>

<file path=ppt/slides/_rels/slide145.xml.rels><?xml version="1.0" encoding="UTF-8" standalone="yes"?>
<Relationships xmlns="http://schemas.openxmlformats.org/package/2006/relationships"><Relationship Id="rId3" Type="http://schemas.openxmlformats.org/officeDocument/2006/relationships/image" Target="../media/image284.jpeg"/><Relationship Id="rId2" Type="http://schemas.openxmlformats.org/officeDocument/2006/relationships/image" Target="../media/image280.jpg"/><Relationship Id="rId1" Type="http://schemas.openxmlformats.org/officeDocument/2006/relationships/slideLayout" Target="../slideLayouts/slideLayout34.xml"/><Relationship Id="rId4" Type="http://schemas.openxmlformats.org/officeDocument/2006/relationships/image" Target="../media/image6.png"/></Relationships>
</file>

<file path=ppt/slides/_rels/slide146.xml.rels><?xml version="1.0" encoding="UTF-8" standalone="yes"?>
<Relationships xmlns="http://schemas.openxmlformats.org/package/2006/relationships"><Relationship Id="rId2" Type="http://schemas.openxmlformats.org/officeDocument/2006/relationships/image" Target="../media/image285.emf"/><Relationship Id="rId1" Type="http://schemas.openxmlformats.org/officeDocument/2006/relationships/slideLayout" Target="../slideLayouts/slideLayout34.xml"/></Relationships>
</file>

<file path=ppt/slides/_rels/slide147.xml.rels><?xml version="1.0" encoding="UTF-8" standalone="yes"?>
<Relationships xmlns="http://schemas.openxmlformats.org/package/2006/relationships"><Relationship Id="rId3" Type="http://schemas.openxmlformats.org/officeDocument/2006/relationships/image" Target="../media/image960.png"/><Relationship Id="rId2" Type="http://schemas.openxmlformats.org/officeDocument/2006/relationships/image" Target="../media/image8.png"/><Relationship Id="rId1" Type="http://schemas.openxmlformats.org/officeDocument/2006/relationships/slideLayout" Target="../slideLayouts/slideLayout30.xml"/><Relationship Id="rId4" Type="http://schemas.openxmlformats.org/officeDocument/2006/relationships/image" Target="../media/image100.png"/></Relationships>
</file>

<file path=ppt/slides/_rels/slide148.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hyperlink" Target="file:////D:/usr/mgattass/cursos/fcg/ppt11/Computed%20Axial%20Tomography%20(CAT)%20Scan.flv" TargetMode="External"/><Relationship Id="rId1" Type="http://schemas.openxmlformats.org/officeDocument/2006/relationships/slideLayout" Target="../slideLayouts/slideLayout34.xml"/><Relationship Id="rId4" Type="http://schemas.openxmlformats.org/officeDocument/2006/relationships/image" Target="../media/image287.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50.xml.rels><?xml version="1.0" encoding="UTF-8" standalone="yes"?>
<Relationships xmlns="http://schemas.openxmlformats.org/package/2006/relationships"><Relationship Id="rId3" Type="http://schemas.openxmlformats.org/officeDocument/2006/relationships/image" Target="../media/image289.png"/><Relationship Id="rId2" Type="http://schemas.openxmlformats.org/officeDocument/2006/relationships/image" Target="../media/image288.png"/><Relationship Id="rId1" Type="http://schemas.openxmlformats.org/officeDocument/2006/relationships/slideLayout" Target="../slideLayouts/slideLayout47.xml"/><Relationship Id="rId5" Type="http://schemas.openxmlformats.org/officeDocument/2006/relationships/image" Target="../media/image291.png"/><Relationship Id="rId4" Type="http://schemas.openxmlformats.org/officeDocument/2006/relationships/image" Target="../media/image290.png"/></Relationships>
</file>

<file path=ppt/slides/_rels/slide151.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notesSlide" Target="../notesSlides/notesSlide110.xml"/><Relationship Id="rId7" Type="http://schemas.openxmlformats.org/officeDocument/2006/relationships/oleObject" Target="../embeddings/oleObject196.bin"/><Relationship Id="rId2" Type="http://schemas.openxmlformats.org/officeDocument/2006/relationships/slideLayout" Target="../slideLayouts/slideLayout30.xml"/><Relationship Id="rId1" Type="http://schemas.openxmlformats.org/officeDocument/2006/relationships/vmlDrawing" Target="../drawings/vmlDrawing49.vml"/><Relationship Id="rId6" Type="http://schemas.openxmlformats.org/officeDocument/2006/relationships/image" Target="../media/image292.png"/><Relationship Id="rId5" Type="http://schemas.openxmlformats.org/officeDocument/2006/relationships/oleObject" Target="../embeddings/oleObject195.bin"/><Relationship Id="rId4" Type="http://schemas.openxmlformats.org/officeDocument/2006/relationships/image" Target="../media/image294.jpeg"/></Relationships>
</file>

<file path=ppt/slides/_rels/slide152.xml.rels><?xml version="1.0" encoding="UTF-8" standalone="yes"?>
<Relationships xmlns="http://schemas.openxmlformats.org/package/2006/relationships"><Relationship Id="rId8" Type="http://schemas.openxmlformats.org/officeDocument/2006/relationships/image" Target="../media/image296.png"/><Relationship Id="rId3" Type="http://schemas.openxmlformats.org/officeDocument/2006/relationships/image" Target="../media/image297.png"/><Relationship Id="rId7" Type="http://schemas.openxmlformats.org/officeDocument/2006/relationships/oleObject" Target="../embeddings/oleObject198.bin"/><Relationship Id="rId2" Type="http://schemas.openxmlformats.org/officeDocument/2006/relationships/slideLayout" Target="../slideLayouts/slideLayout34.xml"/><Relationship Id="rId1" Type="http://schemas.openxmlformats.org/officeDocument/2006/relationships/vmlDrawing" Target="../drawings/vmlDrawing50.vml"/><Relationship Id="rId6" Type="http://schemas.openxmlformats.org/officeDocument/2006/relationships/image" Target="../media/image295.emf"/><Relationship Id="rId5" Type="http://schemas.openxmlformats.org/officeDocument/2006/relationships/oleObject" Target="../embeddings/oleObject197.bin"/><Relationship Id="rId4" Type="http://schemas.openxmlformats.org/officeDocument/2006/relationships/image" Target="../media/image298.png"/></Relationships>
</file>

<file path=ppt/slides/_rels/slide153.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slideLayout" Target="../slideLayouts/slideLayout30.xml"/><Relationship Id="rId1" Type="http://schemas.openxmlformats.org/officeDocument/2006/relationships/vmlDrawing" Target="../drawings/vmlDrawing51.vml"/><Relationship Id="rId5" Type="http://schemas.openxmlformats.org/officeDocument/2006/relationships/image" Target="../media/image296.png"/><Relationship Id="rId4" Type="http://schemas.openxmlformats.org/officeDocument/2006/relationships/oleObject" Target="../embeddings/oleObject199.bin"/></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55.xml.rels><?xml version="1.0" encoding="UTF-8" standalone="yes"?>
<Relationships xmlns="http://schemas.openxmlformats.org/package/2006/relationships"><Relationship Id="rId8" Type="http://schemas.openxmlformats.org/officeDocument/2006/relationships/image" Target="../media/image302.emf"/><Relationship Id="rId3" Type="http://schemas.openxmlformats.org/officeDocument/2006/relationships/oleObject" Target="../embeddings/oleObject200.bin"/><Relationship Id="rId7" Type="http://schemas.openxmlformats.org/officeDocument/2006/relationships/oleObject" Target="../embeddings/oleObject202.bin"/><Relationship Id="rId2" Type="http://schemas.openxmlformats.org/officeDocument/2006/relationships/slideLayout" Target="../slideLayouts/slideLayout34.xml"/><Relationship Id="rId1" Type="http://schemas.openxmlformats.org/officeDocument/2006/relationships/vmlDrawing" Target="../drawings/vmlDrawing52.vml"/><Relationship Id="rId6" Type="http://schemas.openxmlformats.org/officeDocument/2006/relationships/image" Target="../media/image301.emf"/><Relationship Id="rId5" Type="http://schemas.openxmlformats.org/officeDocument/2006/relationships/oleObject" Target="../embeddings/oleObject201.bin"/><Relationship Id="rId10" Type="http://schemas.openxmlformats.org/officeDocument/2006/relationships/image" Target="../media/image303.png"/><Relationship Id="rId4" Type="http://schemas.openxmlformats.org/officeDocument/2006/relationships/image" Target="../media/image300.emf"/><Relationship Id="rId9" Type="http://schemas.openxmlformats.org/officeDocument/2006/relationships/oleObject" Target="../embeddings/oleObject203.bin"/></Relationships>
</file>

<file path=ppt/slides/_rels/slide156.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notesSlide" Target="../notesSlides/notesSlide111.xml"/><Relationship Id="rId1" Type="http://schemas.openxmlformats.org/officeDocument/2006/relationships/slideLayout" Target="../slideLayouts/slideLayout30.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png"/></Relationships>
</file>

<file path=ppt/slides/_rels/slide157.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t-BR" dirty="0"/>
              <a:t>Imagens Digitais</a:t>
            </a:r>
          </a:p>
        </p:txBody>
      </p:sp>
      <p:sp>
        <p:nvSpPr>
          <p:cNvPr id="3" name="Subtitle 2"/>
          <p:cNvSpPr>
            <a:spLocks noGrp="1"/>
          </p:cNvSpPr>
          <p:nvPr>
            <p:ph type="subTitle" idx="1"/>
          </p:nvPr>
        </p:nvSpPr>
        <p:spPr/>
        <p:txBody>
          <a:bodyPr/>
          <a:lstStyle/>
          <a:p>
            <a:r>
              <a:rPr lang="pt-BR" dirty="0"/>
              <a:t>Processamento de Imagens</a:t>
            </a:r>
          </a:p>
          <a:p>
            <a:r>
              <a:rPr lang="pt-BR" dirty="0"/>
              <a:t>Visão Computacional</a:t>
            </a:r>
          </a:p>
          <a:p>
            <a:r>
              <a:rPr lang="pt-BR" dirty="0"/>
              <a:t>Compressão</a:t>
            </a:r>
          </a:p>
        </p:txBody>
      </p:sp>
    </p:spTree>
    <p:extLst>
      <p:ext uri="{BB962C8B-B14F-4D97-AF65-F5344CB8AC3E}">
        <p14:creationId xmlns:p14="http://schemas.microsoft.com/office/powerpoint/2010/main" val="1248608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ctrTitle"/>
          </p:nvPr>
        </p:nvSpPr>
        <p:spPr>
          <a:xfrm>
            <a:off x="634041" y="931353"/>
            <a:ext cx="7772400" cy="1470025"/>
          </a:xfrm>
        </p:spPr>
        <p:txBody>
          <a:bodyPr/>
          <a:lstStyle/>
          <a:p>
            <a:pPr eaLnBrk="1" hangingPunct="1"/>
            <a:r>
              <a:rPr lang="en-US" dirty="0" err="1"/>
              <a:t>Modelos</a:t>
            </a:r>
            <a:r>
              <a:rPr lang="en-US" dirty="0"/>
              <a:t> de </a:t>
            </a:r>
            <a:r>
              <a:rPr lang="en-US" dirty="0" err="1"/>
              <a:t>uma</a:t>
            </a:r>
            <a:r>
              <a:rPr lang="en-US" dirty="0"/>
              <a:t> </a:t>
            </a:r>
            <a:r>
              <a:rPr lang="en-US" dirty="0" err="1"/>
              <a:t>Imagem</a:t>
            </a:r>
            <a:r>
              <a:rPr lang="en-US" dirty="0"/>
              <a:t> Digital</a:t>
            </a:r>
          </a:p>
        </p:txBody>
      </p:sp>
      <p:graphicFrame>
        <p:nvGraphicFramePr>
          <p:cNvPr id="2" name="Diagram 1"/>
          <p:cNvGraphicFramePr/>
          <p:nvPr>
            <p:extLst/>
          </p:nvPr>
        </p:nvGraphicFramePr>
        <p:xfrm>
          <a:off x="1000665" y="2311879"/>
          <a:ext cx="7203056" cy="4322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2941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27013" y="149645"/>
            <a:ext cx="8440737" cy="581026"/>
          </a:xfrm>
        </p:spPr>
        <p:txBody>
          <a:bodyPr lIns="69850" tIns="33338" rIns="69850" bIns="33338" anchor="b"/>
          <a:lstStyle/>
          <a:p>
            <a:pPr algn="l" defTabSz="684213" eaLnBrk="1" hangingPunct="1"/>
            <a:r>
              <a:rPr lang="en-US" sz="3200" dirty="0" err="1">
                <a:solidFill>
                  <a:schemeClr val="accent2"/>
                </a:solidFill>
              </a:rPr>
              <a:t>Matematicamente</a:t>
            </a:r>
            <a:r>
              <a:rPr lang="en-US" sz="3200" dirty="0">
                <a:solidFill>
                  <a:schemeClr val="accent2"/>
                </a:solidFill>
              </a:rPr>
              <a:t> </a:t>
            </a:r>
            <a:r>
              <a:rPr lang="en-US" sz="3200" dirty="0" err="1">
                <a:solidFill>
                  <a:schemeClr val="accent2"/>
                </a:solidFill>
              </a:rPr>
              <a:t>imagem</a:t>
            </a:r>
            <a:r>
              <a:rPr lang="en-US" sz="3200" dirty="0">
                <a:solidFill>
                  <a:schemeClr val="accent2"/>
                </a:solidFill>
              </a:rPr>
              <a:t> é </a:t>
            </a:r>
            <a:r>
              <a:rPr lang="en-US" sz="3200" dirty="0" err="1">
                <a:solidFill>
                  <a:schemeClr val="accent2"/>
                </a:solidFill>
              </a:rPr>
              <a:t>uma</a:t>
            </a:r>
            <a:r>
              <a:rPr lang="en-US" sz="3200" dirty="0">
                <a:solidFill>
                  <a:schemeClr val="accent2"/>
                </a:solidFill>
              </a:rPr>
              <a:t> </a:t>
            </a:r>
            <a:r>
              <a:rPr lang="en-US" sz="3200" dirty="0" err="1">
                <a:solidFill>
                  <a:schemeClr val="accent2"/>
                </a:solidFill>
              </a:rPr>
              <a:t>função</a:t>
            </a:r>
            <a:endParaRPr lang="en-US" sz="3200" dirty="0">
              <a:solidFill>
                <a:schemeClr val="accent2"/>
              </a:solidFill>
            </a:endParaRPr>
          </a:p>
        </p:txBody>
      </p:sp>
      <p:grpSp>
        <p:nvGrpSpPr>
          <p:cNvPr id="263000" name="Group 856"/>
          <p:cNvGrpSpPr>
            <a:grpSpLocks/>
          </p:cNvGrpSpPr>
          <p:nvPr/>
        </p:nvGrpSpPr>
        <p:grpSpPr bwMode="auto">
          <a:xfrm>
            <a:off x="4649788" y="3683000"/>
            <a:ext cx="4313237" cy="2878138"/>
            <a:chOff x="2929" y="2409"/>
            <a:chExt cx="2717" cy="1813"/>
          </a:xfrm>
        </p:grpSpPr>
        <p:sp>
          <p:nvSpPr>
            <p:cNvPr id="3911" name="Rectangle 855"/>
            <p:cNvSpPr>
              <a:spLocks noChangeArrowheads="1"/>
            </p:cNvSpPr>
            <p:nvPr/>
          </p:nvSpPr>
          <p:spPr bwMode="auto">
            <a:xfrm>
              <a:off x="2929" y="2409"/>
              <a:ext cx="2717" cy="1810"/>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912" name="Group 854"/>
            <p:cNvGrpSpPr>
              <a:grpSpLocks/>
            </p:cNvGrpSpPr>
            <p:nvPr/>
          </p:nvGrpSpPr>
          <p:grpSpPr bwMode="auto">
            <a:xfrm>
              <a:off x="3253" y="2513"/>
              <a:ext cx="1902" cy="1709"/>
              <a:chOff x="3253" y="2513"/>
              <a:chExt cx="1902" cy="1709"/>
            </a:xfrm>
          </p:grpSpPr>
          <p:sp>
            <p:nvSpPr>
              <p:cNvPr id="3913" name="Line 3"/>
              <p:cNvSpPr>
                <a:spLocks noChangeShapeType="1"/>
              </p:cNvSpPr>
              <p:nvPr/>
            </p:nvSpPr>
            <p:spPr bwMode="auto">
              <a:xfrm flipV="1">
                <a:off x="3915" y="2672"/>
                <a:ext cx="0" cy="873"/>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14" name="Line 4"/>
              <p:cNvSpPr>
                <a:spLocks noChangeShapeType="1"/>
              </p:cNvSpPr>
              <p:nvPr/>
            </p:nvSpPr>
            <p:spPr bwMode="auto">
              <a:xfrm>
                <a:off x="3723" y="3443"/>
                <a:ext cx="1418" cy="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15" name="Line 5"/>
              <p:cNvSpPr>
                <a:spLocks noChangeShapeType="1"/>
              </p:cNvSpPr>
              <p:nvPr/>
            </p:nvSpPr>
            <p:spPr bwMode="auto">
              <a:xfrm flipH="1">
                <a:off x="3253" y="3397"/>
                <a:ext cx="726" cy="529"/>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16" name="Freeform 6"/>
              <p:cNvSpPr>
                <a:spLocks/>
              </p:cNvSpPr>
              <p:nvPr/>
            </p:nvSpPr>
            <p:spPr bwMode="auto">
              <a:xfrm>
                <a:off x="3451" y="3439"/>
                <a:ext cx="1361" cy="336"/>
              </a:xfrm>
              <a:custGeom>
                <a:avLst/>
                <a:gdLst>
                  <a:gd name="T0" fmla="*/ 0 w 1021"/>
                  <a:gd name="T1" fmla="*/ 335 h 345"/>
                  <a:gd name="T2" fmla="*/ 901 w 1021"/>
                  <a:gd name="T3" fmla="*/ 335 h 345"/>
                  <a:gd name="T4" fmla="*/ 1360 w 1021"/>
                  <a:gd name="T5" fmla="*/ 0 h 345"/>
                  <a:gd name="T6" fmla="*/ 459 w 1021"/>
                  <a:gd name="T7" fmla="*/ 0 h 345"/>
                  <a:gd name="T8" fmla="*/ 11 w 1021"/>
                  <a:gd name="T9" fmla="*/ 327 h 345"/>
                  <a:gd name="T10" fmla="*/ 0 w 1021"/>
                  <a:gd name="T11" fmla="*/ 335 h 3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1" h="345">
                    <a:moveTo>
                      <a:pt x="0" y="344"/>
                    </a:moveTo>
                    <a:lnTo>
                      <a:pt x="676" y="344"/>
                    </a:lnTo>
                    <a:lnTo>
                      <a:pt x="1020" y="0"/>
                    </a:lnTo>
                    <a:lnTo>
                      <a:pt x="344" y="0"/>
                    </a:lnTo>
                    <a:lnTo>
                      <a:pt x="8" y="336"/>
                    </a:lnTo>
                    <a:lnTo>
                      <a:pt x="0" y="344"/>
                    </a:lnTo>
                  </a:path>
                </a:pathLst>
              </a:custGeom>
              <a:solidFill>
                <a:srgbClr val="FFFF00"/>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17" name="Rectangle 7"/>
              <p:cNvSpPr>
                <a:spLocks noChangeArrowheads="1"/>
              </p:cNvSpPr>
              <p:nvPr/>
            </p:nvSpPr>
            <p:spPr bwMode="auto">
              <a:xfrm>
                <a:off x="3299" y="3847"/>
                <a:ext cx="178"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i="1">
                    <a:latin typeface="Times New Roman" pitchFamily="18" charset="0"/>
                  </a:rPr>
                  <a:t>u</a:t>
                </a:r>
              </a:p>
            </p:txBody>
          </p:sp>
          <p:sp>
            <p:nvSpPr>
              <p:cNvPr id="3918" name="Rectangle 8"/>
              <p:cNvSpPr>
                <a:spLocks noChangeArrowheads="1"/>
              </p:cNvSpPr>
              <p:nvPr/>
            </p:nvSpPr>
            <p:spPr bwMode="auto">
              <a:xfrm>
                <a:off x="4989" y="3461"/>
                <a:ext cx="166"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i="1">
                    <a:latin typeface="Times New Roman" pitchFamily="18" charset="0"/>
                  </a:rPr>
                  <a:t>v</a:t>
                </a:r>
              </a:p>
            </p:txBody>
          </p:sp>
          <p:sp>
            <p:nvSpPr>
              <p:cNvPr id="3919" name="Rectangle 9"/>
              <p:cNvSpPr>
                <a:spLocks noChangeArrowheads="1"/>
              </p:cNvSpPr>
              <p:nvPr/>
            </p:nvSpPr>
            <p:spPr bwMode="auto">
              <a:xfrm>
                <a:off x="3994" y="2513"/>
                <a:ext cx="184"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i="1">
                    <a:latin typeface="Times New Roman" pitchFamily="18" charset="0"/>
                  </a:rPr>
                  <a:t>L</a:t>
                </a:r>
              </a:p>
            </p:txBody>
          </p:sp>
          <p:sp>
            <p:nvSpPr>
              <p:cNvPr id="3920" name="Rectangle 10"/>
              <p:cNvSpPr>
                <a:spLocks noChangeArrowheads="1"/>
              </p:cNvSpPr>
              <p:nvPr/>
            </p:nvSpPr>
            <p:spPr bwMode="auto">
              <a:xfrm>
                <a:off x="4051" y="2904"/>
                <a:ext cx="398"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i="1">
                    <a:latin typeface="Times New Roman" pitchFamily="18" charset="0"/>
                  </a:rPr>
                  <a:t>L(u,v)</a:t>
                </a:r>
              </a:p>
            </p:txBody>
          </p:sp>
          <p:sp>
            <p:nvSpPr>
              <p:cNvPr id="3921" name="Text Box 13"/>
              <p:cNvSpPr txBox="1">
                <a:spLocks noChangeArrowheads="1"/>
              </p:cNvSpPr>
              <p:nvPr/>
            </p:nvSpPr>
            <p:spPr bwMode="auto">
              <a:xfrm>
                <a:off x="4589" y="4030"/>
                <a:ext cx="470" cy="19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1400" b="1">
                    <a:latin typeface="Times New Roman" pitchFamily="18" charset="0"/>
                  </a:rPr>
                  <a:t>Função</a:t>
                </a:r>
              </a:p>
            </p:txBody>
          </p:sp>
          <p:sp>
            <p:nvSpPr>
              <p:cNvPr id="3922" name="Line 16"/>
              <p:cNvSpPr>
                <a:spLocks noChangeShapeType="1"/>
              </p:cNvSpPr>
              <p:nvPr/>
            </p:nvSpPr>
            <p:spPr bwMode="auto">
              <a:xfrm flipV="1">
                <a:off x="4155" y="3172"/>
                <a:ext cx="0" cy="393"/>
              </a:xfrm>
              <a:prstGeom prst="line">
                <a:avLst/>
              </a:prstGeom>
              <a:noFill/>
              <a:ln w="19050">
                <a:solidFill>
                  <a:schemeClr val="tx1"/>
                </a:solidFill>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23" name="Freeform 17"/>
              <p:cNvSpPr>
                <a:spLocks/>
              </p:cNvSpPr>
              <p:nvPr/>
            </p:nvSpPr>
            <p:spPr bwMode="auto">
              <a:xfrm>
                <a:off x="3960" y="3271"/>
                <a:ext cx="372" cy="40"/>
              </a:xfrm>
              <a:custGeom>
                <a:avLst/>
                <a:gdLst>
                  <a:gd name="T0" fmla="*/ 0 w 279"/>
                  <a:gd name="T1" fmla="*/ 40 h 41"/>
                  <a:gd name="T2" fmla="*/ 40 w 279"/>
                  <a:gd name="T3" fmla="*/ 20 h 41"/>
                  <a:gd name="T4" fmla="*/ 48 w 279"/>
                  <a:gd name="T5" fmla="*/ 11 h 41"/>
                  <a:gd name="T6" fmla="*/ 72 w 279"/>
                  <a:gd name="T7" fmla="*/ 5 h 41"/>
                  <a:gd name="T8" fmla="*/ 196 w 279"/>
                  <a:gd name="T9" fmla="*/ 14 h 41"/>
                  <a:gd name="T10" fmla="*/ 244 w 279"/>
                  <a:gd name="T11" fmla="*/ 28 h 41"/>
                  <a:gd name="T12" fmla="*/ 340 w 279"/>
                  <a:gd name="T13" fmla="*/ 17 h 41"/>
                  <a:gd name="T14" fmla="*/ 368 w 279"/>
                  <a:gd name="T15" fmla="*/ 22 h 41"/>
                  <a:gd name="T16" fmla="*/ 372 w 279"/>
                  <a:gd name="T17" fmla="*/ 31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9" h="41">
                    <a:moveTo>
                      <a:pt x="0" y="41"/>
                    </a:moveTo>
                    <a:cubicBezTo>
                      <a:pt x="18" y="35"/>
                      <a:pt x="16" y="25"/>
                      <a:pt x="30" y="20"/>
                    </a:cubicBezTo>
                    <a:cubicBezTo>
                      <a:pt x="32" y="17"/>
                      <a:pt x="33" y="13"/>
                      <a:pt x="36" y="11"/>
                    </a:cubicBezTo>
                    <a:cubicBezTo>
                      <a:pt x="41" y="8"/>
                      <a:pt x="54" y="5"/>
                      <a:pt x="54" y="5"/>
                    </a:cubicBezTo>
                    <a:cubicBezTo>
                      <a:pt x="135" y="8"/>
                      <a:pt x="105" y="0"/>
                      <a:pt x="147" y="14"/>
                    </a:cubicBezTo>
                    <a:cubicBezTo>
                      <a:pt x="159" y="18"/>
                      <a:pt x="183" y="29"/>
                      <a:pt x="183" y="29"/>
                    </a:cubicBezTo>
                    <a:cubicBezTo>
                      <a:pt x="210" y="27"/>
                      <a:pt x="230" y="22"/>
                      <a:pt x="255" y="17"/>
                    </a:cubicBezTo>
                    <a:cubicBezTo>
                      <a:pt x="255" y="17"/>
                      <a:pt x="275" y="22"/>
                      <a:pt x="276" y="23"/>
                    </a:cubicBezTo>
                    <a:cubicBezTo>
                      <a:pt x="278" y="25"/>
                      <a:pt x="279" y="32"/>
                      <a:pt x="279" y="32"/>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24" name="Freeform 18"/>
              <p:cNvSpPr>
                <a:spLocks/>
              </p:cNvSpPr>
              <p:nvPr/>
            </p:nvSpPr>
            <p:spPr bwMode="auto">
              <a:xfrm>
                <a:off x="4328" y="3170"/>
                <a:ext cx="104" cy="126"/>
              </a:xfrm>
              <a:custGeom>
                <a:avLst/>
                <a:gdLst>
                  <a:gd name="T0" fmla="*/ 0 w 78"/>
                  <a:gd name="T1" fmla="*/ 126 h 130"/>
                  <a:gd name="T2" fmla="*/ 60 w 78"/>
                  <a:gd name="T3" fmla="*/ 16 h 130"/>
                  <a:gd name="T4" fmla="*/ 104 w 78"/>
                  <a:gd name="T5" fmla="*/ 7 h 130"/>
                  <a:gd name="T6" fmla="*/ 0 60000 65536"/>
                  <a:gd name="T7" fmla="*/ 0 60000 65536"/>
                  <a:gd name="T8" fmla="*/ 0 60000 65536"/>
                </a:gdLst>
                <a:ahLst/>
                <a:cxnLst>
                  <a:cxn ang="T6">
                    <a:pos x="T0" y="T1"/>
                  </a:cxn>
                  <a:cxn ang="T7">
                    <a:pos x="T2" y="T3"/>
                  </a:cxn>
                  <a:cxn ang="T8">
                    <a:pos x="T4" y="T5"/>
                  </a:cxn>
                </a:cxnLst>
                <a:rect l="0" t="0" r="r" b="b"/>
                <a:pathLst>
                  <a:path w="78" h="130">
                    <a:moveTo>
                      <a:pt x="0" y="130"/>
                    </a:moveTo>
                    <a:cubicBezTo>
                      <a:pt x="3" y="93"/>
                      <a:pt x="2" y="30"/>
                      <a:pt x="45" y="16"/>
                    </a:cubicBezTo>
                    <a:cubicBezTo>
                      <a:pt x="56" y="0"/>
                      <a:pt x="47" y="7"/>
                      <a:pt x="78" y="7"/>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25" name="Freeform 19"/>
              <p:cNvSpPr>
                <a:spLocks/>
              </p:cNvSpPr>
              <p:nvPr/>
            </p:nvSpPr>
            <p:spPr bwMode="auto">
              <a:xfrm>
                <a:off x="3968" y="3156"/>
                <a:ext cx="112" cy="146"/>
              </a:xfrm>
              <a:custGeom>
                <a:avLst/>
                <a:gdLst>
                  <a:gd name="T0" fmla="*/ 0 w 84"/>
                  <a:gd name="T1" fmla="*/ 146 h 150"/>
                  <a:gd name="T2" fmla="*/ 84 w 84"/>
                  <a:gd name="T3" fmla="*/ 20 h 150"/>
                  <a:gd name="T4" fmla="*/ 112 w 84"/>
                  <a:gd name="T5" fmla="*/ 0 h 150"/>
                  <a:gd name="T6" fmla="*/ 0 60000 65536"/>
                  <a:gd name="T7" fmla="*/ 0 60000 65536"/>
                  <a:gd name="T8" fmla="*/ 0 60000 65536"/>
                </a:gdLst>
                <a:ahLst/>
                <a:cxnLst>
                  <a:cxn ang="T6">
                    <a:pos x="T0" y="T1"/>
                  </a:cxn>
                  <a:cxn ang="T7">
                    <a:pos x="T2" y="T3"/>
                  </a:cxn>
                  <a:cxn ang="T8">
                    <a:pos x="T4" y="T5"/>
                  </a:cxn>
                </a:cxnLst>
                <a:rect l="0" t="0" r="r" b="b"/>
                <a:pathLst>
                  <a:path w="84" h="150">
                    <a:moveTo>
                      <a:pt x="0" y="150"/>
                    </a:moveTo>
                    <a:cubicBezTo>
                      <a:pt x="9" y="106"/>
                      <a:pt x="23" y="48"/>
                      <a:pt x="63" y="21"/>
                    </a:cubicBezTo>
                    <a:cubicBezTo>
                      <a:pt x="69" y="12"/>
                      <a:pt x="74" y="5"/>
                      <a:pt x="84" y="0"/>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26" name="Freeform 20"/>
              <p:cNvSpPr>
                <a:spLocks/>
              </p:cNvSpPr>
              <p:nvPr/>
            </p:nvSpPr>
            <p:spPr bwMode="auto">
              <a:xfrm>
                <a:off x="4092" y="3136"/>
                <a:ext cx="336" cy="38"/>
              </a:xfrm>
              <a:custGeom>
                <a:avLst/>
                <a:gdLst>
                  <a:gd name="T0" fmla="*/ 0 w 252"/>
                  <a:gd name="T1" fmla="*/ 15 h 39"/>
                  <a:gd name="T2" fmla="*/ 36 w 252"/>
                  <a:gd name="T3" fmla="*/ 6 h 39"/>
                  <a:gd name="T4" fmla="*/ 92 w 252"/>
                  <a:gd name="T5" fmla="*/ 0 h 39"/>
                  <a:gd name="T6" fmla="*/ 284 w 252"/>
                  <a:gd name="T7" fmla="*/ 23 h 39"/>
                  <a:gd name="T8" fmla="*/ 336 w 252"/>
                  <a:gd name="T9" fmla="*/ 38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39">
                    <a:moveTo>
                      <a:pt x="0" y="15"/>
                    </a:moveTo>
                    <a:cubicBezTo>
                      <a:pt x="9" y="12"/>
                      <a:pt x="18" y="7"/>
                      <a:pt x="27" y="6"/>
                    </a:cubicBezTo>
                    <a:cubicBezTo>
                      <a:pt x="41" y="4"/>
                      <a:pt x="69" y="0"/>
                      <a:pt x="69" y="0"/>
                    </a:cubicBezTo>
                    <a:cubicBezTo>
                      <a:pt x="119" y="3"/>
                      <a:pt x="165" y="10"/>
                      <a:pt x="213" y="24"/>
                    </a:cubicBezTo>
                    <a:cubicBezTo>
                      <a:pt x="223" y="27"/>
                      <a:pt x="244" y="31"/>
                      <a:pt x="252" y="39"/>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grpSp>
      <p:sp>
        <p:nvSpPr>
          <p:cNvPr id="262995" name="Line 851"/>
          <p:cNvSpPr>
            <a:spLocks noChangeShapeType="1"/>
          </p:cNvSpPr>
          <p:nvPr/>
        </p:nvSpPr>
        <p:spPr bwMode="auto">
          <a:xfrm>
            <a:off x="466725" y="3071813"/>
            <a:ext cx="4251325"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62997" name="Group 853"/>
          <p:cNvGrpSpPr>
            <a:grpSpLocks/>
          </p:cNvGrpSpPr>
          <p:nvPr/>
        </p:nvGrpSpPr>
        <p:grpSpPr bwMode="auto">
          <a:xfrm>
            <a:off x="4413251" y="765176"/>
            <a:ext cx="4075141" cy="2808288"/>
            <a:chOff x="2732" y="330"/>
            <a:chExt cx="2810" cy="1937"/>
          </a:xfrm>
        </p:grpSpPr>
        <p:sp>
          <p:nvSpPr>
            <p:cNvPr id="3081" name="AutoShape 22"/>
            <p:cNvSpPr>
              <a:spLocks noChangeAspect="1" noChangeArrowheads="1" noTextEdit="1"/>
            </p:cNvSpPr>
            <p:nvPr/>
          </p:nvSpPr>
          <p:spPr bwMode="auto">
            <a:xfrm>
              <a:off x="2987" y="424"/>
              <a:ext cx="2438" cy="1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082" name="Rectangle 23"/>
            <p:cNvSpPr>
              <a:spLocks noChangeArrowheads="1"/>
            </p:cNvSpPr>
            <p:nvPr/>
          </p:nvSpPr>
          <p:spPr bwMode="auto">
            <a:xfrm>
              <a:off x="2732" y="330"/>
              <a:ext cx="2810" cy="1937"/>
            </a:xfrm>
            <a:prstGeom prst="rect">
              <a:avLst/>
            </a:prstGeom>
            <a:solidFill>
              <a:srgbClr val="FFFFFF"/>
            </a:solidFill>
            <a:ln>
              <a:noFill/>
            </a:ln>
            <a:extLst>
              <a:ext uri="{91240B29-F687-4f45-9708-019B960494DF}">
                <a14:hiddenLine xmlns="" xmlns:a14="http://schemas.microsoft.com/office/drawing/2010/main" w="4763">
                  <a:solidFill>
                    <a:srgbClr val="000000"/>
                  </a:solidFill>
                  <a:miter lim="800000"/>
                  <a:headEnd/>
                  <a:tailEnd/>
                </a14:hiddenLine>
              </a:ext>
            </a:extLst>
          </p:spPr>
          <p:txBody>
            <a:bodyPr/>
            <a:lstStyle/>
            <a:p>
              <a:endParaRPr lang="en-US"/>
            </a:p>
          </p:txBody>
        </p:sp>
        <p:sp>
          <p:nvSpPr>
            <p:cNvPr id="3083" name="Rectangle 24"/>
            <p:cNvSpPr>
              <a:spLocks noChangeArrowheads="1"/>
            </p:cNvSpPr>
            <p:nvPr/>
          </p:nvSpPr>
          <p:spPr bwMode="auto">
            <a:xfrm>
              <a:off x="3162" y="561"/>
              <a:ext cx="2298" cy="13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grpSp>
          <p:nvGrpSpPr>
            <p:cNvPr id="3084" name="Group 25"/>
            <p:cNvGrpSpPr>
              <a:grpSpLocks/>
            </p:cNvGrpSpPr>
            <p:nvPr/>
          </p:nvGrpSpPr>
          <p:grpSpPr bwMode="auto">
            <a:xfrm>
              <a:off x="3162" y="561"/>
              <a:ext cx="2195" cy="1108"/>
              <a:chOff x="3162" y="561"/>
              <a:chExt cx="2298" cy="1108"/>
            </a:xfrm>
          </p:grpSpPr>
          <p:sp>
            <p:nvSpPr>
              <p:cNvPr id="3906" name="Line 26"/>
              <p:cNvSpPr>
                <a:spLocks noChangeShapeType="1"/>
              </p:cNvSpPr>
              <p:nvPr/>
            </p:nvSpPr>
            <p:spPr bwMode="auto">
              <a:xfrm>
                <a:off x="3162" y="1668"/>
                <a:ext cx="2298"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07" name="Line 27"/>
              <p:cNvSpPr>
                <a:spLocks noChangeShapeType="1"/>
              </p:cNvSpPr>
              <p:nvPr/>
            </p:nvSpPr>
            <p:spPr bwMode="auto">
              <a:xfrm>
                <a:off x="3162" y="1388"/>
                <a:ext cx="2298"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08" name="Line 28"/>
              <p:cNvSpPr>
                <a:spLocks noChangeShapeType="1"/>
              </p:cNvSpPr>
              <p:nvPr/>
            </p:nvSpPr>
            <p:spPr bwMode="auto">
              <a:xfrm>
                <a:off x="3162" y="1114"/>
                <a:ext cx="2298"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09" name="Line 29"/>
              <p:cNvSpPr>
                <a:spLocks noChangeShapeType="1"/>
              </p:cNvSpPr>
              <p:nvPr/>
            </p:nvSpPr>
            <p:spPr bwMode="auto">
              <a:xfrm>
                <a:off x="3162" y="835"/>
                <a:ext cx="2298"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910" name="Line 30"/>
              <p:cNvSpPr>
                <a:spLocks noChangeShapeType="1"/>
              </p:cNvSpPr>
              <p:nvPr/>
            </p:nvSpPr>
            <p:spPr bwMode="auto">
              <a:xfrm>
                <a:off x="3162" y="561"/>
                <a:ext cx="2298"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grpSp>
        <p:sp>
          <p:nvSpPr>
            <p:cNvPr id="3085" name="Rectangle 31"/>
            <p:cNvSpPr>
              <a:spLocks noChangeArrowheads="1"/>
            </p:cNvSpPr>
            <p:nvPr/>
          </p:nvSpPr>
          <p:spPr bwMode="auto">
            <a:xfrm>
              <a:off x="3162" y="561"/>
              <a:ext cx="2200" cy="1381"/>
            </a:xfrm>
            <a:prstGeom prst="rect">
              <a:avLst/>
            </a:prstGeom>
            <a:noFill/>
            <a:ln w="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086" name="Line 32"/>
            <p:cNvSpPr>
              <a:spLocks noChangeShapeType="1"/>
            </p:cNvSpPr>
            <p:nvPr/>
          </p:nvSpPr>
          <p:spPr bwMode="auto">
            <a:xfrm>
              <a:off x="3162" y="426"/>
              <a:ext cx="1" cy="1516"/>
            </a:xfrm>
            <a:prstGeom prst="line">
              <a:avLst/>
            </a:prstGeom>
            <a:noFill/>
            <a:ln w="28575">
              <a:solidFill>
                <a:srgbClr val="000000"/>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3087" name="Line 33"/>
            <p:cNvSpPr>
              <a:spLocks noChangeShapeType="1"/>
            </p:cNvSpPr>
            <p:nvPr/>
          </p:nvSpPr>
          <p:spPr bwMode="auto">
            <a:xfrm>
              <a:off x="3151" y="1942"/>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88" name="Line 34"/>
            <p:cNvSpPr>
              <a:spLocks noChangeShapeType="1"/>
            </p:cNvSpPr>
            <p:nvPr/>
          </p:nvSpPr>
          <p:spPr bwMode="auto">
            <a:xfrm>
              <a:off x="3151" y="1668"/>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89" name="Line 35"/>
            <p:cNvSpPr>
              <a:spLocks noChangeShapeType="1"/>
            </p:cNvSpPr>
            <p:nvPr/>
          </p:nvSpPr>
          <p:spPr bwMode="auto">
            <a:xfrm>
              <a:off x="3151" y="1388"/>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0" name="Line 36"/>
            <p:cNvSpPr>
              <a:spLocks noChangeShapeType="1"/>
            </p:cNvSpPr>
            <p:nvPr/>
          </p:nvSpPr>
          <p:spPr bwMode="auto">
            <a:xfrm>
              <a:off x="3151" y="1114"/>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1" name="Line 37"/>
            <p:cNvSpPr>
              <a:spLocks noChangeShapeType="1"/>
            </p:cNvSpPr>
            <p:nvPr/>
          </p:nvSpPr>
          <p:spPr bwMode="auto">
            <a:xfrm>
              <a:off x="3151" y="835"/>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2" name="Line 38"/>
            <p:cNvSpPr>
              <a:spLocks noChangeShapeType="1"/>
            </p:cNvSpPr>
            <p:nvPr/>
          </p:nvSpPr>
          <p:spPr bwMode="auto">
            <a:xfrm>
              <a:off x="3151" y="561"/>
              <a:ext cx="11" cy="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3" name="Line 39"/>
            <p:cNvSpPr>
              <a:spLocks noChangeShapeType="1"/>
            </p:cNvSpPr>
            <p:nvPr/>
          </p:nvSpPr>
          <p:spPr bwMode="auto">
            <a:xfrm>
              <a:off x="3162" y="1942"/>
              <a:ext cx="2298" cy="1"/>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3094" name="Line 40"/>
            <p:cNvSpPr>
              <a:spLocks noChangeShapeType="1"/>
            </p:cNvSpPr>
            <p:nvPr/>
          </p:nvSpPr>
          <p:spPr bwMode="auto">
            <a:xfrm flipV="1">
              <a:off x="3162" y="1942"/>
              <a:ext cx="1" cy="21"/>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5" name="Line 41"/>
            <p:cNvSpPr>
              <a:spLocks noChangeShapeType="1"/>
            </p:cNvSpPr>
            <p:nvPr/>
          </p:nvSpPr>
          <p:spPr bwMode="auto">
            <a:xfrm flipV="1">
              <a:off x="3165" y="1130"/>
              <a:ext cx="4" cy="9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096" name="Freeform 42"/>
            <p:cNvSpPr>
              <a:spLocks/>
            </p:cNvSpPr>
            <p:nvPr/>
          </p:nvSpPr>
          <p:spPr bwMode="auto">
            <a:xfrm>
              <a:off x="3169" y="1041"/>
              <a:ext cx="3" cy="89"/>
            </a:xfrm>
            <a:custGeom>
              <a:avLst/>
              <a:gdLst>
                <a:gd name="T0" fmla="*/ 0 w 3"/>
                <a:gd name="T1" fmla="*/ 89 h 89"/>
                <a:gd name="T2" fmla="*/ 0 w 3"/>
                <a:gd name="T3" fmla="*/ 63 h 89"/>
                <a:gd name="T4" fmla="*/ 0 w 3"/>
                <a:gd name="T5" fmla="*/ 36 h 89"/>
                <a:gd name="T6" fmla="*/ 3 w 3"/>
                <a:gd name="T7" fmla="*/ 15 h 89"/>
                <a:gd name="T8" fmla="*/ 3 w 3"/>
                <a:gd name="T9" fmla="*/ 0 h 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89">
                  <a:moveTo>
                    <a:pt x="0" y="89"/>
                  </a:moveTo>
                  <a:lnTo>
                    <a:pt x="0" y="63"/>
                  </a:lnTo>
                  <a:lnTo>
                    <a:pt x="0" y="36"/>
                  </a:lnTo>
                  <a:lnTo>
                    <a:pt x="3"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097" name="Freeform 43"/>
            <p:cNvSpPr>
              <a:spLocks/>
            </p:cNvSpPr>
            <p:nvPr/>
          </p:nvSpPr>
          <p:spPr bwMode="auto">
            <a:xfrm>
              <a:off x="3172" y="1041"/>
              <a:ext cx="2" cy="36"/>
            </a:xfrm>
            <a:custGeom>
              <a:avLst/>
              <a:gdLst>
                <a:gd name="T0" fmla="*/ 0 w 2"/>
                <a:gd name="T1" fmla="*/ 0 h 36"/>
                <a:gd name="T2" fmla="*/ 0 w 2"/>
                <a:gd name="T3" fmla="*/ 0 h 36"/>
                <a:gd name="T4" fmla="*/ 0 w 2"/>
                <a:gd name="T5" fmla="*/ 10 h 36"/>
                <a:gd name="T6" fmla="*/ 2 w 2"/>
                <a:gd name="T7" fmla="*/ 21 h 36"/>
                <a:gd name="T8" fmla="*/ 2 w 2"/>
                <a:gd name="T9" fmla="*/ 36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6">
                  <a:moveTo>
                    <a:pt x="0" y="0"/>
                  </a:moveTo>
                  <a:lnTo>
                    <a:pt x="0" y="0"/>
                  </a:lnTo>
                  <a:lnTo>
                    <a:pt x="0" y="10"/>
                  </a:lnTo>
                  <a:lnTo>
                    <a:pt x="2" y="21"/>
                  </a:lnTo>
                  <a:lnTo>
                    <a:pt x="2" y="3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098" name="Freeform 44"/>
            <p:cNvSpPr>
              <a:spLocks/>
            </p:cNvSpPr>
            <p:nvPr/>
          </p:nvSpPr>
          <p:spPr bwMode="auto">
            <a:xfrm>
              <a:off x="3174" y="1077"/>
              <a:ext cx="3" cy="148"/>
            </a:xfrm>
            <a:custGeom>
              <a:avLst/>
              <a:gdLst>
                <a:gd name="T0" fmla="*/ 0 w 3"/>
                <a:gd name="T1" fmla="*/ 0 h 148"/>
                <a:gd name="T2" fmla="*/ 0 w 3"/>
                <a:gd name="T3" fmla="*/ 16 h 148"/>
                <a:gd name="T4" fmla="*/ 0 w 3"/>
                <a:gd name="T5" fmla="*/ 32 h 148"/>
                <a:gd name="T6" fmla="*/ 0 w 3"/>
                <a:gd name="T7" fmla="*/ 69 h 148"/>
                <a:gd name="T8" fmla="*/ 3 w 3"/>
                <a:gd name="T9" fmla="*/ 111 h 148"/>
                <a:gd name="T10" fmla="*/ 3 w 3"/>
                <a:gd name="T11" fmla="*/ 148 h 1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48">
                  <a:moveTo>
                    <a:pt x="0" y="0"/>
                  </a:moveTo>
                  <a:lnTo>
                    <a:pt x="0" y="16"/>
                  </a:lnTo>
                  <a:lnTo>
                    <a:pt x="0" y="32"/>
                  </a:lnTo>
                  <a:lnTo>
                    <a:pt x="0" y="69"/>
                  </a:lnTo>
                  <a:lnTo>
                    <a:pt x="3" y="111"/>
                  </a:lnTo>
                  <a:lnTo>
                    <a:pt x="3" y="1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099" name="Freeform 45"/>
            <p:cNvSpPr>
              <a:spLocks/>
            </p:cNvSpPr>
            <p:nvPr/>
          </p:nvSpPr>
          <p:spPr bwMode="auto">
            <a:xfrm>
              <a:off x="3177" y="1225"/>
              <a:ext cx="3" cy="100"/>
            </a:xfrm>
            <a:custGeom>
              <a:avLst/>
              <a:gdLst>
                <a:gd name="T0" fmla="*/ 0 w 3"/>
                <a:gd name="T1" fmla="*/ 0 h 100"/>
                <a:gd name="T2" fmla="*/ 0 w 3"/>
                <a:gd name="T3" fmla="*/ 32 h 100"/>
                <a:gd name="T4" fmla="*/ 0 w 3"/>
                <a:gd name="T5" fmla="*/ 63 h 100"/>
                <a:gd name="T6" fmla="*/ 3 w 3"/>
                <a:gd name="T7" fmla="*/ 90 h 100"/>
                <a:gd name="T8" fmla="*/ 3 w 3"/>
                <a:gd name="T9" fmla="*/ 95 h 100"/>
                <a:gd name="T10" fmla="*/ 3 w 3"/>
                <a:gd name="T11" fmla="*/ 100 h 1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00">
                  <a:moveTo>
                    <a:pt x="0" y="0"/>
                  </a:moveTo>
                  <a:lnTo>
                    <a:pt x="0" y="32"/>
                  </a:lnTo>
                  <a:lnTo>
                    <a:pt x="0" y="63"/>
                  </a:lnTo>
                  <a:lnTo>
                    <a:pt x="3" y="90"/>
                  </a:lnTo>
                  <a:lnTo>
                    <a:pt x="3" y="95"/>
                  </a:lnTo>
                  <a:lnTo>
                    <a:pt x="3" y="10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0" name="Freeform 46"/>
            <p:cNvSpPr>
              <a:spLocks/>
            </p:cNvSpPr>
            <p:nvPr/>
          </p:nvSpPr>
          <p:spPr bwMode="auto">
            <a:xfrm>
              <a:off x="3180" y="1262"/>
              <a:ext cx="3" cy="63"/>
            </a:xfrm>
            <a:custGeom>
              <a:avLst/>
              <a:gdLst>
                <a:gd name="T0" fmla="*/ 0 w 3"/>
                <a:gd name="T1" fmla="*/ 63 h 63"/>
                <a:gd name="T2" fmla="*/ 0 w 3"/>
                <a:gd name="T3" fmla="*/ 63 h 63"/>
                <a:gd name="T4" fmla="*/ 0 w 3"/>
                <a:gd name="T5" fmla="*/ 58 h 63"/>
                <a:gd name="T6" fmla="*/ 0 w 3"/>
                <a:gd name="T7" fmla="*/ 47 h 63"/>
                <a:gd name="T8" fmla="*/ 3 w 3"/>
                <a:gd name="T9" fmla="*/ 26 h 63"/>
                <a:gd name="T10" fmla="*/ 3 w 3"/>
                <a:gd name="T11" fmla="*/ 0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63">
                  <a:moveTo>
                    <a:pt x="0" y="63"/>
                  </a:moveTo>
                  <a:lnTo>
                    <a:pt x="0" y="63"/>
                  </a:lnTo>
                  <a:lnTo>
                    <a:pt x="0" y="58"/>
                  </a:lnTo>
                  <a:lnTo>
                    <a:pt x="0" y="47"/>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1" name="Freeform 47"/>
            <p:cNvSpPr>
              <a:spLocks/>
            </p:cNvSpPr>
            <p:nvPr/>
          </p:nvSpPr>
          <p:spPr bwMode="auto">
            <a:xfrm>
              <a:off x="3183" y="1130"/>
              <a:ext cx="3" cy="132"/>
            </a:xfrm>
            <a:custGeom>
              <a:avLst/>
              <a:gdLst>
                <a:gd name="T0" fmla="*/ 0 w 3"/>
                <a:gd name="T1" fmla="*/ 132 h 132"/>
                <a:gd name="T2" fmla="*/ 0 w 3"/>
                <a:gd name="T3" fmla="*/ 116 h 132"/>
                <a:gd name="T4" fmla="*/ 0 w 3"/>
                <a:gd name="T5" fmla="*/ 100 h 132"/>
                <a:gd name="T6" fmla="*/ 0 w 3"/>
                <a:gd name="T7" fmla="*/ 63 h 132"/>
                <a:gd name="T8" fmla="*/ 3 w 3"/>
                <a:gd name="T9" fmla="*/ 26 h 132"/>
                <a:gd name="T10" fmla="*/ 3 w 3"/>
                <a:gd name="T11" fmla="*/ 11 h 132"/>
                <a:gd name="T12" fmla="*/ 3 w 3"/>
                <a:gd name="T13" fmla="*/ 0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32">
                  <a:moveTo>
                    <a:pt x="0" y="132"/>
                  </a:moveTo>
                  <a:lnTo>
                    <a:pt x="0" y="116"/>
                  </a:lnTo>
                  <a:lnTo>
                    <a:pt x="0" y="100"/>
                  </a:lnTo>
                  <a:lnTo>
                    <a:pt x="0" y="63"/>
                  </a:lnTo>
                  <a:lnTo>
                    <a:pt x="3" y="26"/>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2" name="Freeform 48"/>
            <p:cNvSpPr>
              <a:spLocks/>
            </p:cNvSpPr>
            <p:nvPr/>
          </p:nvSpPr>
          <p:spPr bwMode="auto">
            <a:xfrm>
              <a:off x="3186" y="1125"/>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3" name="Freeform 49"/>
            <p:cNvSpPr>
              <a:spLocks/>
            </p:cNvSpPr>
            <p:nvPr/>
          </p:nvSpPr>
          <p:spPr bwMode="auto">
            <a:xfrm>
              <a:off x="3188" y="1120"/>
              <a:ext cx="4" cy="5"/>
            </a:xfrm>
            <a:custGeom>
              <a:avLst/>
              <a:gdLst>
                <a:gd name="T0" fmla="*/ 0 w 3"/>
                <a:gd name="T1" fmla="*/ 5 h 5"/>
                <a:gd name="T2" fmla="*/ 0 w 3"/>
                <a:gd name="T3" fmla="*/ 0 h 5"/>
                <a:gd name="T4" fmla="*/ 4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4" name="Freeform 50"/>
            <p:cNvSpPr>
              <a:spLocks/>
            </p:cNvSpPr>
            <p:nvPr/>
          </p:nvSpPr>
          <p:spPr bwMode="auto">
            <a:xfrm>
              <a:off x="3192" y="1120"/>
              <a:ext cx="3" cy="26"/>
            </a:xfrm>
            <a:custGeom>
              <a:avLst/>
              <a:gdLst>
                <a:gd name="T0" fmla="*/ 0 w 3"/>
                <a:gd name="T1" fmla="*/ 0 h 26"/>
                <a:gd name="T2" fmla="*/ 0 w 3"/>
                <a:gd name="T3" fmla="*/ 10 h 26"/>
                <a:gd name="T4" fmla="*/ 3 w 3"/>
                <a:gd name="T5" fmla="*/ 26 h 26"/>
                <a:gd name="T6" fmla="*/ 0 60000 65536"/>
                <a:gd name="T7" fmla="*/ 0 60000 65536"/>
                <a:gd name="T8" fmla="*/ 0 60000 65536"/>
              </a:gdLst>
              <a:ahLst/>
              <a:cxnLst>
                <a:cxn ang="T6">
                  <a:pos x="T0" y="T1"/>
                </a:cxn>
                <a:cxn ang="T7">
                  <a:pos x="T2" y="T3"/>
                </a:cxn>
                <a:cxn ang="T8">
                  <a:pos x="T4" y="T5"/>
                </a:cxn>
              </a:cxnLst>
              <a:rect l="0" t="0" r="r" b="b"/>
              <a:pathLst>
                <a:path w="3" h="26">
                  <a:moveTo>
                    <a:pt x="0" y="0"/>
                  </a:moveTo>
                  <a:lnTo>
                    <a:pt x="0" y="10"/>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5" name="Freeform 51"/>
            <p:cNvSpPr>
              <a:spLocks/>
            </p:cNvSpPr>
            <p:nvPr/>
          </p:nvSpPr>
          <p:spPr bwMode="auto">
            <a:xfrm>
              <a:off x="3195" y="1146"/>
              <a:ext cx="3" cy="47"/>
            </a:xfrm>
            <a:custGeom>
              <a:avLst/>
              <a:gdLst>
                <a:gd name="T0" fmla="*/ 0 w 3"/>
                <a:gd name="T1" fmla="*/ 0 h 47"/>
                <a:gd name="T2" fmla="*/ 0 w 3"/>
                <a:gd name="T3" fmla="*/ 10 h 47"/>
                <a:gd name="T4" fmla="*/ 0 w 3"/>
                <a:gd name="T5" fmla="*/ 21 h 47"/>
                <a:gd name="T6" fmla="*/ 3 w 3"/>
                <a:gd name="T7" fmla="*/ 37 h 47"/>
                <a:gd name="T8" fmla="*/ 3 w 3"/>
                <a:gd name="T9" fmla="*/ 47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7">
                  <a:moveTo>
                    <a:pt x="0" y="0"/>
                  </a:moveTo>
                  <a:lnTo>
                    <a:pt x="0" y="10"/>
                  </a:lnTo>
                  <a:lnTo>
                    <a:pt x="0" y="21"/>
                  </a:lnTo>
                  <a:lnTo>
                    <a:pt x="3" y="37"/>
                  </a:lnTo>
                  <a:lnTo>
                    <a:pt x="3" y="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6" name="Freeform 52"/>
            <p:cNvSpPr>
              <a:spLocks/>
            </p:cNvSpPr>
            <p:nvPr/>
          </p:nvSpPr>
          <p:spPr bwMode="auto">
            <a:xfrm>
              <a:off x="3198" y="1193"/>
              <a:ext cx="3" cy="27"/>
            </a:xfrm>
            <a:custGeom>
              <a:avLst/>
              <a:gdLst>
                <a:gd name="T0" fmla="*/ 0 w 3"/>
                <a:gd name="T1" fmla="*/ 0 h 27"/>
                <a:gd name="T2" fmla="*/ 0 w 3"/>
                <a:gd name="T3" fmla="*/ 16 h 27"/>
                <a:gd name="T4" fmla="*/ 3 w 3"/>
                <a:gd name="T5" fmla="*/ 27 h 27"/>
                <a:gd name="T6" fmla="*/ 0 60000 65536"/>
                <a:gd name="T7" fmla="*/ 0 60000 65536"/>
                <a:gd name="T8" fmla="*/ 0 60000 65536"/>
              </a:gdLst>
              <a:ahLst/>
              <a:cxnLst>
                <a:cxn ang="T6">
                  <a:pos x="T0" y="T1"/>
                </a:cxn>
                <a:cxn ang="T7">
                  <a:pos x="T2" y="T3"/>
                </a:cxn>
                <a:cxn ang="T8">
                  <a:pos x="T4" y="T5"/>
                </a:cxn>
              </a:cxnLst>
              <a:rect l="0" t="0" r="r" b="b"/>
              <a:pathLst>
                <a:path w="3" h="27">
                  <a:moveTo>
                    <a:pt x="0" y="0"/>
                  </a:moveTo>
                  <a:lnTo>
                    <a:pt x="0" y="16"/>
                  </a:lnTo>
                  <a:lnTo>
                    <a:pt x="3"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7" name="Freeform 53"/>
            <p:cNvSpPr>
              <a:spLocks/>
            </p:cNvSpPr>
            <p:nvPr/>
          </p:nvSpPr>
          <p:spPr bwMode="auto">
            <a:xfrm>
              <a:off x="3201" y="1220"/>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8" name="Freeform 54"/>
            <p:cNvSpPr>
              <a:spLocks/>
            </p:cNvSpPr>
            <p:nvPr/>
          </p:nvSpPr>
          <p:spPr bwMode="auto">
            <a:xfrm>
              <a:off x="3203" y="1220"/>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09" name="Freeform 55"/>
            <p:cNvSpPr>
              <a:spLocks/>
            </p:cNvSpPr>
            <p:nvPr/>
          </p:nvSpPr>
          <p:spPr bwMode="auto">
            <a:xfrm>
              <a:off x="3206" y="1220"/>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0" name="Line 56"/>
            <p:cNvSpPr>
              <a:spLocks noChangeShapeType="1"/>
            </p:cNvSpPr>
            <p:nvPr/>
          </p:nvSpPr>
          <p:spPr bwMode="auto">
            <a:xfrm>
              <a:off x="3209" y="1230"/>
              <a:ext cx="4"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11" name="Freeform 57"/>
            <p:cNvSpPr>
              <a:spLocks/>
            </p:cNvSpPr>
            <p:nvPr/>
          </p:nvSpPr>
          <p:spPr bwMode="auto">
            <a:xfrm>
              <a:off x="3213" y="1235"/>
              <a:ext cx="3" cy="11"/>
            </a:xfrm>
            <a:custGeom>
              <a:avLst/>
              <a:gdLst>
                <a:gd name="T0" fmla="*/ 0 w 3"/>
                <a:gd name="T1" fmla="*/ 0 h 11"/>
                <a:gd name="T2" fmla="*/ 0 w 3"/>
                <a:gd name="T3" fmla="*/ 6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2" name="Freeform 58"/>
            <p:cNvSpPr>
              <a:spLocks/>
            </p:cNvSpPr>
            <p:nvPr/>
          </p:nvSpPr>
          <p:spPr bwMode="auto">
            <a:xfrm>
              <a:off x="3216" y="1246"/>
              <a:ext cx="2" cy="53"/>
            </a:xfrm>
            <a:custGeom>
              <a:avLst/>
              <a:gdLst>
                <a:gd name="T0" fmla="*/ 0 w 2"/>
                <a:gd name="T1" fmla="*/ 0 h 53"/>
                <a:gd name="T2" fmla="*/ 0 w 2"/>
                <a:gd name="T3" fmla="*/ 11 h 53"/>
                <a:gd name="T4" fmla="*/ 0 w 2"/>
                <a:gd name="T5" fmla="*/ 21 h 53"/>
                <a:gd name="T6" fmla="*/ 2 w 2"/>
                <a:gd name="T7" fmla="*/ 53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3">
                  <a:moveTo>
                    <a:pt x="0" y="0"/>
                  </a:moveTo>
                  <a:lnTo>
                    <a:pt x="0" y="11"/>
                  </a:lnTo>
                  <a:lnTo>
                    <a:pt x="0" y="21"/>
                  </a:lnTo>
                  <a:lnTo>
                    <a:pt x="2" y="5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3" name="Freeform 59"/>
            <p:cNvSpPr>
              <a:spLocks/>
            </p:cNvSpPr>
            <p:nvPr/>
          </p:nvSpPr>
          <p:spPr bwMode="auto">
            <a:xfrm>
              <a:off x="3218" y="1299"/>
              <a:ext cx="3" cy="58"/>
            </a:xfrm>
            <a:custGeom>
              <a:avLst/>
              <a:gdLst>
                <a:gd name="T0" fmla="*/ 0 w 3"/>
                <a:gd name="T1" fmla="*/ 0 h 58"/>
                <a:gd name="T2" fmla="*/ 0 w 3"/>
                <a:gd name="T3" fmla="*/ 31 h 58"/>
                <a:gd name="T4" fmla="*/ 3 w 3"/>
                <a:gd name="T5" fmla="*/ 58 h 58"/>
                <a:gd name="T6" fmla="*/ 0 60000 65536"/>
                <a:gd name="T7" fmla="*/ 0 60000 65536"/>
                <a:gd name="T8" fmla="*/ 0 60000 65536"/>
              </a:gdLst>
              <a:ahLst/>
              <a:cxnLst>
                <a:cxn ang="T6">
                  <a:pos x="T0" y="T1"/>
                </a:cxn>
                <a:cxn ang="T7">
                  <a:pos x="T2" y="T3"/>
                </a:cxn>
                <a:cxn ang="T8">
                  <a:pos x="T4" y="T5"/>
                </a:cxn>
              </a:cxnLst>
              <a:rect l="0" t="0" r="r" b="b"/>
              <a:pathLst>
                <a:path w="3" h="58">
                  <a:moveTo>
                    <a:pt x="0" y="0"/>
                  </a:moveTo>
                  <a:lnTo>
                    <a:pt x="0" y="31"/>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4" name="Freeform 60"/>
            <p:cNvSpPr>
              <a:spLocks/>
            </p:cNvSpPr>
            <p:nvPr/>
          </p:nvSpPr>
          <p:spPr bwMode="auto">
            <a:xfrm>
              <a:off x="3221" y="1357"/>
              <a:ext cx="3" cy="47"/>
            </a:xfrm>
            <a:custGeom>
              <a:avLst/>
              <a:gdLst>
                <a:gd name="T0" fmla="*/ 0 w 3"/>
                <a:gd name="T1" fmla="*/ 0 h 47"/>
                <a:gd name="T2" fmla="*/ 0 w 3"/>
                <a:gd name="T3" fmla="*/ 26 h 47"/>
                <a:gd name="T4" fmla="*/ 3 w 3"/>
                <a:gd name="T5" fmla="*/ 47 h 47"/>
                <a:gd name="T6" fmla="*/ 0 60000 65536"/>
                <a:gd name="T7" fmla="*/ 0 60000 65536"/>
                <a:gd name="T8" fmla="*/ 0 60000 65536"/>
              </a:gdLst>
              <a:ahLst/>
              <a:cxnLst>
                <a:cxn ang="T6">
                  <a:pos x="T0" y="T1"/>
                </a:cxn>
                <a:cxn ang="T7">
                  <a:pos x="T2" y="T3"/>
                </a:cxn>
                <a:cxn ang="T8">
                  <a:pos x="T4" y="T5"/>
                </a:cxn>
              </a:cxnLst>
              <a:rect l="0" t="0" r="r" b="b"/>
              <a:pathLst>
                <a:path w="3" h="47">
                  <a:moveTo>
                    <a:pt x="0" y="0"/>
                  </a:moveTo>
                  <a:lnTo>
                    <a:pt x="0" y="26"/>
                  </a:lnTo>
                  <a:lnTo>
                    <a:pt x="3" y="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5" name="Freeform 61"/>
            <p:cNvSpPr>
              <a:spLocks/>
            </p:cNvSpPr>
            <p:nvPr/>
          </p:nvSpPr>
          <p:spPr bwMode="auto">
            <a:xfrm>
              <a:off x="3224" y="1404"/>
              <a:ext cx="3" cy="48"/>
            </a:xfrm>
            <a:custGeom>
              <a:avLst/>
              <a:gdLst>
                <a:gd name="T0" fmla="*/ 0 w 3"/>
                <a:gd name="T1" fmla="*/ 0 h 48"/>
                <a:gd name="T2" fmla="*/ 0 w 3"/>
                <a:gd name="T3" fmla="*/ 21 h 48"/>
                <a:gd name="T4" fmla="*/ 3 w 3"/>
                <a:gd name="T5" fmla="*/ 48 h 48"/>
                <a:gd name="T6" fmla="*/ 0 60000 65536"/>
                <a:gd name="T7" fmla="*/ 0 60000 65536"/>
                <a:gd name="T8" fmla="*/ 0 60000 65536"/>
              </a:gdLst>
              <a:ahLst/>
              <a:cxnLst>
                <a:cxn ang="T6">
                  <a:pos x="T0" y="T1"/>
                </a:cxn>
                <a:cxn ang="T7">
                  <a:pos x="T2" y="T3"/>
                </a:cxn>
                <a:cxn ang="T8">
                  <a:pos x="T4" y="T5"/>
                </a:cxn>
              </a:cxnLst>
              <a:rect l="0" t="0" r="r" b="b"/>
              <a:pathLst>
                <a:path w="3" h="48">
                  <a:moveTo>
                    <a:pt x="0" y="0"/>
                  </a:moveTo>
                  <a:lnTo>
                    <a:pt x="0" y="21"/>
                  </a:lnTo>
                  <a:lnTo>
                    <a:pt x="3"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6" name="Freeform 62"/>
            <p:cNvSpPr>
              <a:spLocks/>
            </p:cNvSpPr>
            <p:nvPr/>
          </p:nvSpPr>
          <p:spPr bwMode="auto">
            <a:xfrm>
              <a:off x="3227" y="1452"/>
              <a:ext cx="3" cy="68"/>
            </a:xfrm>
            <a:custGeom>
              <a:avLst/>
              <a:gdLst>
                <a:gd name="T0" fmla="*/ 0 w 3"/>
                <a:gd name="T1" fmla="*/ 0 h 68"/>
                <a:gd name="T2" fmla="*/ 3 w 3"/>
                <a:gd name="T3" fmla="*/ 31 h 68"/>
                <a:gd name="T4" fmla="*/ 3 w 3"/>
                <a:gd name="T5" fmla="*/ 68 h 68"/>
                <a:gd name="T6" fmla="*/ 0 60000 65536"/>
                <a:gd name="T7" fmla="*/ 0 60000 65536"/>
                <a:gd name="T8" fmla="*/ 0 60000 65536"/>
              </a:gdLst>
              <a:ahLst/>
              <a:cxnLst>
                <a:cxn ang="T6">
                  <a:pos x="T0" y="T1"/>
                </a:cxn>
                <a:cxn ang="T7">
                  <a:pos x="T2" y="T3"/>
                </a:cxn>
                <a:cxn ang="T8">
                  <a:pos x="T4" y="T5"/>
                </a:cxn>
              </a:cxnLst>
              <a:rect l="0" t="0" r="r" b="b"/>
              <a:pathLst>
                <a:path w="3" h="68">
                  <a:moveTo>
                    <a:pt x="0" y="0"/>
                  </a:moveTo>
                  <a:lnTo>
                    <a:pt x="3" y="31"/>
                  </a:lnTo>
                  <a:lnTo>
                    <a:pt x="3" y="6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7" name="Line 63"/>
            <p:cNvSpPr>
              <a:spLocks noChangeShapeType="1"/>
            </p:cNvSpPr>
            <p:nvPr/>
          </p:nvSpPr>
          <p:spPr bwMode="auto">
            <a:xfrm>
              <a:off x="3230" y="1520"/>
              <a:ext cx="1" cy="69"/>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18" name="Freeform 64"/>
            <p:cNvSpPr>
              <a:spLocks/>
            </p:cNvSpPr>
            <p:nvPr/>
          </p:nvSpPr>
          <p:spPr bwMode="auto">
            <a:xfrm>
              <a:off x="3230" y="1589"/>
              <a:ext cx="2" cy="73"/>
            </a:xfrm>
            <a:custGeom>
              <a:avLst/>
              <a:gdLst>
                <a:gd name="T0" fmla="*/ 0 w 2"/>
                <a:gd name="T1" fmla="*/ 0 h 73"/>
                <a:gd name="T2" fmla="*/ 0 w 2"/>
                <a:gd name="T3" fmla="*/ 21 h 73"/>
                <a:gd name="T4" fmla="*/ 0 w 2"/>
                <a:gd name="T5" fmla="*/ 42 h 73"/>
                <a:gd name="T6" fmla="*/ 2 w 2"/>
                <a:gd name="T7" fmla="*/ 58 h 73"/>
                <a:gd name="T8" fmla="*/ 2 w 2"/>
                <a:gd name="T9" fmla="*/ 73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73">
                  <a:moveTo>
                    <a:pt x="0" y="0"/>
                  </a:moveTo>
                  <a:lnTo>
                    <a:pt x="0" y="21"/>
                  </a:lnTo>
                  <a:lnTo>
                    <a:pt x="0" y="42"/>
                  </a:lnTo>
                  <a:lnTo>
                    <a:pt x="2" y="58"/>
                  </a:lnTo>
                  <a:lnTo>
                    <a:pt x="2" y="7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19" name="Freeform 65"/>
            <p:cNvSpPr>
              <a:spLocks/>
            </p:cNvSpPr>
            <p:nvPr/>
          </p:nvSpPr>
          <p:spPr bwMode="auto">
            <a:xfrm>
              <a:off x="3232" y="1662"/>
              <a:ext cx="4" cy="6"/>
            </a:xfrm>
            <a:custGeom>
              <a:avLst/>
              <a:gdLst>
                <a:gd name="T0" fmla="*/ 0 w 3"/>
                <a:gd name="T1" fmla="*/ 0 h 6"/>
                <a:gd name="T2" fmla="*/ 0 w 3"/>
                <a:gd name="T3" fmla="*/ 6 h 6"/>
                <a:gd name="T4" fmla="*/ 4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0" name="Freeform 66"/>
            <p:cNvSpPr>
              <a:spLocks/>
            </p:cNvSpPr>
            <p:nvPr/>
          </p:nvSpPr>
          <p:spPr bwMode="auto">
            <a:xfrm>
              <a:off x="3236" y="1668"/>
              <a:ext cx="3" cy="15"/>
            </a:xfrm>
            <a:custGeom>
              <a:avLst/>
              <a:gdLst>
                <a:gd name="T0" fmla="*/ 0 w 3"/>
                <a:gd name="T1" fmla="*/ 0 h 15"/>
                <a:gd name="T2" fmla="*/ 0 w 3"/>
                <a:gd name="T3" fmla="*/ 5 h 15"/>
                <a:gd name="T4" fmla="*/ 3 w 3"/>
                <a:gd name="T5" fmla="*/ 15 h 15"/>
                <a:gd name="T6" fmla="*/ 0 60000 65536"/>
                <a:gd name="T7" fmla="*/ 0 60000 65536"/>
                <a:gd name="T8" fmla="*/ 0 60000 65536"/>
              </a:gdLst>
              <a:ahLst/>
              <a:cxnLst>
                <a:cxn ang="T6">
                  <a:pos x="T0" y="T1"/>
                </a:cxn>
                <a:cxn ang="T7">
                  <a:pos x="T2" y="T3"/>
                </a:cxn>
                <a:cxn ang="T8">
                  <a:pos x="T4" y="T5"/>
                </a:cxn>
              </a:cxnLst>
              <a:rect l="0" t="0" r="r" b="b"/>
              <a:pathLst>
                <a:path w="3" h="15">
                  <a:moveTo>
                    <a:pt x="0" y="0"/>
                  </a:moveTo>
                  <a:lnTo>
                    <a:pt x="0" y="5"/>
                  </a:lnTo>
                  <a:lnTo>
                    <a:pt x="3"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1" name="Freeform 67"/>
            <p:cNvSpPr>
              <a:spLocks/>
            </p:cNvSpPr>
            <p:nvPr/>
          </p:nvSpPr>
          <p:spPr bwMode="auto">
            <a:xfrm>
              <a:off x="3239" y="1683"/>
              <a:ext cx="3" cy="16"/>
            </a:xfrm>
            <a:custGeom>
              <a:avLst/>
              <a:gdLst>
                <a:gd name="T0" fmla="*/ 0 w 3"/>
                <a:gd name="T1" fmla="*/ 0 h 16"/>
                <a:gd name="T2" fmla="*/ 0 w 3"/>
                <a:gd name="T3" fmla="*/ 6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6"/>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2" name="Freeform 68"/>
            <p:cNvSpPr>
              <a:spLocks/>
            </p:cNvSpPr>
            <p:nvPr/>
          </p:nvSpPr>
          <p:spPr bwMode="auto">
            <a:xfrm>
              <a:off x="3242" y="1699"/>
              <a:ext cx="3" cy="32"/>
            </a:xfrm>
            <a:custGeom>
              <a:avLst/>
              <a:gdLst>
                <a:gd name="T0" fmla="*/ 0 w 3"/>
                <a:gd name="T1" fmla="*/ 0 h 32"/>
                <a:gd name="T2" fmla="*/ 0 w 3"/>
                <a:gd name="T3" fmla="*/ 16 h 32"/>
                <a:gd name="T4" fmla="*/ 3 w 3"/>
                <a:gd name="T5" fmla="*/ 32 h 32"/>
                <a:gd name="T6" fmla="*/ 0 60000 65536"/>
                <a:gd name="T7" fmla="*/ 0 60000 65536"/>
                <a:gd name="T8" fmla="*/ 0 60000 65536"/>
              </a:gdLst>
              <a:ahLst/>
              <a:cxnLst>
                <a:cxn ang="T6">
                  <a:pos x="T0" y="T1"/>
                </a:cxn>
                <a:cxn ang="T7">
                  <a:pos x="T2" y="T3"/>
                </a:cxn>
                <a:cxn ang="T8">
                  <a:pos x="T4" y="T5"/>
                </a:cxn>
              </a:cxnLst>
              <a:rect l="0" t="0" r="r" b="b"/>
              <a:pathLst>
                <a:path w="3" h="32">
                  <a:moveTo>
                    <a:pt x="0" y="0"/>
                  </a:moveTo>
                  <a:lnTo>
                    <a:pt x="0" y="16"/>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3" name="Freeform 69"/>
            <p:cNvSpPr>
              <a:spLocks/>
            </p:cNvSpPr>
            <p:nvPr/>
          </p:nvSpPr>
          <p:spPr bwMode="auto">
            <a:xfrm>
              <a:off x="3245" y="1731"/>
              <a:ext cx="2" cy="16"/>
            </a:xfrm>
            <a:custGeom>
              <a:avLst/>
              <a:gdLst>
                <a:gd name="T0" fmla="*/ 0 w 2"/>
                <a:gd name="T1" fmla="*/ 0 h 16"/>
                <a:gd name="T2" fmla="*/ 0 w 2"/>
                <a:gd name="T3" fmla="*/ 10 h 16"/>
                <a:gd name="T4" fmla="*/ 2 w 2"/>
                <a:gd name="T5" fmla="*/ 16 h 16"/>
                <a:gd name="T6" fmla="*/ 0 60000 65536"/>
                <a:gd name="T7" fmla="*/ 0 60000 65536"/>
                <a:gd name="T8" fmla="*/ 0 60000 65536"/>
              </a:gdLst>
              <a:ahLst/>
              <a:cxnLst>
                <a:cxn ang="T6">
                  <a:pos x="T0" y="T1"/>
                </a:cxn>
                <a:cxn ang="T7">
                  <a:pos x="T2" y="T3"/>
                </a:cxn>
                <a:cxn ang="T8">
                  <a:pos x="T4" y="T5"/>
                </a:cxn>
              </a:cxnLst>
              <a:rect l="0" t="0" r="r" b="b"/>
              <a:pathLst>
                <a:path w="2" h="16">
                  <a:moveTo>
                    <a:pt x="0" y="0"/>
                  </a:moveTo>
                  <a:lnTo>
                    <a:pt x="0" y="10"/>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4" name="Freeform 70"/>
            <p:cNvSpPr>
              <a:spLocks/>
            </p:cNvSpPr>
            <p:nvPr/>
          </p:nvSpPr>
          <p:spPr bwMode="auto">
            <a:xfrm>
              <a:off x="3247" y="1747"/>
              <a:ext cx="3" cy="21"/>
            </a:xfrm>
            <a:custGeom>
              <a:avLst/>
              <a:gdLst>
                <a:gd name="T0" fmla="*/ 0 w 3"/>
                <a:gd name="T1" fmla="*/ 0 h 21"/>
                <a:gd name="T2" fmla="*/ 0 w 3"/>
                <a:gd name="T3" fmla="*/ 10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0"/>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5" name="Line 71"/>
            <p:cNvSpPr>
              <a:spLocks noChangeShapeType="1"/>
            </p:cNvSpPr>
            <p:nvPr/>
          </p:nvSpPr>
          <p:spPr bwMode="auto">
            <a:xfrm>
              <a:off x="3250" y="1768"/>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26" name="Freeform 72"/>
            <p:cNvSpPr>
              <a:spLocks/>
            </p:cNvSpPr>
            <p:nvPr/>
          </p:nvSpPr>
          <p:spPr bwMode="auto">
            <a:xfrm>
              <a:off x="3253" y="1778"/>
              <a:ext cx="4" cy="1"/>
            </a:xfrm>
            <a:custGeom>
              <a:avLst/>
              <a:gdLst>
                <a:gd name="T0" fmla="*/ 0 w 3"/>
                <a:gd name="T1" fmla="*/ 0 h 1"/>
                <a:gd name="T2" fmla="*/ 0 w 3"/>
                <a:gd name="T3" fmla="*/ 0 h 1"/>
                <a:gd name="T4" fmla="*/ 4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27" name="Line 73"/>
            <p:cNvSpPr>
              <a:spLocks noChangeShapeType="1"/>
            </p:cNvSpPr>
            <p:nvPr/>
          </p:nvSpPr>
          <p:spPr bwMode="auto">
            <a:xfrm>
              <a:off x="3257" y="1778"/>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28" name="Line 74"/>
            <p:cNvSpPr>
              <a:spLocks noChangeShapeType="1"/>
            </p:cNvSpPr>
            <p:nvPr/>
          </p:nvSpPr>
          <p:spPr bwMode="auto">
            <a:xfrm>
              <a:off x="3260" y="1778"/>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29" name="Freeform 75"/>
            <p:cNvSpPr>
              <a:spLocks/>
            </p:cNvSpPr>
            <p:nvPr/>
          </p:nvSpPr>
          <p:spPr bwMode="auto">
            <a:xfrm>
              <a:off x="3262" y="1778"/>
              <a:ext cx="3" cy="6"/>
            </a:xfrm>
            <a:custGeom>
              <a:avLst/>
              <a:gdLst>
                <a:gd name="T0" fmla="*/ 0 w 3"/>
                <a:gd name="T1" fmla="*/ 0 h 6"/>
                <a:gd name="T2" fmla="*/ 0 w 3"/>
                <a:gd name="T3" fmla="*/ 6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0" name="Freeform 76"/>
            <p:cNvSpPr>
              <a:spLocks/>
            </p:cNvSpPr>
            <p:nvPr/>
          </p:nvSpPr>
          <p:spPr bwMode="auto">
            <a:xfrm>
              <a:off x="3265" y="1773"/>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1" name="Freeform 77"/>
            <p:cNvSpPr>
              <a:spLocks/>
            </p:cNvSpPr>
            <p:nvPr/>
          </p:nvSpPr>
          <p:spPr bwMode="auto">
            <a:xfrm>
              <a:off x="3268" y="1773"/>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2" name="Freeform 78"/>
            <p:cNvSpPr>
              <a:spLocks/>
            </p:cNvSpPr>
            <p:nvPr/>
          </p:nvSpPr>
          <p:spPr bwMode="auto">
            <a:xfrm>
              <a:off x="3271" y="1773"/>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3" name="Freeform 79"/>
            <p:cNvSpPr>
              <a:spLocks/>
            </p:cNvSpPr>
            <p:nvPr/>
          </p:nvSpPr>
          <p:spPr bwMode="auto">
            <a:xfrm>
              <a:off x="3274" y="1768"/>
              <a:ext cx="2" cy="5"/>
            </a:xfrm>
            <a:custGeom>
              <a:avLst/>
              <a:gdLst>
                <a:gd name="T0" fmla="*/ 0 w 2"/>
                <a:gd name="T1" fmla="*/ 5 h 5"/>
                <a:gd name="T2" fmla="*/ 0 w 2"/>
                <a:gd name="T3" fmla="*/ 5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4" name="Freeform 80"/>
            <p:cNvSpPr>
              <a:spLocks/>
            </p:cNvSpPr>
            <p:nvPr/>
          </p:nvSpPr>
          <p:spPr bwMode="auto">
            <a:xfrm>
              <a:off x="3276" y="1752"/>
              <a:ext cx="4" cy="16"/>
            </a:xfrm>
            <a:custGeom>
              <a:avLst/>
              <a:gdLst>
                <a:gd name="T0" fmla="*/ 0 w 3"/>
                <a:gd name="T1" fmla="*/ 16 h 16"/>
                <a:gd name="T2" fmla="*/ 0 w 3"/>
                <a:gd name="T3" fmla="*/ 10 h 16"/>
                <a:gd name="T4" fmla="*/ 4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5" name="Line 81"/>
            <p:cNvSpPr>
              <a:spLocks noChangeShapeType="1"/>
            </p:cNvSpPr>
            <p:nvPr/>
          </p:nvSpPr>
          <p:spPr bwMode="auto">
            <a:xfrm flipV="1">
              <a:off x="3280" y="1741"/>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36" name="Line 82"/>
            <p:cNvSpPr>
              <a:spLocks noChangeShapeType="1"/>
            </p:cNvSpPr>
            <p:nvPr/>
          </p:nvSpPr>
          <p:spPr bwMode="auto">
            <a:xfrm flipV="1">
              <a:off x="3283" y="17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37" name="Line 83"/>
            <p:cNvSpPr>
              <a:spLocks noChangeShapeType="1"/>
            </p:cNvSpPr>
            <p:nvPr/>
          </p:nvSpPr>
          <p:spPr bwMode="auto">
            <a:xfrm>
              <a:off x="3286" y="17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38" name="Freeform 84"/>
            <p:cNvSpPr>
              <a:spLocks/>
            </p:cNvSpPr>
            <p:nvPr/>
          </p:nvSpPr>
          <p:spPr bwMode="auto">
            <a:xfrm>
              <a:off x="3289" y="1741"/>
              <a:ext cx="2" cy="11"/>
            </a:xfrm>
            <a:custGeom>
              <a:avLst/>
              <a:gdLst>
                <a:gd name="T0" fmla="*/ 0 w 2"/>
                <a:gd name="T1" fmla="*/ 0 h 11"/>
                <a:gd name="T2" fmla="*/ 0 w 2"/>
                <a:gd name="T3" fmla="*/ 6 h 11"/>
                <a:gd name="T4" fmla="*/ 2 w 2"/>
                <a:gd name="T5" fmla="*/ 11 h 11"/>
                <a:gd name="T6" fmla="*/ 0 60000 65536"/>
                <a:gd name="T7" fmla="*/ 0 60000 65536"/>
                <a:gd name="T8" fmla="*/ 0 60000 65536"/>
              </a:gdLst>
              <a:ahLst/>
              <a:cxnLst>
                <a:cxn ang="T6">
                  <a:pos x="T0" y="T1"/>
                </a:cxn>
                <a:cxn ang="T7">
                  <a:pos x="T2" y="T3"/>
                </a:cxn>
                <a:cxn ang="T8">
                  <a:pos x="T4" y="T5"/>
                </a:cxn>
              </a:cxnLst>
              <a:rect l="0" t="0" r="r" b="b"/>
              <a:pathLst>
                <a:path w="2" h="11">
                  <a:moveTo>
                    <a:pt x="0" y="0"/>
                  </a:moveTo>
                  <a:lnTo>
                    <a:pt x="0" y="6"/>
                  </a:lnTo>
                  <a:lnTo>
                    <a:pt x="2"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39" name="Freeform 85"/>
            <p:cNvSpPr>
              <a:spLocks/>
            </p:cNvSpPr>
            <p:nvPr/>
          </p:nvSpPr>
          <p:spPr bwMode="auto">
            <a:xfrm>
              <a:off x="3291" y="1747"/>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0" name="Freeform 86"/>
            <p:cNvSpPr>
              <a:spLocks/>
            </p:cNvSpPr>
            <p:nvPr/>
          </p:nvSpPr>
          <p:spPr bwMode="auto">
            <a:xfrm>
              <a:off x="3294" y="1747"/>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1" name="Freeform 87"/>
            <p:cNvSpPr>
              <a:spLocks/>
            </p:cNvSpPr>
            <p:nvPr/>
          </p:nvSpPr>
          <p:spPr bwMode="auto">
            <a:xfrm>
              <a:off x="3297" y="1736"/>
              <a:ext cx="4" cy="11"/>
            </a:xfrm>
            <a:custGeom>
              <a:avLst/>
              <a:gdLst>
                <a:gd name="T0" fmla="*/ 0 w 3"/>
                <a:gd name="T1" fmla="*/ 11 h 11"/>
                <a:gd name="T2" fmla="*/ 0 w 3"/>
                <a:gd name="T3" fmla="*/ 5 h 11"/>
                <a:gd name="T4" fmla="*/ 4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2" name="Freeform 88"/>
            <p:cNvSpPr>
              <a:spLocks/>
            </p:cNvSpPr>
            <p:nvPr/>
          </p:nvSpPr>
          <p:spPr bwMode="auto">
            <a:xfrm>
              <a:off x="3301" y="1720"/>
              <a:ext cx="3" cy="16"/>
            </a:xfrm>
            <a:custGeom>
              <a:avLst/>
              <a:gdLst>
                <a:gd name="T0" fmla="*/ 0 w 3"/>
                <a:gd name="T1" fmla="*/ 16 h 16"/>
                <a:gd name="T2" fmla="*/ 0 w 3"/>
                <a:gd name="T3" fmla="*/ 6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3" name="Freeform 89"/>
            <p:cNvSpPr>
              <a:spLocks/>
            </p:cNvSpPr>
            <p:nvPr/>
          </p:nvSpPr>
          <p:spPr bwMode="auto">
            <a:xfrm>
              <a:off x="3304" y="1715"/>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4" name="Freeform 90"/>
            <p:cNvSpPr>
              <a:spLocks/>
            </p:cNvSpPr>
            <p:nvPr/>
          </p:nvSpPr>
          <p:spPr bwMode="auto">
            <a:xfrm>
              <a:off x="3306" y="1710"/>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5" name="Freeform 91"/>
            <p:cNvSpPr>
              <a:spLocks/>
            </p:cNvSpPr>
            <p:nvPr/>
          </p:nvSpPr>
          <p:spPr bwMode="auto">
            <a:xfrm>
              <a:off x="3309" y="1694"/>
              <a:ext cx="3" cy="16"/>
            </a:xfrm>
            <a:custGeom>
              <a:avLst/>
              <a:gdLst>
                <a:gd name="T0" fmla="*/ 0 w 3"/>
                <a:gd name="T1" fmla="*/ 16 h 16"/>
                <a:gd name="T2" fmla="*/ 0 w 3"/>
                <a:gd name="T3" fmla="*/ 10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6" name="Line 92"/>
            <p:cNvSpPr>
              <a:spLocks noChangeShapeType="1"/>
            </p:cNvSpPr>
            <p:nvPr/>
          </p:nvSpPr>
          <p:spPr bwMode="auto">
            <a:xfrm flipV="1">
              <a:off x="3312" y="1683"/>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47" name="Freeform 93"/>
            <p:cNvSpPr>
              <a:spLocks/>
            </p:cNvSpPr>
            <p:nvPr/>
          </p:nvSpPr>
          <p:spPr bwMode="auto">
            <a:xfrm>
              <a:off x="3315" y="1668"/>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48" name="Line 94"/>
            <p:cNvSpPr>
              <a:spLocks noChangeShapeType="1"/>
            </p:cNvSpPr>
            <p:nvPr/>
          </p:nvSpPr>
          <p:spPr bwMode="auto">
            <a:xfrm flipV="1">
              <a:off x="3318" y="1657"/>
              <a:ext cx="2"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49" name="Line 95"/>
            <p:cNvSpPr>
              <a:spLocks noChangeShapeType="1"/>
            </p:cNvSpPr>
            <p:nvPr/>
          </p:nvSpPr>
          <p:spPr bwMode="auto">
            <a:xfrm flipV="1">
              <a:off x="3320" y="1652"/>
              <a:ext cx="4"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50" name="Freeform 96"/>
            <p:cNvSpPr>
              <a:spLocks/>
            </p:cNvSpPr>
            <p:nvPr/>
          </p:nvSpPr>
          <p:spPr bwMode="auto">
            <a:xfrm>
              <a:off x="3324" y="165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51" name="Freeform 97"/>
            <p:cNvSpPr>
              <a:spLocks/>
            </p:cNvSpPr>
            <p:nvPr/>
          </p:nvSpPr>
          <p:spPr bwMode="auto">
            <a:xfrm>
              <a:off x="3327" y="1636"/>
              <a:ext cx="3" cy="16"/>
            </a:xfrm>
            <a:custGeom>
              <a:avLst/>
              <a:gdLst>
                <a:gd name="T0" fmla="*/ 0 w 3"/>
                <a:gd name="T1" fmla="*/ 16 h 16"/>
                <a:gd name="T2" fmla="*/ 0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52" name="Freeform 98"/>
            <p:cNvSpPr>
              <a:spLocks/>
            </p:cNvSpPr>
            <p:nvPr/>
          </p:nvSpPr>
          <p:spPr bwMode="auto">
            <a:xfrm>
              <a:off x="3330" y="1620"/>
              <a:ext cx="3" cy="16"/>
            </a:xfrm>
            <a:custGeom>
              <a:avLst/>
              <a:gdLst>
                <a:gd name="T0" fmla="*/ 0 w 3"/>
                <a:gd name="T1" fmla="*/ 16 h 16"/>
                <a:gd name="T2" fmla="*/ 0 w 3"/>
                <a:gd name="T3" fmla="*/ 5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53" name="Line 99"/>
            <p:cNvSpPr>
              <a:spLocks noChangeShapeType="1"/>
            </p:cNvSpPr>
            <p:nvPr/>
          </p:nvSpPr>
          <p:spPr bwMode="auto">
            <a:xfrm flipV="1">
              <a:off x="3333" y="1615"/>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54" name="Line 100"/>
            <p:cNvSpPr>
              <a:spLocks noChangeShapeType="1"/>
            </p:cNvSpPr>
            <p:nvPr/>
          </p:nvSpPr>
          <p:spPr bwMode="auto">
            <a:xfrm>
              <a:off x="3335" y="1615"/>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55" name="Line 101"/>
            <p:cNvSpPr>
              <a:spLocks noChangeShapeType="1"/>
            </p:cNvSpPr>
            <p:nvPr/>
          </p:nvSpPr>
          <p:spPr bwMode="auto">
            <a:xfrm>
              <a:off x="3338" y="1615"/>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56" name="Line 102"/>
            <p:cNvSpPr>
              <a:spLocks noChangeShapeType="1"/>
            </p:cNvSpPr>
            <p:nvPr/>
          </p:nvSpPr>
          <p:spPr bwMode="auto">
            <a:xfrm flipV="1">
              <a:off x="3341" y="1610"/>
              <a:ext cx="4"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57" name="Freeform 103"/>
            <p:cNvSpPr>
              <a:spLocks/>
            </p:cNvSpPr>
            <p:nvPr/>
          </p:nvSpPr>
          <p:spPr bwMode="auto">
            <a:xfrm>
              <a:off x="3345" y="1604"/>
              <a:ext cx="3" cy="6"/>
            </a:xfrm>
            <a:custGeom>
              <a:avLst/>
              <a:gdLst>
                <a:gd name="T0" fmla="*/ 0 w 3"/>
                <a:gd name="T1" fmla="*/ 6 h 6"/>
                <a:gd name="T2" fmla="*/ 0 w 3"/>
                <a:gd name="T3" fmla="*/ 6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58" name="Freeform 104"/>
            <p:cNvSpPr>
              <a:spLocks/>
            </p:cNvSpPr>
            <p:nvPr/>
          </p:nvSpPr>
          <p:spPr bwMode="auto">
            <a:xfrm>
              <a:off x="3348" y="1589"/>
              <a:ext cx="2" cy="15"/>
            </a:xfrm>
            <a:custGeom>
              <a:avLst/>
              <a:gdLst>
                <a:gd name="T0" fmla="*/ 0 w 2"/>
                <a:gd name="T1" fmla="*/ 15 h 15"/>
                <a:gd name="T2" fmla="*/ 0 w 2"/>
                <a:gd name="T3" fmla="*/ 5 h 15"/>
                <a:gd name="T4" fmla="*/ 2 w 2"/>
                <a:gd name="T5" fmla="*/ 0 h 15"/>
                <a:gd name="T6" fmla="*/ 0 60000 65536"/>
                <a:gd name="T7" fmla="*/ 0 60000 65536"/>
                <a:gd name="T8" fmla="*/ 0 60000 65536"/>
              </a:gdLst>
              <a:ahLst/>
              <a:cxnLst>
                <a:cxn ang="T6">
                  <a:pos x="T0" y="T1"/>
                </a:cxn>
                <a:cxn ang="T7">
                  <a:pos x="T2" y="T3"/>
                </a:cxn>
                <a:cxn ang="T8">
                  <a:pos x="T4" y="T5"/>
                </a:cxn>
              </a:cxnLst>
              <a:rect l="0" t="0" r="r" b="b"/>
              <a:pathLst>
                <a:path w="2" h="15">
                  <a:moveTo>
                    <a:pt x="0" y="15"/>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59" name="Freeform 105"/>
            <p:cNvSpPr>
              <a:spLocks/>
            </p:cNvSpPr>
            <p:nvPr/>
          </p:nvSpPr>
          <p:spPr bwMode="auto">
            <a:xfrm>
              <a:off x="3350" y="1583"/>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60" name="Line 106"/>
            <p:cNvSpPr>
              <a:spLocks noChangeShapeType="1"/>
            </p:cNvSpPr>
            <p:nvPr/>
          </p:nvSpPr>
          <p:spPr bwMode="auto">
            <a:xfrm flipV="1">
              <a:off x="3353" y="1578"/>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61" name="Line 107"/>
            <p:cNvSpPr>
              <a:spLocks noChangeShapeType="1"/>
            </p:cNvSpPr>
            <p:nvPr/>
          </p:nvSpPr>
          <p:spPr bwMode="auto">
            <a:xfrm>
              <a:off x="3356" y="1578"/>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62" name="Line 108"/>
            <p:cNvSpPr>
              <a:spLocks noChangeShapeType="1"/>
            </p:cNvSpPr>
            <p:nvPr/>
          </p:nvSpPr>
          <p:spPr bwMode="auto">
            <a:xfrm>
              <a:off x="3359" y="1578"/>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63" name="Line 109"/>
            <p:cNvSpPr>
              <a:spLocks noChangeShapeType="1"/>
            </p:cNvSpPr>
            <p:nvPr/>
          </p:nvSpPr>
          <p:spPr bwMode="auto">
            <a:xfrm>
              <a:off x="3362" y="1583"/>
              <a:ext cx="2"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64" name="Line 110"/>
            <p:cNvSpPr>
              <a:spLocks noChangeShapeType="1"/>
            </p:cNvSpPr>
            <p:nvPr/>
          </p:nvSpPr>
          <p:spPr bwMode="auto">
            <a:xfrm>
              <a:off x="3364" y="1594"/>
              <a:ext cx="1"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65" name="Freeform 111"/>
            <p:cNvSpPr>
              <a:spLocks/>
            </p:cNvSpPr>
            <p:nvPr/>
          </p:nvSpPr>
          <p:spPr bwMode="auto">
            <a:xfrm>
              <a:off x="3364" y="1599"/>
              <a:ext cx="4" cy="11"/>
            </a:xfrm>
            <a:custGeom>
              <a:avLst/>
              <a:gdLst>
                <a:gd name="T0" fmla="*/ 0 w 3"/>
                <a:gd name="T1" fmla="*/ 0 h 11"/>
                <a:gd name="T2" fmla="*/ 0 w 3"/>
                <a:gd name="T3" fmla="*/ 11 h 11"/>
                <a:gd name="T4" fmla="*/ 4 w 3"/>
                <a:gd name="T5" fmla="*/ 11 h 11"/>
                <a:gd name="T6" fmla="*/ 4 w 3"/>
                <a:gd name="T7" fmla="*/ 11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1">
                  <a:moveTo>
                    <a:pt x="0" y="0"/>
                  </a:moveTo>
                  <a:lnTo>
                    <a:pt x="0" y="11"/>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66" name="Freeform 112"/>
            <p:cNvSpPr>
              <a:spLocks/>
            </p:cNvSpPr>
            <p:nvPr/>
          </p:nvSpPr>
          <p:spPr bwMode="auto">
            <a:xfrm>
              <a:off x="3368" y="1567"/>
              <a:ext cx="3" cy="43"/>
            </a:xfrm>
            <a:custGeom>
              <a:avLst/>
              <a:gdLst>
                <a:gd name="T0" fmla="*/ 0 w 3"/>
                <a:gd name="T1" fmla="*/ 43 h 43"/>
                <a:gd name="T2" fmla="*/ 0 w 3"/>
                <a:gd name="T3" fmla="*/ 37 h 43"/>
                <a:gd name="T4" fmla="*/ 0 w 3"/>
                <a:gd name="T5" fmla="*/ 22 h 43"/>
                <a:gd name="T6" fmla="*/ 3 w 3"/>
                <a:gd name="T7" fmla="*/ 11 h 43"/>
                <a:gd name="T8" fmla="*/ 3 w 3"/>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3">
                  <a:moveTo>
                    <a:pt x="0" y="43"/>
                  </a:moveTo>
                  <a:lnTo>
                    <a:pt x="0" y="37"/>
                  </a:lnTo>
                  <a:lnTo>
                    <a:pt x="0" y="22"/>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67" name="Freeform 113"/>
            <p:cNvSpPr>
              <a:spLocks/>
            </p:cNvSpPr>
            <p:nvPr/>
          </p:nvSpPr>
          <p:spPr bwMode="auto">
            <a:xfrm>
              <a:off x="3371" y="1552"/>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68" name="Freeform 114"/>
            <p:cNvSpPr>
              <a:spLocks/>
            </p:cNvSpPr>
            <p:nvPr/>
          </p:nvSpPr>
          <p:spPr bwMode="auto">
            <a:xfrm>
              <a:off x="3374" y="1536"/>
              <a:ext cx="3" cy="16"/>
            </a:xfrm>
            <a:custGeom>
              <a:avLst/>
              <a:gdLst>
                <a:gd name="T0" fmla="*/ 0 w 3"/>
                <a:gd name="T1" fmla="*/ 16 h 16"/>
                <a:gd name="T2" fmla="*/ 0 w 3"/>
                <a:gd name="T3" fmla="*/ 5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69" name="Line 115"/>
            <p:cNvSpPr>
              <a:spLocks noChangeShapeType="1"/>
            </p:cNvSpPr>
            <p:nvPr/>
          </p:nvSpPr>
          <p:spPr bwMode="auto">
            <a:xfrm flipV="1">
              <a:off x="3377" y="1531"/>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70" name="Line 116"/>
            <p:cNvSpPr>
              <a:spLocks noChangeShapeType="1"/>
            </p:cNvSpPr>
            <p:nvPr/>
          </p:nvSpPr>
          <p:spPr bwMode="auto">
            <a:xfrm>
              <a:off x="3380" y="1531"/>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71" name="Freeform 117"/>
            <p:cNvSpPr>
              <a:spLocks/>
            </p:cNvSpPr>
            <p:nvPr/>
          </p:nvSpPr>
          <p:spPr bwMode="auto">
            <a:xfrm>
              <a:off x="3382" y="1536"/>
              <a:ext cx="3" cy="16"/>
            </a:xfrm>
            <a:custGeom>
              <a:avLst/>
              <a:gdLst>
                <a:gd name="T0" fmla="*/ 0 w 3"/>
                <a:gd name="T1" fmla="*/ 0 h 16"/>
                <a:gd name="T2" fmla="*/ 0 w 3"/>
                <a:gd name="T3" fmla="*/ 5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2" name="Line 118"/>
            <p:cNvSpPr>
              <a:spLocks noChangeShapeType="1"/>
            </p:cNvSpPr>
            <p:nvPr/>
          </p:nvSpPr>
          <p:spPr bwMode="auto">
            <a:xfrm>
              <a:off x="3385" y="1552"/>
              <a:ext cx="4" cy="1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73" name="Freeform 119"/>
            <p:cNvSpPr>
              <a:spLocks/>
            </p:cNvSpPr>
            <p:nvPr/>
          </p:nvSpPr>
          <p:spPr bwMode="auto">
            <a:xfrm>
              <a:off x="3389" y="1567"/>
              <a:ext cx="3" cy="16"/>
            </a:xfrm>
            <a:custGeom>
              <a:avLst/>
              <a:gdLst>
                <a:gd name="T0" fmla="*/ 0 w 3"/>
                <a:gd name="T1" fmla="*/ 0 h 16"/>
                <a:gd name="T2" fmla="*/ 0 w 3"/>
                <a:gd name="T3" fmla="*/ 11 h 16"/>
                <a:gd name="T4" fmla="*/ 3 w 3"/>
                <a:gd name="T5" fmla="*/ 16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4" name="Freeform 120"/>
            <p:cNvSpPr>
              <a:spLocks/>
            </p:cNvSpPr>
            <p:nvPr/>
          </p:nvSpPr>
          <p:spPr bwMode="auto">
            <a:xfrm>
              <a:off x="3392" y="1541"/>
              <a:ext cx="3" cy="42"/>
            </a:xfrm>
            <a:custGeom>
              <a:avLst/>
              <a:gdLst>
                <a:gd name="T0" fmla="*/ 0 w 3"/>
                <a:gd name="T1" fmla="*/ 42 h 42"/>
                <a:gd name="T2" fmla="*/ 0 w 3"/>
                <a:gd name="T3" fmla="*/ 37 h 42"/>
                <a:gd name="T4" fmla="*/ 0 w 3"/>
                <a:gd name="T5" fmla="*/ 21 h 42"/>
                <a:gd name="T6" fmla="*/ 3 w 3"/>
                <a:gd name="T7" fmla="*/ 11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7"/>
                  </a:lnTo>
                  <a:lnTo>
                    <a:pt x="0"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5" name="Freeform 121"/>
            <p:cNvSpPr>
              <a:spLocks/>
            </p:cNvSpPr>
            <p:nvPr/>
          </p:nvSpPr>
          <p:spPr bwMode="auto">
            <a:xfrm>
              <a:off x="3395" y="1520"/>
              <a:ext cx="2" cy="21"/>
            </a:xfrm>
            <a:custGeom>
              <a:avLst/>
              <a:gdLst>
                <a:gd name="T0" fmla="*/ 0 w 2"/>
                <a:gd name="T1" fmla="*/ 21 h 21"/>
                <a:gd name="T2" fmla="*/ 0 w 2"/>
                <a:gd name="T3" fmla="*/ 11 h 21"/>
                <a:gd name="T4" fmla="*/ 2 w 2"/>
                <a:gd name="T5" fmla="*/ 0 h 21"/>
                <a:gd name="T6" fmla="*/ 0 60000 65536"/>
                <a:gd name="T7" fmla="*/ 0 60000 65536"/>
                <a:gd name="T8" fmla="*/ 0 60000 65536"/>
              </a:gdLst>
              <a:ahLst/>
              <a:cxnLst>
                <a:cxn ang="T6">
                  <a:pos x="T0" y="T1"/>
                </a:cxn>
                <a:cxn ang="T7">
                  <a:pos x="T2" y="T3"/>
                </a:cxn>
                <a:cxn ang="T8">
                  <a:pos x="T4" y="T5"/>
                </a:cxn>
              </a:cxnLst>
              <a:rect l="0" t="0" r="r" b="b"/>
              <a:pathLst>
                <a:path w="2" h="21">
                  <a:moveTo>
                    <a:pt x="0" y="21"/>
                  </a:moveTo>
                  <a:lnTo>
                    <a:pt x="0" y="1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6" name="Freeform 122"/>
            <p:cNvSpPr>
              <a:spLocks/>
            </p:cNvSpPr>
            <p:nvPr/>
          </p:nvSpPr>
          <p:spPr bwMode="auto">
            <a:xfrm>
              <a:off x="3397" y="1494"/>
              <a:ext cx="3" cy="26"/>
            </a:xfrm>
            <a:custGeom>
              <a:avLst/>
              <a:gdLst>
                <a:gd name="T0" fmla="*/ 0 w 3"/>
                <a:gd name="T1" fmla="*/ 26 h 26"/>
                <a:gd name="T2" fmla="*/ 0 w 3"/>
                <a:gd name="T3" fmla="*/ 10 h 26"/>
                <a:gd name="T4" fmla="*/ 3 w 3"/>
                <a:gd name="T5" fmla="*/ 5 h 26"/>
                <a:gd name="T6" fmla="*/ 3 w 3"/>
                <a:gd name="T7" fmla="*/ 0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26"/>
                  </a:moveTo>
                  <a:lnTo>
                    <a:pt x="0"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7" name="Freeform 123"/>
            <p:cNvSpPr>
              <a:spLocks/>
            </p:cNvSpPr>
            <p:nvPr/>
          </p:nvSpPr>
          <p:spPr bwMode="auto">
            <a:xfrm>
              <a:off x="3400" y="1494"/>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8" name="Freeform 124"/>
            <p:cNvSpPr>
              <a:spLocks/>
            </p:cNvSpPr>
            <p:nvPr/>
          </p:nvSpPr>
          <p:spPr bwMode="auto">
            <a:xfrm>
              <a:off x="3403" y="1499"/>
              <a:ext cx="3" cy="26"/>
            </a:xfrm>
            <a:custGeom>
              <a:avLst/>
              <a:gdLst>
                <a:gd name="T0" fmla="*/ 0 w 3"/>
                <a:gd name="T1" fmla="*/ 0 h 26"/>
                <a:gd name="T2" fmla="*/ 0 w 3"/>
                <a:gd name="T3" fmla="*/ 11 h 26"/>
                <a:gd name="T4" fmla="*/ 3 w 3"/>
                <a:gd name="T5" fmla="*/ 26 h 26"/>
                <a:gd name="T6" fmla="*/ 0 60000 65536"/>
                <a:gd name="T7" fmla="*/ 0 60000 65536"/>
                <a:gd name="T8" fmla="*/ 0 60000 65536"/>
              </a:gdLst>
              <a:ahLst/>
              <a:cxnLst>
                <a:cxn ang="T6">
                  <a:pos x="T0" y="T1"/>
                </a:cxn>
                <a:cxn ang="T7">
                  <a:pos x="T2" y="T3"/>
                </a:cxn>
                <a:cxn ang="T8">
                  <a:pos x="T4" y="T5"/>
                </a:cxn>
              </a:cxnLst>
              <a:rect l="0" t="0" r="r" b="b"/>
              <a:pathLst>
                <a:path w="3" h="26">
                  <a:moveTo>
                    <a:pt x="0" y="0"/>
                  </a:moveTo>
                  <a:lnTo>
                    <a:pt x="0" y="11"/>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79" name="Freeform 125"/>
            <p:cNvSpPr>
              <a:spLocks/>
            </p:cNvSpPr>
            <p:nvPr/>
          </p:nvSpPr>
          <p:spPr bwMode="auto">
            <a:xfrm>
              <a:off x="3406" y="1525"/>
              <a:ext cx="3" cy="11"/>
            </a:xfrm>
            <a:custGeom>
              <a:avLst/>
              <a:gdLst>
                <a:gd name="T0" fmla="*/ 0 w 3"/>
                <a:gd name="T1" fmla="*/ 0 h 11"/>
                <a:gd name="T2" fmla="*/ 0 w 3"/>
                <a:gd name="T3" fmla="*/ 6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0" name="Freeform 126"/>
            <p:cNvSpPr>
              <a:spLocks/>
            </p:cNvSpPr>
            <p:nvPr/>
          </p:nvSpPr>
          <p:spPr bwMode="auto">
            <a:xfrm>
              <a:off x="3409" y="1515"/>
              <a:ext cx="3" cy="21"/>
            </a:xfrm>
            <a:custGeom>
              <a:avLst/>
              <a:gdLst>
                <a:gd name="T0" fmla="*/ 0 w 2"/>
                <a:gd name="T1" fmla="*/ 21 h 21"/>
                <a:gd name="T2" fmla="*/ 0 w 2"/>
                <a:gd name="T3" fmla="*/ 16 h 21"/>
                <a:gd name="T4" fmla="*/ 0 w 2"/>
                <a:gd name="T5" fmla="*/ 10 h 21"/>
                <a:gd name="T6" fmla="*/ 3 w 2"/>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1">
                  <a:moveTo>
                    <a:pt x="0" y="21"/>
                  </a:moveTo>
                  <a:lnTo>
                    <a:pt x="0" y="16"/>
                  </a:lnTo>
                  <a:lnTo>
                    <a:pt x="0"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1" name="Freeform 127"/>
            <p:cNvSpPr>
              <a:spLocks/>
            </p:cNvSpPr>
            <p:nvPr/>
          </p:nvSpPr>
          <p:spPr bwMode="auto">
            <a:xfrm>
              <a:off x="3412" y="1504"/>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2" name="Freeform 128"/>
            <p:cNvSpPr>
              <a:spLocks/>
            </p:cNvSpPr>
            <p:nvPr/>
          </p:nvSpPr>
          <p:spPr bwMode="auto">
            <a:xfrm>
              <a:off x="3415" y="1504"/>
              <a:ext cx="3" cy="16"/>
            </a:xfrm>
            <a:custGeom>
              <a:avLst/>
              <a:gdLst>
                <a:gd name="T0" fmla="*/ 0 w 3"/>
                <a:gd name="T1" fmla="*/ 0 h 16"/>
                <a:gd name="T2" fmla="*/ 0 w 3"/>
                <a:gd name="T3" fmla="*/ 6 h 16"/>
                <a:gd name="T4" fmla="*/ 0 w 3"/>
                <a:gd name="T5" fmla="*/ 6 h 16"/>
                <a:gd name="T6" fmla="*/ 3 w 3"/>
                <a:gd name="T7" fmla="*/ 11 h 16"/>
                <a:gd name="T8" fmla="*/ 3 w 3"/>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0"/>
                  </a:moveTo>
                  <a:lnTo>
                    <a:pt x="0" y="6"/>
                  </a:lnTo>
                  <a:lnTo>
                    <a:pt x="3"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3" name="Freeform 129"/>
            <p:cNvSpPr>
              <a:spLocks/>
            </p:cNvSpPr>
            <p:nvPr/>
          </p:nvSpPr>
          <p:spPr bwMode="auto">
            <a:xfrm>
              <a:off x="3418" y="1510"/>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4" name="Freeform 130"/>
            <p:cNvSpPr>
              <a:spLocks/>
            </p:cNvSpPr>
            <p:nvPr/>
          </p:nvSpPr>
          <p:spPr bwMode="auto">
            <a:xfrm>
              <a:off x="3421" y="1483"/>
              <a:ext cx="3" cy="27"/>
            </a:xfrm>
            <a:custGeom>
              <a:avLst/>
              <a:gdLst>
                <a:gd name="T0" fmla="*/ 0 w 3"/>
                <a:gd name="T1" fmla="*/ 27 h 27"/>
                <a:gd name="T2" fmla="*/ 0 w 3"/>
                <a:gd name="T3" fmla="*/ 16 h 27"/>
                <a:gd name="T4" fmla="*/ 3 w 3"/>
                <a:gd name="T5" fmla="*/ 0 h 27"/>
                <a:gd name="T6" fmla="*/ 0 60000 65536"/>
                <a:gd name="T7" fmla="*/ 0 60000 65536"/>
                <a:gd name="T8" fmla="*/ 0 60000 65536"/>
              </a:gdLst>
              <a:ahLst/>
              <a:cxnLst>
                <a:cxn ang="T6">
                  <a:pos x="T0" y="T1"/>
                </a:cxn>
                <a:cxn ang="T7">
                  <a:pos x="T2" y="T3"/>
                </a:cxn>
                <a:cxn ang="T8">
                  <a:pos x="T4" y="T5"/>
                </a:cxn>
              </a:cxnLst>
              <a:rect l="0" t="0" r="r" b="b"/>
              <a:pathLst>
                <a:path w="3" h="27">
                  <a:moveTo>
                    <a:pt x="0" y="27"/>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5" name="Line 131"/>
            <p:cNvSpPr>
              <a:spLocks noChangeShapeType="1"/>
            </p:cNvSpPr>
            <p:nvPr/>
          </p:nvSpPr>
          <p:spPr bwMode="auto">
            <a:xfrm flipV="1">
              <a:off x="3424" y="1452"/>
              <a:ext cx="2" cy="3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186" name="Freeform 132"/>
            <p:cNvSpPr>
              <a:spLocks/>
            </p:cNvSpPr>
            <p:nvPr/>
          </p:nvSpPr>
          <p:spPr bwMode="auto">
            <a:xfrm>
              <a:off x="3426" y="1420"/>
              <a:ext cx="3" cy="32"/>
            </a:xfrm>
            <a:custGeom>
              <a:avLst/>
              <a:gdLst>
                <a:gd name="T0" fmla="*/ 0 w 3"/>
                <a:gd name="T1" fmla="*/ 32 h 32"/>
                <a:gd name="T2" fmla="*/ 0 w 3"/>
                <a:gd name="T3" fmla="*/ 10 h 32"/>
                <a:gd name="T4" fmla="*/ 3 w 3"/>
                <a:gd name="T5" fmla="*/ 5 h 32"/>
                <a:gd name="T6" fmla="*/ 3 w 3"/>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32"/>
                  </a:moveTo>
                  <a:lnTo>
                    <a:pt x="0"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7" name="Freeform 133"/>
            <p:cNvSpPr>
              <a:spLocks/>
            </p:cNvSpPr>
            <p:nvPr/>
          </p:nvSpPr>
          <p:spPr bwMode="auto">
            <a:xfrm>
              <a:off x="3429" y="1420"/>
              <a:ext cx="4" cy="32"/>
            </a:xfrm>
            <a:custGeom>
              <a:avLst/>
              <a:gdLst>
                <a:gd name="T0" fmla="*/ 0 w 3"/>
                <a:gd name="T1" fmla="*/ 0 h 32"/>
                <a:gd name="T2" fmla="*/ 0 w 3"/>
                <a:gd name="T3" fmla="*/ 5 h 32"/>
                <a:gd name="T4" fmla="*/ 0 w 3"/>
                <a:gd name="T5" fmla="*/ 10 h 32"/>
                <a:gd name="T6" fmla="*/ 4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5"/>
                  </a:lnTo>
                  <a:lnTo>
                    <a:pt x="0" y="10"/>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8" name="Freeform 134"/>
            <p:cNvSpPr>
              <a:spLocks/>
            </p:cNvSpPr>
            <p:nvPr/>
          </p:nvSpPr>
          <p:spPr bwMode="auto">
            <a:xfrm>
              <a:off x="3433" y="1452"/>
              <a:ext cx="3" cy="73"/>
            </a:xfrm>
            <a:custGeom>
              <a:avLst/>
              <a:gdLst>
                <a:gd name="T0" fmla="*/ 0 w 3"/>
                <a:gd name="T1" fmla="*/ 0 h 73"/>
                <a:gd name="T2" fmla="*/ 0 w 3"/>
                <a:gd name="T3" fmla="*/ 15 h 73"/>
                <a:gd name="T4" fmla="*/ 0 w 3"/>
                <a:gd name="T5" fmla="*/ 36 h 73"/>
                <a:gd name="T6" fmla="*/ 3 w 3"/>
                <a:gd name="T7" fmla="*/ 58 h 73"/>
                <a:gd name="T8" fmla="*/ 3 w 3"/>
                <a:gd name="T9" fmla="*/ 73 h 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3">
                  <a:moveTo>
                    <a:pt x="0" y="0"/>
                  </a:moveTo>
                  <a:lnTo>
                    <a:pt x="0" y="15"/>
                  </a:lnTo>
                  <a:lnTo>
                    <a:pt x="0" y="36"/>
                  </a:lnTo>
                  <a:lnTo>
                    <a:pt x="3" y="58"/>
                  </a:lnTo>
                  <a:lnTo>
                    <a:pt x="3" y="7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89" name="Freeform 135"/>
            <p:cNvSpPr>
              <a:spLocks/>
            </p:cNvSpPr>
            <p:nvPr/>
          </p:nvSpPr>
          <p:spPr bwMode="auto">
            <a:xfrm>
              <a:off x="3436" y="1525"/>
              <a:ext cx="3" cy="58"/>
            </a:xfrm>
            <a:custGeom>
              <a:avLst/>
              <a:gdLst>
                <a:gd name="T0" fmla="*/ 0 w 3"/>
                <a:gd name="T1" fmla="*/ 0 h 58"/>
                <a:gd name="T2" fmla="*/ 0 w 3"/>
                <a:gd name="T3" fmla="*/ 37 h 58"/>
                <a:gd name="T4" fmla="*/ 3 w 3"/>
                <a:gd name="T5" fmla="*/ 53 h 58"/>
                <a:gd name="T6" fmla="*/ 3 w 3"/>
                <a:gd name="T7" fmla="*/ 58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8">
                  <a:moveTo>
                    <a:pt x="0" y="0"/>
                  </a:moveTo>
                  <a:lnTo>
                    <a:pt x="0" y="37"/>
                  </a:lnTo>
                  <a:lnTo>
                    <a:pt x="3" y="53"/>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0" name="Freeform 136"/>
            <p:cNvSpPr>
              <a:spLocks/>
            </p:cNvSpPr>
            <p:nvPr/>
          </p:nvSpPr>
          <p:spPr bwMode="auto">
            <a:xfrm>
              <a:off x="3439" y="1552"/>
              <a:ext cx="2" cy="31"/>
            </a:xfrm>
            <a:custGeom>
              <a:avLst/>
              <a:gdLst>
                <a:gd name="T0" fmla="*/ 0 w 2"/>
                <a:gd name="T1" fmla="*/ 31 h 31"/>
                <a:gd name="T2" fmla="*/ 0 w 2"/>
                <a:gd name="T3" fmla="*/ 26 h 31"/>
                <a:gd name="T4" fmla="*/ 0 w 2"/>
                <a:gd name="T5" fmla="*/ 15 h 31"/>
                <a:gd name="T6" fmla="*/ 2 w 2"/>
                <a:gd name="T7" fmla="*/ 5 h 31"/>
                <a:gd name="T8" fmla="*/ 2 w 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1">
                  <a:moveTo>
                    <a:pt x="0" y="31"/>
                  </a:moveTo>
                  <a:lnTo>
                    <a:pt x="0" y="26"/>
                  </a:lnTo>
                  <a:lnTo>
                    <a:pt x="0" y="15"/>
                  </a:lnTo>
                  <a:lnTo>
                    <a:pt x="2"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1" name="Freeform 137"/>
            <p:cNvSpPr>
              <a:spLocks/>
            </p:cNvSpPr>
            <p:nvPr/>
          </p:nvSpPr>
          <p:spPr bwMode="auto">
            <a:xfrm>
              <a:off x="3441" y="1552"/>
              <a:ext cx="3" cy="42"/>
            </a:xfrm>
            <a:custGeom>
              <a:avLst/>
              <a:gdLst>
                <a:gd name="T0" fmla="*/ 0 w 3"/>
                <a:gd name="T1" fmla="*/ 0 h 42"/>
                <a:gd name="T2" fmla="*/ 0 w 3"/>
                <a:gd name="T3" fmla="*/ 5 h 42"/>
                <a:gd name="T4" fmla="*/ 0 w 3"/>
                <a:gd name="T5" fmla="*/ 15 h 42"/>
                <a:gd name="T6" fmla="*/ 3 w 3"/>
                <a:gd name="T7" fmla="*/ 31 h 42"/>
                <a:gd name="T8" fmla="*/ 3 w 3"/>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0"/>
                  </a:moveTo>
                  <a:lnTo>
                    <a:pt x="0" y="5"/>
                  </a:lnTo>
                  <a:lnTo>
                    <a:pt x="0" y="15"/>
                  </a:lnTo>
                  <a:lnTo>
                    <a:pt x="3" y="31"/>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2" name="Freeform 138"/>
            <p:cNvSpPr>
              <a:spLocks/>
            </p:cNvSpPr>
            <p:nvPr/>
          </p:nvSpPr>
          <p:spPr bwMode="auto">
            <a:xfrm>
              <a:off x="3444" y="1594"/>
              <a:ext cx="3" cy="37"/>
            </a:xfrm>
            <a:custGeom>
              <a:avLst/>
              <a:gdLst>
                <a:gd name="T0" fmla="*/ 0 w 3"/>
                <a:gd name="T1" fmla="*/ 0 h 37"/>
                <a:gd name="T2" fmla="*/ 0 w 3"/>
                <a:gd name="T3" fmla="*/ 21 h 37"/>
                <a:gd name="T4" fmla="*/ 3 w 3"/>
                <a:gd name="T5" fmla="*/ 37 h 37"/>
                <a:gd name="T6" fmla="*/ 0 60000 65536"/>
                <a:gd name="T7" fmla="*/ 0 60000 65536"/>
                <a:gd name="T8" fmla="*/ 0 60000 65536"/>
              </a:gdLst>
              <a:ahLst/>
              <a:cxnLst>
                <a:cxn ang="T6">
                  <a:pos x="T0" y="T1"/>
                </a:cxn>
                <a:cxn ang="T7">
                  <a:pos x="T2" y="T3"/>
                </a:cxn>
                <a:cxn ang="T8">
                  <a:pos x="T4" y="T5"/>
                </a:cxn>
              </a:cxnLst>
              <a:rect l="0" t="0" r="r" b="b"/>
              <a:pathLst>
                <a:path w="3" h="37">
                  <a:moveTo>
                    <a:pt x="0" y="0"/>
                  </a:moveTo>
                  <a:lnTo>
                    <a:pt x="0" y="21"/>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3" name="Freeform 139"/>
            <p:cNvSpPr>
              <a:spLocks/>
            </p:cNvSpPr>
            <p:nvPr/>
          </p:nvSpPr>
          <p:spPr bwMode="auto">
            <a:xfrm>
              <a:off x="3447" y="1631"/>
              <a:ext cx="3" cy="21"/>
            </a:xfrm>
            <a:custGeom>
              <a:avLst/>
              <a:gdLst>
                <a:gd name="T0" fmla="*/ 0 w 3"/>
                <a:gd name="T1" fmla="*/ 0 h 21"/>
                <a:gd name="T2" fmla="*/ 0 w 3"/>
                <a:gd name="T3" fmla="*/ 10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0"/>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4" name="Freeform 140"/>
            <p:cNvSpPr>
              <a:spLocks/>
            </p:cNvSpPr>
            <p:nvPr/>
          </p:nvSpPr>
          <p:spPr bwMode="auto">
            <a:xfrm>
              <a:off x="3450" y="1652"/>
              <a:ext cx="3" cy="26"/>
            </a:xfrm>
            <a:custGeom>
              <a:avLst/>
              <a:gdLst>
                <a:gd name="T0" fmla="*/ 0 w 3"/>
                <a:gd name="T1" fmla="*/ 0 h 26"/>
                <a:gd name="T2" fmla="*/ 0 w 3"/>
                <a:gd name="T3" fmla="*/ 10 h 26"/>
                <a:gd name="T4" fmla="*/ 3 w 3"/>
                <a:gd name="T5" fmla="*/ 26 h 26"/>
                <a:gd name="T6" fmla="*/ 0 60000 65536"/>
                <a:gd name="T7" fmla="*/ 0 60000 65536"/>
                <a:gd name="T8" fmla="*/ 0 60000 65536"/>
              </a:gdLst>
              <a:ahLst/>
              <a:cxnLst>
                <a:cxn ang="T6">
                  <a:pos x="T0" y="T1"/>
                </a:cxn>
                <a:cxn ang="T7">
                  <a:pos x="T2" y="T3"/>
                </a:cxn>
                <a:cxn ang="T8">
                  <a:pos x="T4" y="T5"/>
                </a:cxn>
              </a:cxnLst>
              <a:rect l="0" t="0" r="r" b="b"/>
              <a:pathLst>
                <a:path w="3" h="26">
                  <a:moveTo>
                    <a:pt x="0" y="0"/>
                  </a:moveTo>
                  <a:lnTo>
                    <a:pt x="0" y="10"/>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5" name="Freeform 141"/>
            <p:cNvSpPr>
              <a:spLocks/>
            </p:cNvSpPr>
            <p:nvPr/>
          </p:nvSpPr>
          <p:spPr bwMode="auto">
            <a:xfrm>
              <a:off x="3453" y="1678"/>
              <a:ext cx="3" cy="48"/>
            </a:xfrm>
            <a:custGeom>
              <a:avLst/>
              <a:gdLst>
                <a:gd name="T0" fmla="*/ 0 w 2"/>
                <a:gd name="T1" fmla="*/ 0 h 48"/>
                <a:gd name="T2" fmla="*/ 0 w 2"/>
                <a:gd name="T3" fmla="*/ 21 h 48"/>
                <a:gd name="T4" fmla="*/ 3 w 2"/>
                <a:gd name="T5" fmla="*/ 48 h 48"/>
                <a:gd name="T6" fmla="*/ 0 60000 65536"/>
                <a:gd name="T7" fmla="*/ 0 60000 65536"/>
                <a:gd name="T8" fmla="*/ 0 60000 65536"/>
              </a:gdLst>
              <a:ahLst/>
              <a:cxnLst>
                <a:cxn ang="T6">
                  <a:pos x="T0" y="T1"/>
                </a:cxn>
                <a:cxn ang="T7">
                  <a:pos x="T2" y="T3"/>
                </a:cxn>
                <a:cxn ang="T8">
                  <a:pos x="T4" y="T5"/>
                </a:cxn>
              </a:cxnLst>
              <a:rect l="0" t="0" r="r" b="b"/>
              <a:pathLst>
                <a:path w="2" h="48">
                  <a:moveTo>
                    <a:pt x="0" y="0"/>
                  </a:moveTo>
                  <a:lnTo>
                    <a:pt x="0" y="21"/>
                  </a:lnTo>
                  <a:lnTo>
                    <a:pt x="2"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6" name="Freeform 142"/>
            <p:cNvSpPr>
              <a:spLocks/>
            </p:cNvSpPr>
            <p:nvPr/>
          </p:nvSpPr>
          <p:spPr bwMode="auto">
            <a:xfrm>
              <a:off x="3456" y="1726"/>
              <a:ext cx="3" cy="31"/>
            </a:xfrm>
            <a:custGeom>
              <a:avLst/>
              <a:gdLst>
                <a:gd name="T0" fmla="*/ 0 w 3"/>
                <a:gd name="T1" fmla="*/ 0 h 31"/>
                <a:gd name="T2" fmla="*/ 0 w 3"/>
                <a:gd name="T3" fmla="*/ 21 h 31"/>
                <a:gd name="T4" fmla="*/ 3 w 3"/>
                <a:gd name="T5" fmla="*/ 31 h 31"/>
                <a:gd name="T6" fmla="*/ 0 60000 65536"/>
                <a:gd name="T7" fmla="*/ 0 60000 65536"/>
                <a:gd name="T8" fmla="*/ 0 60000 65536"/>
              </a:gdLst>
              <a:ahLst/>
              <a:cxnLst>
                <a:cxn ang="T6">
                  <a:pos x="T0" y="T1"/>
                </a:cxn>
                <a:cxn ang="T7">
                  <a:pos x="T2" y="T3"/>
                </a:cxn>
                <a:cxn ang="T8">
                  <a:pos x="T4" y="T5"/>
                </a:cxn>
              </a:cxnLst>
              <a:rect l="0" t="0" r="r" b="b"/>
              <a:pathLst>
                <a:path w="3" h="31">
                  <a:moveTo>
                    <a:pt x="0" y="0"/>
                  </a:moveTo>
                  <a:lnTo>
                    <a:pt x="0" y="21"/>
                  </a:lnTo>
                  <a:lnTo>
                    <a:pt x="3" y="3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7" name="Freeform 143"/>
            <p:cNvSpPr>
              <a:spLocks/>
            </p:cNvSpPr>
            <p:nvPr/>
          </p:nvSpPr>
          <p:spPr bwMode="auto">
            <a:xfrm>
              <a:off x="3459" y="1752"/>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8" name="Freeform 144"/>
            <p:cNvSpPr>
              <a:spLocks/>
            </p:cNvSpPr>
            <p:nvPr/>
          </p:nvSpPr>
          <p:spPr bwMode="auto">
            <a:xfrm>
              <a:off x="3462" y="1747"/>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199" name="Line 145"/>
            <p:cNvSpPr>
              <a:spLocks noChangeShapeType="1"/>
            </p:cNvSpPr>
            <p:nvPr/>
          </p:nvSpPr>
          <p:spPr bwMode="auto">
            <a:xfrm>
              <a:off x="3465" y="1747"/>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0" name="Freeform 146"/>
            <p:cNvSpPr>
              <a:spLocks/>
            </p:cNvSpPr>
            <p:nvPr/>
          </p:nvSpPr>
          <p:spPr bwMode="auto">
            <a:xfrm>
              <a:off x="3468" y="1752"/>
              <a:ext cx="2" cy="16"/>
            </a:xfrm>
            <a:custGeom>
              <a:avLst/>
              <a:gdLst>
                <a:gd name="T0" fmla="*/ 0 w 2"/>
                <a:gd name="T1" fmla="*/ 0 h 16"/>
                <a:gd name="T2" fmla="*/ 0 w 2"/>
                <a:gd name="T3" fmla="*/ 5 h 16"/>
                <a:gd name="T4" fmla="*/ 2 w 2"/>
                <a:gd name="T5" fmla="*/ 16 h 16"/>
                <a:gd name="T6" fmla="*/ 0 60000 65536"/>
                <a:gd name="T7" fmla="*/ 0 60000 65536"/>
                <a:gd name="T8" fmla="*/ 0 60000 65536"/>
              </a:gdLst>
              <a:ahLst/>
              <a:cxnLst>
                <a:cxn ang="T6">
                  <a:pos x="T0" y="T1"/>
                </a:cxn>
                <a:cxn ang="T7">
                  <a:pos x="T2" y="T3"/>
                </a:cxn>
                <a:cxn ang="T8">
                  <a:pos x="T4" y="T5"/>
                </a:cxn>
              </a:cxnLst>
              <a:rect l="0" t="0" r="r" b="b"/>
              <a:pathLst>
                <a:path w="2" h="16">
                  <a:moveTo>
                    <a:pt x="0" y="0"/>
                  </a:moveTo>
                  <a:lnTo>
                    <a:pt x="0" y="5"/>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01" name="Line 147"/>
            <p:cNvSpPr>
              <a:spLocks noChangeShapeType="1"/>
            </p:cNvSpPr>
            <p:nvPr/>
          </p:nvSpPr>
          <p:spPr bwMode="auto">
            <a:xfrm>
              <a:off x="3470" y="1768"/>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2" name="Line 148"/>
            <p:cNvSpPr>
              <a:spLocks noChangeShapeType="1"/>
            </p:cNvSpPr>
            <p:nvPr/>
          </p:nvSpPr>
          <p:spPr bwMode="auto">
            <a:xfrm>
              <a:off x="3473" y="1773"/>
              <a:ext cx="4"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3" name="Line 149"/>
            <p:cNvSpPr>
              <a:spLocks noChangeShapeType="1"/>
            </p:cNvSpPr>
            <p:nvPr/>
          </p:nvSpPr>
          <p:spPr bwMode="auto">
            <a:xfrm>
              <a:off x="3477" y="1773"/>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4" name="Line 150"/>
            <p:cNvSpPr>
              <a:spLocks noChangeShapeType="1"/>
            </p:cNvSpPr>
            <p:nvPr/>
          </p:nvSpPr>
          <p:spPr bwMode="auto">
            <a:xfrm>
              <a:off x="3480" y="1773"/>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5" name="Line 151"/>
            <p:cNvSpPr>
              <a:spLocks noChangeShapeType="1"/>
            </p:cNvSpPr>
            <p:nvPr/>
          </p:nvSpPr>
          <p:spPr bwMode="auto">
            <a:xfrm flipV="1">
              <a:off x="3483" y="1768"/>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6" name="Line 152"/>
            <p:cNvSpPr>
              <a:spLocks noChangeShapeType="1"/>
            </p:cNvSpPr>
            <p:nvPr/>
          </p:nvSpPr>
          <p:spPr bwMode="auto">
            <a:xfrm flipV="1">
              <a:off x="3485" y="1762"/>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7" name="Line 153"/>
            <p:cNvSpPr>
              <a:spLocks noChangeShapeType="1"/>
            </p:cNvSpPr>
            <p:nvPr/>
          </p:nvSpPr>
          <p:spPr bwMode="auto">
            <a:xfrm>
              <a:off x="3488" y="176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8" name="Line 154"/>
            <p:cNvSpPr>
              <a:spLocks noChangeShapeType="1"/>
            </p:cNvSpPr>
            <p:nvPr/>
          </p:nvSpPr>
          <p:spPr bwMode="auto">
            <a:xfrm flipV="1">
              <a:off x="3491" y="1757"/>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09" name="Line 155"/>
            <p:cNvSpPr>
              <a:spLocks noChangeShapeType="1"/>
            </p:cNvSpPr>
            <p:nvPr/>
          </p:nvSpPr>
          <p:spPr bwMode="auto">
            <a:xfrm flipV="1">
              <a:off x="3494" y="1752"/>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0" name="Line 156"/>
            <p:cNvSpPr>
              <a:spLocks noChangeShapeType="1"/>
            </p:cNvSpPr>
            <p:nvPr/>
          </p:nvSpPr>
          <p:spPr bwMode="auto">
            <a:xfrm flipV="1">
              <a:off x="3497" y="1747"/>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1" name="Line 157"/>
            <p:cNvSpPr>
              <a:spLocks noChangeShapeType="1"/>
            </p:cNvSpPr>
            <p:nvPr/>
          </p:nvSpPr>
          <p:spPr bwMode="auto">
            <a:xfrm>
              <a:off x="3500" y="1747"/>
              <a:ext cx="1"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2" name="Freeform 158"/>
            <p:cNvSpPr>
              <a:spLocks/>
            </p:cNvSpPr>
            <p:nvPr/>
          </p:nvSpPr>
          <p:spPr bwMode="auto">
            <a:xfrm>
              <a:off x="3500" y="1736"/>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13" name="Freeform 159"/>
            <p:cNvSpPr>
              <a:spLocks/>
            </p:cNvSpPr>
            <p:nvPr/>
          </p:nvSpPr>
          <p:spPr bwMode="auto">
            <a:xfrm>
              <a:off x="3503" y="173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14" name="Freeform 160"/>
            <p:cNvSpPr>
              <a:spLocks/>
            </p:cNvSpPr>
            <p:nvPr/>
          </p:nvSpPr>
          <p:spPr bwMode="auto">
            <a:xfrm>
              <a:off x="3506" y="1715"/>
              <a:ext cx="3" cy="21"/>
            </a:xfrm>
            <a:custGeom>
              <a:avLst/>
              <a:gdLst>
                <a:gd name="T0" fmla="*/ 0 w 3"/>
                <a:gd name="T1" fmla="*/ 21 h 21"/>
                <a:gd name="T2" fmla="*/ 0 w 3"/>
                <a:gd name="T3" fmla="*/ 16 h 21"/>
                <a:gd name="T4" fmla="*/ 0 w 3"/>
                <a:gd name="T5" fmla="*/ 11 h 21"/>
                <a:gd name="T6" fmla="*/ 3 w 3"/>
                <a:gd name="T7" fmla="*/ 5 h 21"/>
                <a:gd name="T8" fmla="*/ 3 w 3"/>
                <a:gd name="T9" fmla="*/ 0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1">
                  <a:moveTo>
                    <a:pt x="0" y="21"/>
                  </a:moveTo>
                  <a:lnTo>
                    <a:pt x="0" y="16"/>
                  </a:lnTo>
                  <a:lnTo>
                    <a:pt x="0" y="1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15" name="Freeform 161"/>
            <p:cNvSpPr>
              <a:spLocks/>
            </p:cNvSpPr>
            <p:nvPr/>
          </p:nvSpPr>
          <p:spPr bwMode="auto">
            <a:xfrm>
              <a:off x="3509" y="1715"/>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16" name="Line 162"/>
            <p:cNvSpPr>
              <a:spLocks noChangeShapeType="1"/>
            </p:cNvSpPr>
            <p:nvPr/>
          </p:nvSpPr>
          <p:spPr bwMode="auto">
            <a:xfrm>
              <a:off x="3512" y="1720"/>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7" name="Line 163"/>
            <p:cNvSpPr>
              <a:spLocks noChangeShapeType="1"/>
            </p:cNvSpPr>
            <p:nvPr/>
          </p:nvSpPr>
          <p:spPr bwMode="auto">
            <a:xfrm>
              <a:off x="3514" y="1720"/>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8" name="Line 164"/>
            <p:cNvSpPr>
              <a:spLocks noChangeShapeType="1"/>
            </p:cNvSpPr>
            <p:nvPr/>
          </p:nvSpPr>
          <p:spPr bwMode="auto">
            <a:xfrm flipV="1">
              <a:off x="3517" y="1715"/>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19" name="Line 165"/>
            <p:cNvSpPr>
              <a:spLocks noChangeShapeType="1"/>
            </p:cNvSpPr>
            <p:nvPr/>
          </p:nvSpPr>
          <p:spPr bwMode="auto">
            <a:xfrm flipV="1">
              <a:off x="3520" y="1704"/>
              <a:ext cx="4"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20" name="Line 166"/>
            <p:cNvSpPr>
              <a:spLocks noChangeShapeType="1"/>
            </p:cNvSpPr>
            <p:nvPr/>
          </p:nvSpPr>
          <p:spPr bwMode="auto">
            <a:xfrm flipV="1">
              <a:off x="3524" y="1694"/>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21" name="Freeform 167"/>
            <p:cNvSpPr>
              <a:spLocks/>
            </p:cNvSpPr>
            <p:nvPr/>
          </p:nvSpPr>
          <p:spPr bwMode="auto">
            <a:xfrm>
              <a:off x="3527" y="1683"/>
              <a:ext cx="2" cy="11"/>
            </a:xfrm>
            <a:custGeom>
              <a:avLst/>
              <a:gdLst>
                <a:gd name="T0" fmla="*/ 0 w 2"/>
                <a:gd name="T1" fmla="*/ 11 h 11"/>
                <a:gd name="T2" fmla="*/ 0 w 2"/>
                <a:gd name="T3" fmla="*/ 6 h 11"/>
                <a:gd name="T4" fmla="*/ 2 w 2"/>
                <a:gd name="T5" fmla="*/ 0 h 11"/>
                <a:gd name="T6" fmla="*/ 0 60000 65536"/>
                <a:gd name="T7" fmla="*/ 0 60000 65536"/>
                <a:gd name="T8" fmla="*/ 0 60000 65536"/>
              </a:gdLst>
              <a:ahLst/>
              <a:cxnLst>
                <a:cxn ang="T6">
                  <a:pos x="T0" y="T1"/>
                </a:cxn>
                <a:cxn ang="T7">
                  <a:pos x="T2" y="T3"/>
                </a:cxn>
                <a:cxn ang="T8">
                  <a:pos x="T4" y="T5"/>
                </a:cxn>
              </a:cxnLst>
              <a:rect l="0" t="0" r="r" b="b"/>
              <a:pathLst>
                <a:path w="2" h="11">
                  <a:moveTo>
                    <a:pt x="0" y="11"/>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2" name="Freeform 168"/>
            <p:cNvSpPr>
              <a:spLocks/>
            </p:cNvSpPr>
            <p:nvPr/>
          </p:nvSpPr>
          <p:spPr bwMode="auto">
            <a:xfrm>
              <a:off x="3529" y="1652"/>
              <a:ext cx="3" cy="31"/>
            </a:xfrm>
            <a:custGeom>
              <a:avLst/>
              <a:gdLst>
                <a:gd name="T0" fmla="*/ 0 w 3"/>
                <a:gd name="T1" fmla="*/ 31 h 31"/>
                <a:gd name="T2" fmla="*/ 0 w 3"/>
                <a:gd name="T3" fmla="*/ 26 h 31"/>
                <a:gd name="T4" fmla="*/ 0 w 3"/>
                <a:gd name="T5" fmla="*/ 16 h 31"/>
                <a:gd name="T6" fmla="*/ 3 w 3"/>
                <a:gd name="T7" fmla="*/ 5 h 31"/>
                <a:gd name="T8" fmla="*/ 3 w 3"/>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1">
                  <a:moveTo>
                    <a:pt x="0" y="31"/>
                  </a:moveTo>
                  <a:lnTo>
                    <a:pt x="0" y="26"/>
                  </a:ln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3" name="Freeform 169"/>
            <p:cNvSpPr>
              <a:spLocks/>
            </p:cNvSpPr>
            <p:nvPr/>
          </p:nvSpPr>
          <p:spPr bwMode="auto">
            <a:xfrm>
              <a:off x="3532" y="1652"/>
              <a:ext cx="3" cy="10"/>
            </a:xfrm>
            <a:custGeom>
              <a:avLst/>
              <a:gdLst>
                <a:gd name="T0" fmla="*/ 0 w 3"/>
                <a:gd name="T1" fmla="*/ 0 h 10"/>
                <a:gd name="T2" fmla="*/ 0 w 3"/>
                <a:gd name="T3" fmla="*/ 0 h 10"/>
                <a:gd name="T4" fmla="*/ 0 w 3"/>
                <a:gd name="T5" fmla="*/ 0 h 10"/>
                <a:gd name="T6" fmla="*/ 3 w 3"/>
                <a:gd name="T7" fmla="*/ 1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0">
                  <a:moveTo>
                    <a:pt x="0" y="0"/>
                  </a:moveTo>
                  <a:lnTo>
                    <a:pt x="0" y="0"/>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4" name="Freeform 170"/>
            <p:cNvSpPr>
              <a:spLocks/>
            </p:cNvSpPr>
            <p:nvPr/>
          </p:nvSpPr>
          <p:spPr bwMode="auto">
            <a:xfrm>
              <a:off x="3535" y="1662"/>
              <a:ext cx="3" cy="21"/>
            </a:xfrm>
            <a:custGeom>
              <a:avLst/>
              <a:gdLst>
                <a:gd name="T0" fmla="*/ 0 w 3"/>
                <a:gd name="T1" fmla="*/ 0 h 21"/>
                <a:gd name="T2" fmla="*/ 0 w 3"/>
                <a:gd name="T3" fmla="*/ 11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1"/>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5" name="Freeform 171"/>
            <p:cNvSpPr>
              <a:spLocks/>
            </p:cNvSpPr>
            <p:nvPr/>
          </p:nvSpPr>
          <p:spPr bwMode="auto">
            <a:xfrm>
              <a:off x="3538" y="1683"/>
              <a:ext cx="3" cy="16"/>
            </a:xfrm>
            <a:custGeom>
              <a:avLst/>
              <a:gdLst>
                <a:gd name="T0" fmla="*/ 0 w 3"/>
                <a:gd name="T1" fmla="*/ 0 h 16"/>
                <a:gd name="T2" fmla="*/ 0 w 3"/>
                <a:gd name="T3" fmla="*/ 11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6" name="Line 172"/>
            <p:cNvSpPr>
              <a:spLocks noChangeShapeType="1"/>
            </p:cNvSpPr>
            <p:nvPr/>
          </p:nvSpPr>
          <p:spPr bwMode="auto">
            <a:xfrm>
              <a:off x="3541" y="1699"/>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27" name="Line 173"/>
            <p:cNvSpPr>
              <a:spLocks noChangeShapeType="1"/>
            </p:cNvSpPr>
            <p:nvPr/>
          </p:nvSpPr>
          <p:spPr bwMode="auto">
            <a:xfrm flipV="1">
              <a:off x="3544" y="1699"/>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28" name="Freeform 174"/>
            <p:cNvSpPr>
              <a:spLocks/>
            </p:cNvSpPr>
            <p:nvPr/>
          </p:nvSpPr>
          <p:spPr bwMode="auto">
            <a:xfrm>
              <a:off x="3547" y="1683"/>
              <a:ext cx="3" cy="16"/>
            </a:xfrm>
            <a:custGeom>
              <a:avLst/>
              <a:gdLst>
                <a:gd name="T0" fmla="*/ 0 w 3"/>
                <a:gd name="T1" fmla="*/ 16 h 16"/>
                <a:gd name="T2" fmla="*/ 0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29" name="Freeform 175"/>
            <p:cNvSpPr>
              <a:spLocks/>
            </p:cNvSpPr>
            <p:nvPr/>
          </p:nvSpPr>
          <p:spPr bwMode="auto">
            <a:xfrm>
              <a:off x="3550" y="1673"/>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0" name="Freeform 176"/>
            <p:cNvSpPr>
              <a:spLocks/>
            </p:cNvSpPr>
            <p:nvPr/>
          </p:nvSpPr>
          <p:spPr bwMode="auto">
            <a:xfrm>
              <a:off x="3553" y="1673"/>
              <a:ext cx="3" cy="16"/>
            </a:xfrm>
            <a:custGeom>
              <a:avLst/>
              <a:gdLst>
                <a:gd name="T0" fmla="*/ 0 w 3"/>
                <a:gd name="T1" fmla="*/ 0 h 16"/>
                <a:gd name="T2" fmla="*/ 0 w 3"/>
                <a:gd name="T3" fmla="*/ 5 h 16"/>
                <a:gd name="T4" fmla="*/ 0 w 3"/>
                <a:gd name="T5" fmla="*/ 5 h 16"/>
                <a:gd name="T6" fmla="*/ 3 w 3"/>
                <a:gd name="T7" fmla="*/ 10 h 16"/>
                <a:gd name="T8" fmla="*/ 3 w 3"/>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0"/>
                  </a:moveTo>
                  <a:lnTo>
                    <a:pt x="0" y="5"/>
                  </a:lnTo>
                  <a:lnTo>
                    <a:pt x="3"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1" name="Freeform 177"/>
            <p:cNvSpPr>
              <a:spLocks/>
            </p:cNvSpPr>
            <p:nvPr/>
          </p:nvSpPr>
          <p:spPr bwMode="auto">
            <a:xfrm>
              <a:off x="3556" y="1678"/>
              <a:ext cx="2" cy="11"/>
            </a:xfrm>
            <a:custGeom>
              <a:avLst/>
              <a:gdLst>
                <a:gd name="T0" fmla="*/ 0 w 2"/>
                <a:gd name="T1" fmla="*/ 11 h 11"/>
                <a:gd name="T2" fmla="*/ 0 w 2"/>
                <a:gd name="T3" fmla="*/ 5 h 11"/>
                <a:gd name="T4" fmla="*/ 2 w 2"/>
                <a:gd name="T5" fmla="*/ 0 h 11"/>
                <a:gd name="T6" fmla="*/ 0 60000 65536"/>
                <a:gd name="T7" fmla="*/ 0 60000 65536"/>
                <a:gd name="T8" fmla="*/ 0 60000 65536"/>
              </a:gdLst>
              <a:ahLst/>
              <a:cxnLst>
                <a:cxn ang="T6">
                  <a:pos x="T0" y="T1"/>
                </a:cxn>
                <a:cxn ang="T7">
                  <a:pos x="T2" y="T3"/>
                </a:cxn>
                <a:cxn ang="T8">
                  <a:pos x="T4" y="T5"/>
                </a:cxn>
              </a:cxnLst>
              <a:rect l="0" t="0" r="r" b="b"/>
              <a:pathLst>
                <a:path w="2" h="11">
                  <a:moveTo>
                    <a:pt x="0" y="11"/>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2" name="Freeform 178"/>
            <p:cNvSpPr>
              <a:spLocks/>
            </p:cNvSpPr>
            <p:nvPr/>
          </p:nvSpPr>
          <p:spPr bwMode="auto">
            <a:xfrm>
              <a:off x="3558" y="1668"/>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3" name="Line 179"/>
            <p:cNvSpPr>
              <a:spLocks noChangeShapeType="1"/>
            </p:cNvSpPr>
            <p:nvPr/>
          </p:nvSpPr>
          <p:spPr bwMode="auto">
            <a:xfrm>
              <a:off x="3561" y="1668"/>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34" name="Line 180"/>
            <p:cNvSpPr>
              <a:spLocks noChangeShapeType="1"/>
            </p:cNvSpPr>
            <p:nvPr/>
          </p:nvSpPr>
          <p:spPr bwMode="auto">
            <a:xfrm>
              <a:off x="3564" y="1668"/>
              <a:ext cx="4"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35" name="Freeform 181"/>
            <p:cNvSpPr>
              <a:spLocks/>
            </p:cNvSpPr>
            <p:nvPr/>
          </p:nvSpPr>
          <p:spPr bwMode="auto">
            <a:xfrm>
              <a:off x="3568" y="1673"/>
              <a:ext cx="3" cy="26"/>
            </a:xfrm>
            <a:custGeom>
              <a:avLst/>
              <a:gdLst>
                <a:gd name="T0" fmla="*/ 0 w 3"/>
                <a:gd name="T1" fmla="*/ 0 h 26"/>
                <a:gd name="T2" fmla="*/ 0 w 3"/>
                <a:gd name="T3" fmla="*/ 10 h 26"/>
                <a:gd name="T4" fmla="*/ 3 w 3"/>
                <a:gd name="T5" fmla="*/ 26 h 26"/>
                <a:gd name="T6" fmla="*/ 0 60000 65536"/>
                <a:gd name="T7" fmla="*/ 0 60000 65536"/>
                <a:gd name="T8" fmla="*/ 0 60000 65536"/>
              </a:gdLst>
              <a:ahLst/>
              <a:cxnLst>
                <a:cxn ang="T6">
                  <a:pos x="T0" y="T1"/>
                </a:cxn>
                <a:cxn ang="T7">
                  <a:pos x="T2" y="T3"/>
                </a:cxn>
                <a:cxn ang="T8">
                  <a:pos x="T4" y="T5"/>
                </a:cxn>
              </a:cxnLst>
              <a:rect l="0" t="0" r="r" b="b"/>
              <a:pathLst>
                <a:path w="3" h="26">
                  <a:moveTo>
                    <a:pt x="0" y="0"/>
                  </a:moveTo>
                  <a:lnTo>
                    <a:pt x="0" y="10"/>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6" name="Freeform 182"/>
            <p:cNvSpPr>
              <a:spLocks/>
            </p:cNvSpPr>
            <p:nvPr/>
          </p:nvSpPr>
          <p:spPr bwMode="auto">
            <a:xfrm>
              <a:off x="3571" y="1699"/>
              <a:ext cx="2" cy="32"/>
            </a:xfrm>
            <a:custGeom>
              <a:avLst/>
              <a:gdLst>
                <a:gd name="T0" fmla="*/ 0 w 2"/>
                <a:gd name="T1" fmla="*/ 0 h 32"/>
                <a:gd name="T2" fmla="*/ 0 w 2"/>
                <a:gd name="T3" fmla="*/ 16 h 32"/>
                <a:gd name="T4" fmla="*/ 2 w 2"/>
                <a:gd name="T5" fmla="*/ 32 h 32"/>
                <a:gd name="T6" fmla="*/ 0 60000 65536"/>
                <a:gd name="T7" fmla="*/ 0 60000 65536"/>
                <a:gd name="T8" fmla="*/ 0 60000 65536"/>
              </a:gdLst>
              <a:ahLst/>
              <a:cxnLst>
                <a:cxn ang="T6">
                  <a:pos x="T0" y="T1"/>
                </a:cxn>
                <a:cxn ang="T7">
                  <a:pos x="T2" y="T3"/>
                </a:cxn>
                <a:cxn ang="T8">
                  <a:pos x="T4" y="T5"/>
                </a:cxn>
              </a:cxnLst>
              <a:rect l="0" t="0" r="r" b="b"/>
              <a:pathLst>
                <a:path w="2" h="32">
                  <a:moveTo>
                    <a:pt x="0" y="0"/>
                  </a:moveTo>
                  <a:lnTo>
                    <a:pt x="0" y="16"/>
                  </a:lnTo>
                  <a:lnTo>
                    <a:pt x="2"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7" name="Line 183"/>
            <p:cNvSpPr>
              <a:spLocks noChangeShapeType="1"/>
            </p:cNvSpPr>
            <p:nvPr/>
          </p:nvSpPr>
          <p:spPr bwMode="auto">
            <a:xfrm>
              <a:off x="3573" y="1731"/>
              <a:ext cx="3" cy="2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38" name="Freeform 184"/>
            <p:cNvSpPr>
              <a:spLocks/>
            </p:cNvSpPr>
            <p:nvPr/>
          </p:nvSpPr>
          <p:spPr bwMode="auto">
            <a:xfrm>
              <a:off x="3576" y="1752"/>
              <a:ext cx="3" cy="16"/>
            </a:xfrm>
            <a:custGeom>
              <a:avLst/>
              <a:gdLst>
                <a:gd name="T0" fmla="*/ 0 w 3"/>
                <a:gd name="T1" fmla="*/ 0 h 16"/>
                <a:gd name="T2" fmla="*/ 0 w 3"/>
                <a:gd name="T3" fmla="*/ 10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39" name="Freeform 185"/>
            <p:cNvSpPr>
              <a:spLocks/>
            </p:cNvSpPr>
            <p:nvPr/>
          </p:nvSpPr>
          <p:spPr bwMode="auto">
            <a:xfrm>
              <a:off x="3579" y="1762"/>
              <a:ext cx="3" cy="6"/>
            </a:xfrm>
            <a:custGeom>
              <a:avLst/>
              <a:gdLst>
                <a:gd name="T0" fmla="*/ 0 w 3"/>
                <a:gd name="T1" fmla="*/ 6 h 6"/>
                <a:gd name="T2" fmla="*/ 0 w 3"/>
                <a:gd name="T3" fmla="*/ 6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0" name="Line 186"/>
            <p:cNvSpPr>
              <a:spLocks noChangeShapeType="1"/>
            </p:cNvSpPr>
            <p:nvPr/>
          </p:nvSpPr>
          <p:spPr bwMode="auto">
            <a:xfrm>
              <a:off x="3582" y="176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41" name="Freeform 187"/>
            <p:cNvSpPr>
              <a:spLocks/>
            </p:cNvSpPr>
            <p:nvPr/>
          </p:nvSpPr>
          <p:spPr bwMode="auto">
            <a:xfrm>
              <a:off x="3585" y="1757"/>
              <a:ext cx="3" cy="5"/>
            </a:xfrm>
            <a:custGeom>
              <a:avLst/>
              <a:gdLst>
                <a:gd name="T0" fmla="*/ 0 w 2"/>
                <a:gd name="T1" fmla="*/ 5 h 5"/>
                <a:gd name="T2" fmla="*/ 0 w 2"/>
                <a:gd name="T3" fmla="*/ 0 h 5"/>
                <a:gd name="T4" fmla="*/ 3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2" name="Line 188"/>
            <p:cNvSpPr>
              <a:spLocks noChangeShapeType="1"/>
            </p:cNvSpPr>
            <p:nvPr/>
          </p:nvSpPr>
          <p:spPr bwMode="auto">
            <a:xfrm>
              <a:off x="3588" y="1757"/>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43" name="Line 189"/>
            <p:cNvSpPr>
              <a:spLocks noChangeShapeType="1"/>
            </p:cNvSpPr>
            <p:nvPr/>
          </p:nvSpPr>
          <p:spPr bwMode="auto">
            <a:xfrm flipV="1">
              <a:off x="3591" y="1752"/>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44" name="Freeform 190"/>
            <p:cNvSpPr>
              <a:spLocks/>
            </p:cNvSpPr>
            <p:nvPr/>
          </p:nvSpPr>
          <p:spPr bwMode="auto">
            <a:xfrm>
              <a:off x="3594" y="1741"/>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5" name="Freeform 191"/>
            <p:cNvSpPr>
              <a:spLocks/>
            </p:cNvSpPr>
            <p:nvPr/>
          </p:nvSpPr>
          <p:spPr bwMode="auto">
            <a:xfrm>
              <a:off x="3597" y="1741"/>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6" name="Freeform 192"/>
            <p:cNvSpPr>
              <a:spLocks/>
            </p:cNvSpPr>
            <p:nvPr/>
          </p:nvSpPr>
          <p:spPr bwMode="auto">
            <a:xfrm>
              <a:off x="3600" y="1678"/>
              <a:ext cx="2" cy="63"/>
            </a:xfrm>
            <a:custGeom>
              <a:avLst/>
              <a:gdLst>
                <a:gd name="T0" fmla="*/ 0 w 2"/>
                <a:gd name="T1" fmla="*/ 63 h 63"/>
                <a:gd name="T2" fmla="*/ 0 w 2"/>
                <a:gd name="T3" fmla="*/ 53 h 63"/>
                <a:gd name="T4" fmla="*/ 0 w 2"/>
                <a:gd name="T5" fmla="*/ 32 h 63"/>
                <a:gd name="T6" fmla="*/ 2 w 2"/>
                <a:gd name="T7" fmla="*/ 16 h 63"/>
                <a:gd name="T8" fmla="*/ 2 w 2"/>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63">
                  <a:moveTo>
                    <a:pt x="0" y="63"/>
                  </a:moveTo>
                  <a:lnTo>
                    <a:pt x="0" y="53"/>
                  </a:lnTo>
                  <a:lnTo>
                    <a:pt x="0" y="32"/>
                  </a:lnTo>
                  <a:lnTo>
                    <a:pt x="2" y="1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7" name="Freeform 193"/>
            <p:cNvSpPr>
              <a:spLocks/>
            </p:cNvSpPr>
            <p:nvPr/>
          </p:nvSpPr>
          <p:spPr bwMode="auto">
            <a:xfrm>
              <a:off x="3602" y="1652"/>
              <a:ext cx="3" cy="26"/>
            </a:xfrm>
            <a:custGeom>
              <a:avLst/>
              <a:gdLst>
                <a:gd name="T0" fmla="*/ 0 w 3"/>
                <a:gd name="T1" fmla="*/ 26 h 26"/>
                <a:gd name="T2" fmla="*/ 0 w 3"/>
                <a:gd name="T3" fmla="*/ 10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8" name="Freeform 194"/>
            <p:cNvSpPr>
              <a:spLocks/>
            </p:cNvSpPr>
            <p:nvPr/>
          </p:nvSpPr>
          <p:spPr bwMode="auto">
            <a:xfrm>
              <a:off x="3605" y="1631"/>
              <a:ext cx="3" cy="21"/>
            </a:xfrm>
            <a:custGeom>
              <a:avLst/>
              <a:gdLst>
                <a:gd name="T0" fmla="*/ 0 w 3"/>
                <a:gd name="T1" fmla="*/ 21 h 21"/>
                <a:gd name="T2" fmla="*/ 0 w 3"/>
                <a:gd name="T3" fmla="*/ 5 h 21"/>
                <a:gd name="T4" fmla="*/ 3 w 3"/>
                <a:gd name="T5" fmla="*/ 0 h 21"/>
                <a:gd name="T6" fmla="*/ 3 w 3"/>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2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49" name="Freeform 195"/>
            <p:cNvSpPr>
              <a:spLocks/>
            </p:cNvSpPr>
            <p:nvPr/>
          </p:nvSpPr>
          <p:spPr bwMode="auto">
            <a:xfrm>
              <a:off x="3608" y="1631"/>
              <a:ext cx="4" cy="26"/>
            </a:xfrm>
            <a:custGeom>
              <a:avLst/>
              <a:gdLst>
                <a:gd name="T0" fmla="*/ 0 w 3"/>
                <a:gd name="T1" fmla="*/ 0 h 26"/>
                <a:gd name="T2" fmla="*/ 0 w 3"/>
                <a:gd name="T3" fmla="*/ 5 h 26"/>
                <a:gd name="T4" fmla="*/ 0 w 3"/>
                <a:gd name="T5" fmla="*/ 10 h 26"/>
                <a:gd name="T6" fmla="*/ 4 w 3"/>
                <a:gd name="T7" fmla="*/ 26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0"/>
                  </a:moveTo>
                  <a:lnTo>
                    <a:pt x="0" y="5"/>
                  </a:lnTo>
                  <a:lnTo>
                    <a:pt x="0" y="10"/>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0" name="Freeform 196"/>
            <p:cNvSpPr>
              <a:spLocks/>
            </p:cNvSpPr>
            <p:nvPr/>
          </p:nvSpPr>
          <p:spPr bwMode="auto">
            <a:xfrm>
              <a:off x="3612" y="1657"/>
              <a:ext cx="3" cy="42"/>
            </a:xfrm>
            <a:custGeom>
              <a:avLst/>
              <a:gdLst>
                <a:gd name="T0" fmla="*/ 0 w 3"/>
                <a:gd name="T1" fmla="*/ 0 h 42"/>
                <a:gd name="T2" fmla="*/ 0 w 3"/>
                <a:gd name="T3" fmla="*/ 21 h 42"/>
                <a:gd name="T4" fmla="*/ 3 w 3"/>
                <a:gd name="T5" fmla="*/ 42 h 42"/>
                <a:gd name="T6" fmla="*/ 0 60000 65536"/>
                <a:gd name="T7" fmla="*/ 0 60000 65536"/>
                <a:gd name="T8" fmla="*/ 0 60000 65536"/>
              </a:gdLst>
              <a:ahLst/>
              <a:cxnLst>
                <a:cxn ang="T6">
                  <a:pos x="T0" y="T1"/>
                </a:cxn>
                <a:cxn ang="T7">
                  <a:pos x="T2" y="T3"/>
                </a:cxn>
                <a:cxn ang="T8">
                  <a:pos x="T4" y="T5"/>
                </a:cxn>
              </a:cxnLst>
              <a:rect l="0" t="0" r="r" b="b"/>
              <a:pathLst>
                <a:path w="3" h="42">
                  <a:moveTo>
                    <a:pt x="0" y="0"/>
                  </a:moveTo>
                  <a:lnTo>
                    <a:pt x="0" y="21"/>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1" name="Freeform 197"/>
            <p:cNvSpPr>
              <a:spLocks/>
            </p:cNvSpPr>
            <p:nvPr/>
          </p:nvSpPr>
          <p:spPr bwMode="auto">
            <a:xfrm>
              <a:off x="3615" y="1699"/>
              <a:ext cx="2" cy="21"/>
            </a:xfrm>
            <a:custGeom>
              <a:avLst/>
              <a:gdLst>
                <a:gd name="T0" fmla="*/ 0 w 2"/>
                <a:gd name="T1" fmla="*/ 0 h 21"/>
                <a:gd name="T2" fmla="*/ 0 w 2"/>
                <a:gd name="T3" fmla="*/ 16 h 21"/>
                <a:gd name="T4" fmla="*/ 2 w 2"/>
                <a:gd name="T5" fmla="*/ 21 h 21"/>
                <a:gd name="T6" fmla="*/ 0 60000 65536"/>
                <a:gd name="T7" fmla="*/ 0 60000 65536"/>
                <a:gd name="T8" fmla="*/ 0 60000 65536"/>
              </a:gdLst>
              <a:ahLst/>
              <a:cxnLst>
                <a:cxn ang="T6">
                  <a:pos x="T0" y="T1"/>
                </a:cxn>
                <a:cxn ang="T7">
                  <a:pos x="T2" y="T3"/>
                </a:cxn>
                <a:cxn ang="T8">
                  <a:pos x="T4" y="T5"/>
                </a:cxn>
              </a:cxnLst>
              <a:rect l="0" t="0" r="r" b="b"/>
              <a:pathLst>
                <a:path w="2" h="21">
                  <a:moveTo>
                    <a:pt x="0" y="0"/>
                  </a:moveTo>
                  <a:lnTo>
                    <a:pt x="0" y="16"/>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2" name="Freeform 198"/>
            <p:cNvSpPr>
              <a:spLocks/>
            </p:cNvSpPr>
            <p:nvPr/>
          </p:nvSpPr>
          <p:spPr bwMode="auto">
            <a:xfrm>
              <a:off x="3617" y="1699"/>
              <a:ext cx="3" cy="21"/>
            </a:xfrm>
            <a:custGeom>
              <a:avLst/>
              <a:gdLst>
                <a:gd name="T0" fmla="*/ 0 w 3"/>
                <a:gd name="T1" fmla="*/ 21 h 21"/>
                <a:gd name="T2" fmla="*/ 0 w 3"/>
                <a:gd name="T3" fmla="*/ 21 h 21"/>
                <a:gd name="T4" fmla="*/ 0 w 3"/>
                <a:gd name="T5" fmla="*/ 16 h 21"/>
                <a:gd name="T6" fmla="*/ 3 w 3"/>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21"/>
                  </a:moveTo>
                  <a:lnTo>
                    <a:pt x="0" y="21"/>
                  </a:ln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3" name="Freeform 199"/>
            <p:cNvSpPr>
              <a:spLocks/>
            </p:cNvSpPr>
            <p:nvPr/>
          </p:nvSpPr>
          <p:spPr bwMode="auto">
            <a:xfrm>
              <a:off x="3620" y="1668"/>
              <a:ext cx="3" cy="31"/>
            </a:xfrm>
            <a:custGeom>
              <a:avLst/>
              <a:gdLst>
                <a:gd name="T0" fmla="*/ 0 w 3"/>
                <a:gd name="T1" fmla="*/ 31 h 31"/>
                <a:gd name="T2" fmla="*/ 0 w 3"/>
                <a:gd name="T3" fmla="*/ 21 h 31"/>
                <a:gd name="T4" fmla="*/ 0 w 3"/>
                <a:gd name="T5" fmla="*/ 15 h 31"/>
                <a:gd name="T6" fmla="*/ 3 w 3"/>
                <a:gd name="T7" fmla="*/ 5 h 31"/>
                <a:gd name="T8" fmla="*/ 3 w 3"/>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1">
                  <a:moveTo>
                    <a:pt x="0" y="31"/>
                  </a:moveTo>
                  <a:lnTo>
                    <a:pt x="0" y="21"/>
                  </a:lnTo>
                  <a:lnTo>
                    <a:pt x="0" y="15"/>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4" name="Freeform 200"/>
            <p:cNvSpPr>
              <a:spLocks/>
            </p:cNvSpPr>
            <p:nvPr/>
          </p:nvSpPr>
          <p:spPr bwMode="auto">
            <a:xfrm>
              <a:off x="3623" y="1668"/>
              <a:ext cx="3" cy="15"/>
            </a:xfrm>
            <a:custGeom>
              <a:avLst/>
              <a:gdLst>
                <a:gd name="T0" fmla="*/ 0 w 3"/>
                <a:gd name="T1" fmla="*/ 0 h 15"/>
                <a:gd name="T2" fmla="*/ 0 w 3"/>
                <a:gd name="T3" fmla="*/ 0 h 15"/>
                <a:gd name="T4" fmla="*/ 0 w 3"/>
                <a:gd name="T5" fmla="*/ 5 h 15"/>
                <a:gd name="T6" fmla="*/ 3 w 3"/>
                <a:gd name="T7" fmla="*/ 15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5">
                  <a:moveTo>
                    <a:pt x="0" y="0"/>
                  </a:moveTo>
                  <a:lnTo>
                    <a:pt x="0" y="0"/>
                  </a:lnTo>
                  <a:lnTo>
                    <a:pt x="0" y="5"/>
                  </a:lnTo>
                  <a:lnTo>
                    <a:pt x="3"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5" name="Freeform 201"/>
            <p:cNvSpPr>
              <a:spLocks/>
            </p:cNvSpPr>
            <p:nvPr/>
          </p:nvSpPr>
          <p:spPr bwMode="auto">
            <a:xfrm>
              <a:off x="3626" y="1683"/>
              <a:ext cx="3" cy="32"/>
            </a:xfrm>
            <a:custGeom>
              <a:avLst/>
              <a:gdLst>
                <a:gd name="T0" fmla="*/ 0 w 3"/>
                <a:gd name="T1" fmla="*/ 0 h 32"/>
                <a:gd name="T2" fmla="*/ 0 w 3"/>
                <a:gd name="T3" fmla="*/ 16 h 32"/>
                <a:gd name="T4" fmla="*/ 3 w 3"/>
                <a:gd name="T5" fmla="*/ 27 h 32"/>
                <a:gd name="T6" fmla="*/ 3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16"/>
                  </a:lnTo>
                  <a:lnTo>
                    <a:pt x="3" y="27"/>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6" name="Freeform 202"/>
            <p:cNvSpPr>
              <a:spLocks/>
            </p:cNvSpPr>
            <p:nvPr/>
          </p:nvSpPr>
          <p:spPr bwMode="auto">
            <a:xfrm>
              <a:off x="3629" y="1715"/>
              <a:ext cx="3" cy="5"/>
            </a:xfrm>
            <a:custGeom>
              <a:avLst/>
              <a:gdLst>
                <a:gd name="T0" fmla="*/ 0 w 2"/>
                <a:gd name="T1" fmla="*/ 0 h 5"/>
                <a:gd name="T2" fmla="*/ 0 w 2"/>
                <a:gd name="T3" fmla="*/ 5 h 5"/>
                <a:gd name="T4" fmla="*/ 3 w 2"/>
                <a:gd name="T5" fmla="*/ 5 h 5"/>
                <a:gd name="T6" fmla="*/ 0 60000 65536"/>
                <a:gd name="T7" fmla="*/ 0 60000 65536"/>
                <a:gd name="T8" fmla="*/ 0 60000 65536"/>
              </a:gdLst>
              <a:ahLst/>
              <a:cxnLst>
                <a:cxn ang="T6">
                  <a:pos x="T0" y="T1"/>
                </a:cxn>
                <a:cxn ang="T7">
                  <a:pos x="T2" y="T3"/>
                </a:cxn>
                <a:cxn ang="T8">
                  <a:pos x="T4" y="T5"/>
                </a:cxn>
              </a:cxnLst>
              <a:rect l="0" t="0" r="r" b="b"/>
              <a:pathLst>
                <a:path w="2" h="5">
                  <a:moveTo>
                    <a:pt x="0" y="0"/>
                  </a:moveTo>
                  <a:lnTo>
                    <a:pt x="0" y="5"/>
                  </a:lnTo>
                  <a:lnTo>
                    <a:pt x="2"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7" name="Freeform 203"/>
            <p:cNvSpPr>
              <a:spLocks/>
            </p:cNvSpPr>
            <p:nvPr/>
          </p:nvSpPr>
          <p:spPr bwMode="auto">
            <a:xfrm>
              <a:off x="3632" y="1694"/>
              <a:ext cx="3" cy="26"/>
            </a:xfrm>
            <a:custGeom>
              <a:avLst/>
              <a:gdLst>
                <a:gd name="T0" fmla="*/ 0 w 3"/>
                <a:gd name="T1" fmla="*/ 26 h 26"/>
                <a:gd name="T2" fmla="*/ 0 w 3"/>
                <a:gd name="T3" fmla="*/ 21 h 26"/>
                <a:gd name="T4" fmla="*/ 3 w 3"/>
                <a:gd name="T5" fmla="*/ 16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3"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8" name="Freeform 204"/>
            <p:cNvSpPr>
              <a:spLocks/>
            </p:cNvSpPr>
            <p:nvPr/>
          </p:nvSpPr>
          <p:spPr bwMode="auto">
            <a:xfrm>
              <a:off x="3635" y="1683"/>
              <a:ext cx="1" cy="11"/>
            </a:xfrm>
            <a:custGeom>
              <a:avLst/>
              <a:gdLst>
                <a:gd name="T0" fmla="*/ 0 w 1"/>
                <a:gd name="T1" fmla="*/ 11 h 11"/>
                <a:gd name="T2" fmla="*/ 0 w 1"/>
                <a:gd name="T3" fmla="*/ 6 h 11"/>
                <a:gd name="T4" fmla="*/ 0 w 1"/>
                <a:gd name="T5" fmla="*/ 0 h 11"/>
                <a:gd name="T6" fmla="*/ 0 60000 65536"/>
                <a:gd name="T7" fmla="*/ 0 60000 65536"/>
                <a:gd name="T8" fmla="*/ 0 60000 65536"/>
              </a:gdLst>
              <a:ahLst/>
              <a:cxnLst>
                <a:cxn ang="T6">
                  <a:pos x="T0" y="T1"/>
                </a:cxn>
                <a:cxn ang="T7">
                  <a:pos x="T2" y="T3"/>
                </a:cxn>
                <a:cxn ang="T8">
                  <a:pos x="T4" y="T5"/>
                </a:cxn>
              </a:cxnLst>
              <a:rect l="0" t="0" r="r" b="b"/>
              <a:pathLst>
                <a:path w="1" h="11">
                  <a:moveTo>
                    <a:pt x="0" y="11"/>
                  </a:moveTo>
                  <a:lnTo>
                    <a:pt x="0" y="6"/>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59" name="Freeform 205"/>
            <p:cNvSpPr>
              <a:spLocks/>
            </p:cNvSpPr>
            <p:nvPr/>
          </p:nvSpPr>
          <p:spPr bwMode="auto">
            <a:xfrm>
              <a:off x="3635" y="1683"/>
              <a:ext cx="3" cy="6"/>
            </a:xfrm>
            <a:custGeom>
              <a:avLst/>
              <a:gdLst>
                <a:gd name="T0" fmla="*/ 0 w 3"/>
                <a:gd name="T1" fmla="*/ 0 h 6"/>
                <a:gd name="T2" fmla="*/ 0 w 3"/>
                <a:gd name="T3" fmla="*/ 0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0" name="Freeform 206"/>
            <p:cNvSpPr>
              <a:spLocks/>
            </p:cNvSpPr>
            <p:nvPr/>
          </p:nvSpPr>
          <p:spPr bwMode="auto">
            <a:xfrm>
              <a:off x="3638" y="1678"/>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1" name="Freeform 207"/>
            <p:cNvSpPr>
              <a:spLocks/>
            </p:cNvSpPr>
            <p:nvPr/>
          </p:nvSpPr>
          <p:spPr bwMode="auto">
            <a:xfrm>
              <a:off x="3641" y="1652"/>
              <a:ext cx="3" cy="26"/>
            </a:xfrm>
            <a:custGeom>
              <a:avLst/>
              <a:gdLst>
                <a:gd name="T0" fmla="*/ 0 w 3"/>
                <a:gd name="T1" fmla="*/ 26 h 26"/>
                <a:gd name="T2" fmla="*/ 0 w 3"/>
                <a:gd name="T3" fmla="*/ 21 h 26"/>
                <a:gd name="T4" fmla="*/ 0 w 3"/>
                <a:gd name="T5" fmla="*/ 10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0"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2" name="Freeform 208"/>
            <p:cNvSpPr>
              <a:spLocks/>
            </p:cNvSpPr>
            <p:nvPr/>
          </p:nvSpPr>
          <p:spPr bwMode="auto">
            <a:xfrm>
              <a:off x="3644" y="1652"/>
              <a:ext cx="3" cy="26"/>
            </a:xfrm>
            <a:custGeom>
              <a:avLst/>
              <a:gdLst>
                <a:gd name="T0" fmla="*/ 0 w 3"/>
                <a:gd name="T1" fmla="*/ 0 h 26"/>
                <a:gd name="T2" fmla="*/ 0 w 3"/>
                <a:gd name="T3" fmla="*/ 5 h 26"/>
                <a:gd name="T4" fmla="*/ 0 w 3"/>
                <a:gd name="T5" fmla="*/ 10 h 26"/>
                <a:gd name="T6" fmla="*/ 3 w 3"/>
                <a:gd name="T7" fmla="*/ 21 h 26"/>
                <a:gd name="T8" fmla="*/ 3 w 3"/>
                <a:gd name="T9" fmla="*/ 26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0"/>
                  </a:moveTo>
                  <a:lnTo>
                    <a:pt x="0" y="5"/>
                  </a:lnTo>
                  <a:lnTo>
                    <a:pt x="0" y="10"/>
                  </a:lnTo>
                  <a:lnTo>
                    <a:pt x="3" y="21"/>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3" name="Freeform 209"/>
            <p:cNvSpPr>
              <a:spLocks/>
            </p:cNvSpPr>
            <p:nvPr/>
          </p:nvSpPr>
          <p:spPr bwMode="auto">
            <a:xfrm>
              <a:off x="3647" y="1673"/>
              <a:ext cx="2" cy="5"/>
            </a:xfrm>
            <a:custGeom>
              <a:avLst/>
              <a:gdLst>
                <a:gd name="T0" fmla="*/ 0 w 2"/>
                <a:gd name="T1" fmla="*/ 5 h 5"/>
                <a:gd name="T2" fmla="*/ 0 w 2"/>
                <a:gd name="T3" fmla="*/ 5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4" name="Line 210"/>
            <p:cNvSpPr>
              <a:spLocks noChangeShapeType="1"/>
            </p:cNvSpPr>
            <p:nvPr/>
          </p:nvSpPr>
          <p:spPr bwMode="auto">
            <a:xfrm flipV="1">
              <a:off x="3649" y="1662"/>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65" name="Line 211"/>
            <p:cNvSpPr>
              <a:spLocks noChangeShapeType="1"/>
            </p:cNvSpPr>
            <p:nvPr/>
          </p:nvSpPr>
          <p:spPr bwMode="auto">
            <a:xfrm flipV="1">
              <a:off x="3652" y="1657"/>
              <a:ext cx="4"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266" name="Freeform 212"/>
            <p:cNvSpPr>
              <a:spLocks/>
            </p:cNvSpPr>
            <p:nvPr/>
          </p:nvSpPr>
          <p:spPr bwMode="auto">
            <a:xfrm>
              <a:off x="3656" y="1657"/>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7" name="Freeform 213"/>
            <p:cNvSpPr>
              <a:spLocks/>
            </p:cNvSpPr>
            <p:nvPr/>
          </p:nvSpPr>
          <p:spPr bwMode="auto">
            <a:xfrm>
              <a:off x="3659" y="166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8" name="Freeform 214"/>
            <p:cNvSpPr>
              <a:spLocks/>
            </p:cNvSpPr>
            <p:nvPr/>
          </p:nvSpPr>
          <p:spPr bwMode="auto">
            <a:xfrm>
              <a:off x="3662" y="1662"/>
              <a:ext cx="2" cy="11"/>
            </a:xfrm>
            <a:custGeom>
              <a:avLst/>
              <a:gdLst>
                <a:gd name="T0" fmla="*/ 0 w 2"/>
                <a:gd name="T1" fmla="*/ 0 h 11"/>
                <a:gd name="T2" fmla="*/ 0 w 2"/>
                <a:gd name="T3" fmla="*/ 6 h 11"/>
                <a:gd name="T4" fmla="*/ 2 w 2"/>
                <a:gd name="T5" fmla="*/ 11 h 11"/>
                <a:gd name="T6" fmla="*/ 0 60000 65536"/>
                <a:gd name="T7" fmla="*/ 0 60000 65536"/>
                <a:gd name="T8" fmla="*/ 0 60000 65536"/>
              </a:gdLst>
              <a:ahLst/>
              <a:cxnLst>
                <a:cxn ang="T6">
                  <a:pos x="T0" y="T1"/>
                </a:cxn>
                <a:cxn ang="T7">
                  <a:pos x="T2" y="T3"/>
                </a:cxn>
                <a:cxn ang="T8">
                  <a:pos x="T4" y="T5"/>
                </a:cxn>
              </a:cxnLst>
              <a:rect l="0" t="0" r="r" b="b"/>
              <a:pathLst>
                <a:path w="2" h="11">
                  <a:moveTo>
                    <a:pt x="0" y="0"/>
                  </a:moveTo>
                  <a:lnTo>
                    <a:pt x="0" y="6"/>
                  </a:lnTo>
                  <a:lnTo>
                    <a:pt x="2"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69" name="Freeform 215"/>
            <p:cNvSpPr>
              <a:spLocks/>
            </p:cNvSpPr>
            <p:nvPr/>
          </p:nvSpPr>
          <p:spPr bwMode="auto">
            <a:xfrm>
              <a:off x="3664" y="1673"/>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nvGrpSpPr>
            <p:cNvPr id="3270" name="Group 216"/>
            <p:cNvGrpSpPr>
              <a:grpSpLocks/>
            </p:cNvGrpSpPr>
            <p:nvPr/>
          </p:nvGrpSpPr>
          <p:grpSpPr bwMode="auto">
            <a:xfrm>
              <a:off x="3637" y="1135"/>
              <a:ext cx="549" cy="580"/>
              <a:chOff x="3637" y="1135"/>
              <a:chExt cx="549" cy="580"/>
            </a:xfrm>
          </p:grpSpPr>
          <p:sp>
            <p:nvSpPr>
              <p:cNvPr id="3706" name="Freeform 217"/>
              <p:cNvSpPr>
                <a:spLocks/>
              </p:cNvSpPr>
              <p:nvPr/>
            </p:nvSpPr>
            <p:spPr bwMode="auto">
              <a:xfrm>
                <a:off x="3637" y="1678"/>
                <a:ext cx="3" cy="37"/>
              </a:xfrm>
              <a:custGeom>
                <a:avLst/>
                <a:gdLst>
                  <a:gd name="T0" fmla="*/ 0 w 3"/>
                  <a:gd name="T1" fmla="*/ 0 h 37"/>
                  <a:gd name="T2" fmla="*/ 0 w 3"/>
                  <a:gd name="T3" fmla="*/ 11 h 37"/>
                  <a:gd name="T4" fmla="*/ 0 w 3"/>
                  <a:gd name="T5" fmla="*/ 21 h 37"/>
                  <a:gd name="T6" fmla="*/ 3 w 3"/>
                  <a:gd name="T7" fmla="*/ 32 h 37"/>
                  <a:gd name="T8" fmla="*/ 3 w 3"/>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0"/>
                    </a:moveTo>
                    <a:lnTo>
                      <a:pt x="0" y="11"/>
                    </a:lnTo>
                    <a:lnTo>
                      <a:pt x="0" y="21"/>
                    </a:lnTo>
                    <a:lnTo>
                      <a:pt x="3" y="32"/>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7" name="Freeform 218"/>
              <p:cNvSpPr>
                <a:spLocks/>
              </p:cNvSpPr>
              <p:nvPr/>
            </p:nvSpPr>
            <p:spPr bwMode="auto">
              <a:xfrm>
                <a:off x="3640" y="1683"/>
                <a:ext cx="3" cy="32"/>
              </a:xfrm>
              <a:custGeom>
                <a:avLst/>
                <a:gdLst>
                  <a:gd name="T0" fmla="*/ 0 w 3"/>
                  <a:gd name="T1" fmla="*/ 32 h 32"/>
                  <a:gd name="T2" fmla="*/ 0 w 3"/>
                  <a:gd name="T3" fmla="*/ 27 h 32"/>
                  <a:gd name="T4" fmla="*/ 0 w 3"/>
                  <a:gd name="T5" fmla="*/ 21 h 32"/>
                  <a:gd name="T6" fmla="*/ 3 w 3"/>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32"/>
                    </a:moveTo>
                    <a:lnTo>
                      <a:pt x="0" y="27"/>
                    </a:ln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8" name="Freeform 219"/>
              <p:cNvSpPr>
                <a:spLocks/>
              </p:cNvSpPr>
              <p:nvPr/>
            </p:nvSpPr>
            <p:spPr bwMode="auto">
              <a:xfrm>
                <a:off x="3643" y="1636"/>
                <a:ext cx="3" cy="47"/>
              </a:xfrm>
              <a:custGeom>
                <a:avLst/>
                <a:gdLst>
                  <a:gd name="T0" fmla="*/ 0 w 3"/>
                  <a:gd name="T1" fmla="*/ 47 h 47"/>
                  <a:gd name="T2" fmla="*/ 0 w 3"/>
                  <a:gd name="T3" fmla="*/ 21 h 47"/>
                  <a:gd name="T4" fmla="*/ 3 w 3"/>
                  <a:gd name="T5" fmla="*/ 0 h 47"/>
                  <a:gd name="T6" fmla="*/ 0 60000 65536"/>
                  <a:gd name="T7" fmla="*/ 0 60000 65536"/>
                  <a:gd name="T8" fmla="*/ 0 60000 65536"/>
                </a:gdLst>
                <a:ahLst/>
                <a:cxnLst>
                  <a:cxn ang="T6">
                    <a:pos x="T0" y="T1"/>
                  </a:cxn>
                  <a:cxn ang="T7">
                    <a:pos x="T2" y="T3"/>
                  </a:cxn>
                  <a:cxn ang="T8">
                    <a:pos x="T4" y="T5"/>
                  </a:cxn>
                </a:cxnLst>
                <a:rect l="0" t="0" r="r" b="b"/>
                <a:pathLst>
                  <a:path w="3" h="47">
                    <a:moveTo>
                      <a:pt x="0" y="47"/>
                    </a:move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9" name="Freeform 220"/>
              <p:cNvSpPr>
                <a:spLocks/>
              </p:cNvSpPr>
              <p:nvPr/>
            </p:nvSpPr>
            <p:spPr bwMode="auto">
              <a:xfrm>
                <a:off x="3646" y="1610"/>
                <a:ext cx="2" cy="26"/>
              </a:xfrm>
              <a:custGeom>
                <a:avLst/>
                <a:gdLst>
                  <a:gd name="T0" fmla="*/ 0 w 2"/>
                  <a:gd name="T1" fmla="*/ 26 h 26"/>
                  <a:gd name="T2" fmla="*/ 0 w 2"/>
                  <a:gd name="T3" fmla="*/ 10 h 26"/>
                  <a:gd name="T4" fmla="*/ 2 w 2"/>
                  <a:gd name="T5" fmla="*/ 0 h 26"/>
                  <a:gd name="T6" fmla="*/ 0 60000 65536"/>
                  <a:gd name="T7" fmla="*/ 0 60000 65536"/>
                  <a:gd name="T8" fmla="*/ 0 60000 65536"/>
                </a:gdLst>
                <a:ahLst/>
                <a:cxnLst>
                  <a:cxn ang="T6">
                    <a:pos x="T0" y="T1"/>
                  </a:cxn>
                  <a:cxn ang="T7">
                    <a:pos x="T2" y="T3"/>
                  </a:cxn>
                  <a:cxn ang="T8">
                    <a:pos x="T4" y="T5"/>
                  </a:cxn>
                </a:cxnLst>
                <a:rect l="0" t="0" r="r" b="b"/>
                <a:pathLst>
                  <a:path w="2" h="26">
                    <a:moveTo>
                      <a:pt x="0" y="26"/>
                    </a:moveTo>
                    <a:lnTo>
                      <a:pt x="0"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0" name="Freeform 221"/>
              <p:cNvSpPr>
                <a:spLocks/>
              </p:cNvSpPr>
              <p:nvPr/>
            </p:nvSpPr>
            <p:spPr bwMode="auto">
              <a:xfrm>
                <a:off x="3648" y="1604"/>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1" name="Freeform 222"/>
              <p:cNvSpPr>
                <a:spLocks/>
              </p:cNvSpPr>
              <p:nvPr/>
            </p:nvSpPr>
            <p:spPr bwMode="auto">
              <a:xfrm>
                <a:off x="3651" y="1604"/>
                <a:ext cx="3" cy="16"/>
              </a:xfrm>
              <a:custGeom>
                <a:avLst/>
                <a:gdLst>
                  <a:gd name="T0" fmla="*/ 0 w 3"/>
                  <a:gd name="T1" fmla="*/ 0 h 16"/>
                  <a:gd name="T2" fmla="*/ 0 w 3"/>
                  <a:gd name="T3" fmla="*/ 6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6"/>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2" name="Freeform 223"/>
              <p:cNvSpPr>
                <a:spLocks/>
              </p:cNvSpPr>
              <p:nvPr/>
            </p:nvSpPr>
            <p:spPr bwMode="auto">
              <a:xfrm>
                <a:off x="3654" y="1620"/>
                <a:ext cx="3" cy="32"/>
              </a:xfrm>
              <a:custGeom>
                <a:avLst/>
                <a:gdLst>
                  <a:gd name="T0" fmla="*/ 0 w 3"/>
                  <a:gd name="T1" fmla="*/ 0 h 32"/>
                  <a:gd name="T2" fmla="*/ 0 w 3"/>
                  <a:gd name="T3" fmla="*/ 16 h 32"/>
                  <a:gd name="T4" fmla="*/ 3 w 3"/>
                  <a:gd name="T5" fmla="*/ 32 h 32"/>
                  <a:gd name="T6" fmla="*/ 0 60000 65536"/>
                  <a:gd name="T7" fmla="*/ 0 60000 65536"/>
                  <a:gd name="T8" fmla="*/ 0 60000 65536"/>
                </a:gdLst>
                <a:ahLst/>
                <a:cxnLst>
                  <a:cxn ang="T6">
                    <a:pos x="T0" y="T1"/>
                  </a:cxn>
                  <a:cxn ang="T7">
                    <a:pos x="T2" y="T3"/>
                  </a:cxn>
                  <a:cxn ang="T8">
                    <a:pos x="T4" y="T5"/>
                  </a:cxn>
                </a:cxnLst>
                <a:rect l="0" t="0" r="r" b="b"/>
                <a:pathLst>
                  <a:path w="3" h="32">
                    <a:moveTo>
                      <a:pt x="0" y="0"/>
                    </a:moveTo>
                    <a:lnTo>
                      <a:pt x="0" y="16"/>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3" name="Freeform 224"/>
              <p:cNvSpPr>
                <a:spLocks/>
              </p:cNvSpPr>
              <p:nvPr/>
            </p:nvSpPr>
            <p:spPr bwMode="auto">
              <a:xfrm>
                <a:off x="3657" y="1652"/>
                <a:ext cx="3" cy="16"/>
              </a:xfrm>
              <a:custGeom>
                <a:avLst/>
                <a:gdLst>
                  <a:gd name="T0" fmla="*/ 0 w 3"/>
                  <a:gd name="T1" fmla="*/ 0 h 16"/>
                  <a:gd name="T2" fmla="*/ 0 w 3"/>
                  <a:gd name="T3" fmla="*/ 10 h 16"/>
                  <a:gd name="T4" fmla="*/ 3 w 3"/>
                  <a:gd name="T5" fmla="*/ 16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0"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4" name="Freeform 225"/>
              <p:cNvSpPr>
                <a:spLocks/>
              </p:cNvSpPr>
              <p:nvPr/>
            </p:nvSpPr>
            <p:spPr bwMode="auto">
              <a:xfrm>
                <a:off x="3660" y="1636"/>
                <a:ext cx="2" cy="32"/>
              </a:xfrm>
              <a:custGeom>
                <a:avLst/>
                <a:gdLst>
                  <a:gd name="T0" fmla="*/ 0 w 2"/>
                  <a:gd name="T1" fmla="*/ 32 h 32"/>
                  <a:gd name="T2" fmla="*/ 0 w 2"/>
                  <a:gd name="T3" fmla="*/ 26 h 32"/>
                  <a:gd name="T4" fmla="*/ 0 w 2"/>
                  <a:gd name="T5" fmla="*/ 16 h 32"/>
                  <a:gd name="T6" fmla="*/ 2 w 2"/>
                  <a:gd name="T7" fmla="*/ 5 h 32"/>
                  <a:gd name="T8" fmla="*/ 2 w 2"/>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2">
                    <a:moveTo>
                      <a:pt x="0" y="32"/>
                    </a:moveTo>
                    <a:lnTo>
                      <a:pt x="0" y="26"/>
                    </a:lnTo>
                    <a:lnTo>
                      <a:pt x="0" y="16"/>
                    </a:lnTo>
                    <a:lnTo>
                      <a:pt x="2"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5" name="Freeform 226"/>
              <p:cNvSpPr>
                <a:spLocks/>
              </p:cNvSpPr>
              <p:nvPr/>
            </p:nvSpPr>
            <p:spPr bwMode="auto">
              <a:xfrm>
                <a:off x="3662" y="1636"/>
                <a:ext cx="3" cy="5"/>
              </a:xfrm>
              <a:custGeom>
                <a:avLst/>
                <a:gdLst>
                  <a:gd name="T0" fmla="*/ 0 w 3"/>
                  <a:gd name="T1" fmla="*/ 0 h 5"/>
                  <a:gd name="T2" fmla="*/ 0 w 3"/>
                  <a:gd name="T3" fmla="*/ 0 h 5"/>
                  <a:gd name="T4" fmla="*/ 0 w 3"/>
                  <a:gd name="T5" fmla="*/ 0 h 5"/>
                  <a:gd name="T6" fmla="*/ 3 w 3"/>
                  <a:gd name="T7" fmla="*/ 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6" name="Freeform 227"/>
              <p:cNvSpPr>
                <a:spLocks/>
              </p:cNvSpPr>
              <p:nvPr/>
            </p:nvSpPr>
            <p:spPr bwMode="auto">
              <a:xfrm>
                <a:off x="3665" y="1636"/>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7" name="Freeform 228"/>
              <p:cNvSpPr>
                <a:spLocks/>
              </p:cNvSpPr>
              <p:nvPr/>
            </p:nvSpPr>
            <p:spPr bwMode="auto">
              <a:xfrm>
                <a:off x="3668" y="163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8" name="Freeform 229"/>
              <p:cNvSpPr>
                <a:spLocks/>
              </p:cNvSpPr>
              <p:nvPr/>
            </p:nvSpPr>
            <p:spPr bwMode="auto">
              <a:xfrm>
                <a:off x="3671" y="1625"/>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19" name="Line 230"/>
              <p:cNvSpPr>
                <a:spLocks noChangeShapeType="1"/>
              </p:cNvSpPr>
              <p:nvPr/>
            </p:nvSpPr>
            <p:spPr bwMode="auto">
              <a:xfrm flipV="1">
                <a:off x="3674" y="1610"/>
                <a:ext cx="2" cy="1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20" name="Line 231"/>
              <p:cNvSpPr>
                <a:spLocks noChangeShapeType="1"/>
              </p:cNvSpPr>
              <p:nvPr/>
            </p:nvSpPr>
            <p:spPr bwMode="auto">
              <a:xfrm flipV="1">
                <a:off x="3676" y="1594"/>
                <a:ext cx="3" cy="1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21" name="Freeform 232"/>
              <p:cNvSpPr>
                <a:spLocks/>
              </p:cNvSpPr>
              <p:nvPr/>
            </p:nvSpPr>
            <p:spPr bwMode="auto">
              <a:xfrm>
                <a:off x="3679" y="1578"/>
                <a:ext cx="3" cy="16"/>
              </a:xfrm>
              <a:custGeom>
                <a:avLst/>
                <a:gdLst>
                  <a:gd name="T0" fmla="*/ 0 w 3"/>
                  <a:gd name="T1" fmla="*/ 16 h 16"/>
                  <a:gd name="T2" fmla="*/ 0 w 3"/>
                  <a:gd name="T3" fmla="*/ 5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22" name="Freeform 233"/>
              <p:cNvSpPr>
                <a:spLocks/>
              </p:cNvSpPr>
              <p:nvPr/>
            </p:nvSpPr>
            <p:spPr bwMode="auto">
              <a:xfrm>
                <a:off x="3682" y="1578"/>
                <a:ext cx="3" cy="16"/>
              </a:xfrm>
              <a:custGeom>
                <a:avLst/>
                <a:gdLst>
                  <a:gd name="T0" fmla="*/ 0 w 3"/>
                  <a:gd name="T1" fmla="*/ 0 h 16"/>
                  <a:gd name="T2" fmla="*/ 0 w 3"/>
                  <a:gd name="T3" fmla="*/ 0 h 16"/>
                  <a:gd name="T4" fmla="*/ 0 w 3"/>
                  <a:gd name="T5" fmla="*/ 5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0" y="0"/>
                    </a:ln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23" name="Freeform 234"/>
              <p:cNvSpPr>
                <a:spLocks/>
              </p:cNvSpPr>
              <p:nvPr/>
            </p:nvSpPr>
            <p:spPr bwMode="auto">
              <a:xfrm>
                <a:off x="3685" y="1594"/>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24" name="Line 235"/>
              <p:cNvSpPr>
                <a:spLocks noChangeShapeType="1"/>
              </p:cNvSpPr>
              <p:nvPr/>
            </p:nvSpPr>
            <p:spPr bwMode="auto">
              <a:xfrm>
                <a:off x="3688" y="1594"/>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25" name="Freeform 236"/>
              <p:cNvSpPr>
                <a:spLocks/>
              </p:cNvSpPr>
              <p:nvPr/>
            </p:nvSpPr>
            <p:spPr bwMode="auto">
              <a:xfrm>
                <a:off x="3690" y="1594"/>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26" name="Line 237"/>
              <p:cNvSpPr>
                <a:spLocks noChangeShapeType="1"/>
              </p:cNvSpPr>
              <p:nvPr/>
            </p:nvSpPr>
            <p:spPr bwMode="auto">
              <a:xfrm>
                <a:off x="3693" y="15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27" name="Line 238"/>
              <p:cNvSpPr>
                <a:spLocks noChangeShapeType="1"/>
              </p:cNvSpPr>
              <p:nvPr/>
            </p:nvSpPr>
            <p:spPr bwMode="auto">
              <a:xfrm>
                <a:off x="3696" y="15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28" name="Freeform 239"/>
              <p:cNvSpPr>
                <a:spLocks/>
              </p:cNvSpPr>
              <p:nvPr/>
            </p:nvSpPr>
            <p:spPr bwMode="auto">
              <a:xfrm>
                <a:off x="3699" y="1599"/>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29" name="Line 240"/>
              <p:cNvSpPr>
                <a:spLocks noChangeShapeType="1"/>
              </p:cNvSpPr>
              <p:nvPr/>
            </p:nvSpPr>
            <p:spPr bwMode="auto">
              <a:xfrm>
                <a:off x="3702" y="1604"/>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30" name="Line 241"/>
              <p:cNvSpPr>
                <a:spLocks noChangeShapeType="1"/>
              </p:cNvSpPr>
              <p:nvPr/>
            </p:nvSpPr>
            <p:spPr bwMode="auto">
              <a:xfrm>
                <a:off x="3704" y="1604"/>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31" name="Freeform 242"/>
              <p:cNvSpPr>
                <a:spLocks/>
              </p:cNvSpPr>
              <p:nvPr/>
            </p:nvSpPr>
            <p:spPr bwMode="auto">
              <a:xfrm>
                <a:off x="3707" y="1604"/>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2" name="Freeform 243"/>
              <p:cNvSpPr>
                <a:spLocks/>
              </p:cNvSpPr>
              <p:nvPr/>
            </p:nvSpPr>
            <p:spPr bwMode="auto">
              <a:xfrm>
                <a:off x="3710" y="1589"/>
                <a:ext cx="3" cy="15"/>
              </a:xfrm>
              <a:custGeom>
                <a:avLst/>
                <a:gdLst>
                  <a:gd name="T0" fmla="*/ 0 w 3"/>
                  <a:gd name="T1" fmla="*/ 15 h 15"/>
                  <a:gd name="T2" fmla="*/ 0 w 3"/>
                  <a:gd name="T3" fmla="*/ 10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3" name="Freeform 244"/>
              <p:cNvSpPr>
                <a:spLocks/>
              </p:cNvSpPr>
              <p:nvPr/>
            </p:nvSpPr>
            <p:spPr bwMode="auto">
              <a:xfrm>
                <a:off x="3713" y="1567"/>
                <a:ext cx="3" cy="22"/>
              </a:xfrm>
              <a:custGeom>
                <a:avLst/>
                <a:gdLst>
                  <a:gd name="T0" fmla="*/ 0 w 3"/>
                  <a:gd name="T1" fmla="*/ 22 h 22"/>
                  <a:gd name="T2" fmla="*/ 0 w 3"/>
                  <a:gd name="T3" fmla="*/ 11 h 22"/>
                  <a:gd name="T4" fmla="*/ 3 w 3"/>
                  <a:gd name="T5" fmla="*/ 0 h 22"/>
                  <a:gd name="T6" fmla="*/ 0 60000 65536"/>
                  <a:gd name="T7" fmla="*/ 0 60000 65536"/>
                  <a:gd name="T8" fmla="*/ 0 60000 65536"/>
                </a:gdLst>
                <a:ahLst/>
                <a:cxnLst>
                  <a:cxn ang="T6">
                    <a:pos x="T0" y="T1"/>
                  </a:cxn>
                  <a:cxn ang="T7">
                    <a:pos x="T2" y="T3"/>
                  </a:cxn>
                  <a:cxn ang="T8">
                    <a:pos x="T4" y="T5"/>
                  </a:cxn>
                </a:cxnLst>
                <a:rect l="0" t="0" r="r" b="b"/>
                <a:pathLst>
                  <a:path w="3" h="22">
                    <a:moveTo>
                      <a:pt x="0" y="22"/>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4" name="Line 245"/>
              <p:cNvSpPr>
                <a:spLocks noChangeShapeType="1"/>
              </p:cNvSpPr>
              <p:nvPr/>
            </p:nvSpPr>
            <p:spPr bwMode="auto">
              <a:xfrm flipV="1">
                <a:off x="3716" y="1552"/>
                <a:ext cx="2" cy="1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35" name="Freeform 246"/>
              <p:cNvSpPr>
                <a:spLocks/>
              </p:cNvSpPr>
              <p:nvPr/>
            </p:nvSpPr>
            <p:spPr bwMode="auto">
              <a:xfrm>
                <a:off x="3718" y="1541"/>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6" name="Freeform 247"/>
              <p:cNvSpPr>
                <a:spLocks/>
              </p:cNvSpPr>
              <p:nvPr/>
            </p:nvSpPr>
            <p:spPr bwMode="auto">
              <a:xfrm>
                <a:off x="3721" y="1541"/>
                <a:ext cx="3" cy="11"/>
              </a:xfrm>
              <a:custGeom>
                <a:avLst/>
                <a:gdLst>
                  <a:gd name="T0" fmla="*/ 0 w 3"/>
                  <a:gd name="T1" fmla="*/ 0 h 11"/>
                  <a:gd name="T2" fmla="*/ 0 w 3"/>
                  <a:gd name="T3" fmla="*/ 5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5"/>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7" name="Freeform 248"/>
              <p:cNvSpPr>
                <a:spLocks/>
              </p:cNvSpPr>
              <p:nvPr/>
            </p:nvSpPr>
            <p:spPr bwMode="auto">
              <a:xfrm>
                <a:off x="3724" y="1552"/>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8" name="Freeform 249"/>
              <p:cNvSpPr>
                <a:spLocks/>
              </p:cNvSpPr>
              <p:nvPr/>
            </p:nvSpPr>
            <p:spPr bwMode="auto">
              <a:xfrm>
                <a:off x="3727" y="1531"/>
                <a:ext cx="3" cy="26"/>
              </a:xfrm>
              <a:custGeom>
                <a:avLst/>
                <a:gdLst>
                  <a:gd name="T0" fmla="*/ 0 w 3"/>
                  <a:gd name="T1" fmla="*/ 26 h 26"/>
                  <a:gd name="T2" fmla="*/ 0 w 3"/>
                  <a:gd name="T3" fmla="*/ 21 h 26"/>
                  <a:gd name="T4" fmla="*/ 0 w 3"/>
                  <a:gd name="T5" fmla="*/ 10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0"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39" name="Freeform 250"/>
              <p:cNvSpPr>
                <a:spLocks/>
              </p:cNvSpPr>
              <p:nvPr/>
            </p:nvSpPr>
            <p:spPr bwMode="auto">
              <a:xfrm>
                <a:off x="3730" y="1531"/>
                <a:ext cx="2" cy="21"/>
              </a:xfrm>
              <a:custGeom>
                <a:avLst/>
                <a:gdLst>
                  <a:gd name="T0" fmla="*/ 0 w 2"/>
                  <a:gd name="T1" fmla="*/ 0 h 21"/>
                  <a:gd name="T2" fmla="*/ 0 w 2"/>
                  <a:gd name="T3" fmla="*/ 0 h 21"/>
                  <a:gd name="T4" fmla="*/ 0 w 2"/>
                  <a:gd name="T5" fmla="*/ 10 h 21"/>
                  <a:gd name="T6" fmla="*/ 2 w 2"/>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1">
                    <a:moveTo>
                      <a:pt x="0" y="0"/>
                    </a:moveTo>
                    <a:lnTo>
                      <a:pt x="0" y="0"/>
                    </a:lnTo>
                    <a:lnTo>
                      <a:pt x="0" y="10"/>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0" name="Freeform 251"/>
              <p:cNvSpPr>
                <a:spLocks/>
              </p:cNvSpPr>
              <p:nvPr/>
            </p:nvSpPr>
            <p:spPr bwMode="auto">
              <a:xfrm>
                <a:off x="3732" y="1552"/>
                <a:ext cx="3" cy="15"/>
              </a:xfrm>
              <a:custGeom>
                <a:avLst/>
                <a:gdLst>
                  <a:gd name="T0" fmla="*/ 0 w 3"/>
                  <a:gd name="T1" fmla="*/ 0 h 15"/>
                  <a:gd name="T2" fmla="*/ 3 w 3"/>
                  <a:gd name="T3" fmla="*/ 10 h 15"/>
                  <a:gd name="T4" fmla="*/ 3 w 3"/>
                  <a:gd name="T5" fmla="*/ 15 h 15"/>
                  <a:gd name="T6" fmla="*/ 0 60000 65536"/>
                  <a:gd name="T7" fmla="*/ 0 60000 65536"/>
                  <a:gd name="T8" fmla="*/ 0 60000 65536"/>
                </a:gdLst>
                <a:ahLst/>
                <a:cxnLst>
                  <a:cxn ang="T6">
                    <a:pos x="T0" y="T1"/>
                  </a:cxn>
                  <a:cxn ang="T7">
                    <a:pos x="T2" y="T3"/>
                  </a:cxn>
                  <a:cxn ang="T8">
                    <a:pos x="T4" y="T5"/>
                  </a:cxn>
                </a:cxnLst>
                <a:rect l="0" t="0" r="r" b="b"/>
                <a:pathLst>
                  <a:path w="3" h="15">
                    <a:moveTo>
                      <a:pt x="0" y="0"/>
                    </a:moveTo>
                    <a:lnTo>
                      <a:pt x="3" y="10"/>
                    </a:lnTo>
                    <a:lnTo>
                      <a:pt x="3"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1" name="Line 252"/>
              <p:cNvSpPr>
                <a:spLocks noChangeShapeType="1"/>
              </p:cNvSpPr>
              <p:nvPr/>
            </p:nvSpPr>
            <p:spPr bwMode="auto">
              <a:xfrm>
                <a:off x="3735" y="1567"/>
                <a:ext cx="1"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42" name="Freeform 253"/>
              <p:cNvSpPr>
                <a:spLocks/>
              </p:cNvSpPr>
              <p:nvPr/>
            </p:nvSpPr>
            <p:spPr bwMode="auto">
              <a:xfrm>
                <a:off x="3735" y="1552"/>
                <a:ext cx="3" cy="15"/>
              </a:xfrm>
              <a:custGeom>
                <a:avLst/>
                <a:gdLst>
                  <a:gd name="T0" fmla="*/ 0 w 3"/>
                  <a:gd name="T1" fmla="*/ 15 h 15"/>
                  <a:gd name="T2" fmla="*/ 0 w 3"/>
                  <a:gd name="T3" fmla="*/ 10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3" name="Freeform 254"/>
              <p:cNvSpPr>
                <a:spLocks/>
              </p:cNvSpPr>
              <p:nvPr/>
            </p:nvSpPr>
            <p:spPr bwMode="auto">
              <a:xfrm>
                <a:off x="3738" y="1541"/>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4" name="Freeform 255"/>
              <p:cNvSpPr>
                <a:spLocks/>
              </p:cNvSpPr>
              <p:nvPr/>
            </p:nvSpPr>
            <p:spPr bwMode="auto">
              <a:xfrm>
                <a:off x="3741" y="1541"/>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5" name="Freeform 256"/>
              <p:cNvSpPr>
                <a:spLocks/>
              </p:cNvSpPr>
              <p:nvPr/>
            </p:nvSpPr>
            <p:spPr bwMode="auto">
              <a:xfrm>
                <a:off x="3744" y="1546"/>
                <a:ext cx="2" cy="16"/>
              </a:xfrm>
              <a:custGeom>
                <a:avLst/>
                <a:gdLst>
                  <a:gd name="T0" fmla="*/ 0 w 2"/>
                  <a:gd name="T1" fmla="*/ 0 h 16"/>
                  <a:gd name="T2" fmla="*/ 0 w 2"/>
                  <a:gd name="T3" fmla="*/ 6 h 16"/>
                  <a:gd name="T4" fmla="*/ 0 w 2"/>
                  <a:gd name="T5" fmla="*/ 11 h 16"/>
                  <a:gd name="T6" fmla="*/ 2 w 2"/>
                  <a:gd name="T7" fmla="*/ 16 h 16"/>
                  <a:gd name="T8" fmla="*/ 2 w 2"/>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6">
                    <a:moveTo>
                      <a:pt x="0" y="0"/>
                    </a:moveTo>
                    <a:lnTo>
                      <a:pt x="0" y="6"/>
                    </a:lnTo>
                    <a:lnTo>
                      <a:pt x="0" y="11"/>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6" name="Freeform 257"/>
              <p:cNvSpPr>
                <a:spLocks/>
              </p:cNvSpPr>
              <p:nvPr/>
            </p:nvSpPr>
            <p:spPr bwMode="auto">
              <a:xfrm>
                <a:off x="3746" y="1531"/>
                <a:ext cx="3" cy="31"/>
              </a:xfrm>
              <a:custGeom>
                <a:avLst/>
                <a:gdLst>
                  <a:gd name="T0" fmla="*/ 0 w 3"/>
                  <a:gd name="T1" fmla="*/ 31 h 31"/>
                  <a:gd name="T2" fmla="*/ 0 w 3"/>
                  <a:gd name="T3" fmla="*/ 26 h 31"/>
                  <a:gd name="T4" fmla="*/ 0 w 3"/>
                  <a:gd name="T5" fmla="*/ 15 h 31"/>
                  <a:gd name="T6" fmla="*/ 3 w 3"/>
                  <a:gd name="T7" fmla="*/ 5 h 31"/>
                  <a:gd name="T8" fmla="*/ 3 w 3"/>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1">
                    <a:moveTo>
                      <a:pt x="0" y="31"/>
                    </a:moveTo>
                    <a:lnTo>
                      <a:pt x="0" y="26"/>
                    </a:lnTo>
                    <a:lnTo>
                      <a:pt x="0" y="15"/>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7" name="Freeform 258"/>
              <p:cNvSpPr>
                <a:spLocks/>
              </p:cNvSpPr>
              <p:nvPr/>
            </p:nvSpPr>
            <p:spPr bwMode="auto">
              <a:xfrm>
                <a:off x="3749" y="1531"/>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48" name="Line 259"/>
              <p:cNvSpPr>
                <a:spLocks noChangeShapeType="1"/>
              </p:cNvSpPr>
              <p:nvPr/>
            </p:nvSpPr>
            <p:spPr bwMode="auto">
              <a:xfrm>
                <a:off x="3752" y="153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49" name="Freeform 260"/>
              <p:cNvSpPr>
                <a:spLocks/>
              </p:cNvSpPr>
              <p:nvPr/>
            </p:nvSpPr>
            <p:spPr bwMode="auto">
              <a:xfrm>
                <a:off x="3755" y="1531"/>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50" name="Line 261"/>
              <p:cNvSpPr>
                <a:spLocks noChangeShapeType="1"/>
              </p:cNvSpPr>
              <p:nvPr/>
            </p:nvSpPr>
            <p:spPr bwMode="auto">
              <a:xfrm>
                <a:off x="3758" y="1536"/>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51" name="Line 262"/>
              <p:cNvSpPr>
                <a:spLocks noChangeShapeType="1"/>
              </p:cNvSpPr>
              <p:nvPr/>
            </p:nvSpPr>
            <p:spPr bwMode="auto">
              <a:xfrm>
                <a:off x="3760" y="153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52" name="Line 263"/>
              <p:cNvSpPr>
                <a:spLocks noChangeShapeType="1"/>
              </p:cNvSpPr>
              <p:nvPr/>
            </p:nvSpPr>
            <p:spPr bwMode="auto">
              <a:xfrm>
                <a:off x="3763" y="153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53" name="Freeform 264"/>
              <p:cNvSpPr>
                <a:spLocks/>
              </p:cNvSpPr>
              <p:nvPr/>
            </p:nvSpPr>
            <p:spPr bwMode="auto">
              <a:xfrm>
                <a:off x="3766" y="1536"/>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54" name="Freeform 265"/>
              <p:cNvSpPr>
                <a:spLocks/>
              </p:cNvSpPr>
              <p:nvPr/>
            </p:nvSpPr>
            <p:spPr bwMode="auto">
              <a:xfrm>
                <a:off x="3769" y="1525"/>
                <a:ext cx="3" cy="16"/>
              </a:xfrm>
              <a:custGeom>
                <a:avLst/>
                <a:gdLst>
                  <a:gd name="T0" fmla="*/ 0 w 3"/>
                  <a:gd name="T1" fmla="*/ 16 h 16"/>
                  <a:gd name="T2" fmla="*/ 0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55" name="Freeform 266"/>
              <p:cNvSpPr>
                <a:spLocks/>
              </p:cNvSpPr>
              <p:nvPr/>
            </p:nvSpPr>
            <p:spPr bwMode="auto">
              <a:xfrm>
                <a:off x="3772" y="1525"/>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56" name="Line 267"/>
              <p:cNvSpPr>
                <a:spLocks noChangeShapeType="1"/>
              </p:cNvSpPr>
              <p:nvPr/>
            </p:nvSpPr>
            <p:spPr bwMode="auto">
              <a:xfrm>
                <a:off x="3774" y="1525"/>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57" name="Line 268"/>
              <p:cNvSpPr>
                <a:spLocks noChangeShapeType="1"/>
              </p:cNvSpPr>
              <p:nvPr/>
            </p:nvSpPr>
            <p:spPr bwMode="auto">
              <a:xfrm>
                <a:off x="3777" y="1525"/>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58" name="Freeform 269"/>
              <p:cNvSpPr>
                <a:spLocks/>
              </p:cNvSpPr>
              <p:nvPr/>
            </p:nvSpPr>
            <p:spPr bwMode="auto">
              <a:xfrm>
                <a:off x="3780" y="1531"/>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59" name="Line 270"/>
              <p:cNvSpPr>
                <a:spLocks noChangeShapeType="1"/>
              </p:cNvSpPr>
              <p:nvPr/>
            </p:nvSpPr>
            <p:spPr bwMode="auto">
              <a:xfrm flipV="1">
                <a:off x="3783" y="1531"/>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60" name="Line 271"/>
              <p:cNvSpPr>
                <a:spLocks noChangeShapeType="1"/>
              </p:cNvSpPr>
              <p:nvPr/>
            </p:nvSpPr>
            <p:spPr bwMode="auto">
              <a:xfrm flipV="1">
                <a:off x="3786" y="1520"/>
                <a:ext cx="2"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61" name="Freeform 272"/>
              <p:cNvSpPr>
                <a:spLocks/>
              </p:cNvSpPr>
              <p:nvPr/>
            </p:nvSpPr>
            <p:spPr bwMode="auto">
              <a:xfrm>
                <a:off x="3788" y="1504"/>
                <a:ext cx="3" cy="16"/>
              </a:xfrm>
              <a:custGeom>
                <a:avLst/>
                <a:gdLst>
                  <a:gd name="T0" fmla="*/ 0 w 3"/>
                  <a:gd name="T1" fmla="*/ 16 h 16"/>
                  <a:gd name="T2" fmla="*/ 0 w 3"/>
                  <a:gd name="T3" fmla="*/ 11 h 16"/>
                  <a:gd name="T4" fmla="*/ 0 w 3"/>
                  <a:gd name="T5" fmla="*/ 6 h 16"/>
                  <a:gd name="T6" fmla="*/ 3 w 3"/>
                  <a:gd name="T7" fmla="*/ 0 h 16"/>
                  <a:gd name="T8" fmla="*/ 3 w 3"/>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16"/>
                    </a:moveTo>
                    <a:lnTo>
                      <a:pt x="0" y="11"/>
                    </a:ln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2" name="Freeform 273"/>
              <p:cNvSpPr>
                <a:spLocks/>
              </p:cNvSpPr>
              <p:nvPr/>
            </p:nvSpPr>
            <p:spPr bwMode="auto">
              <a:xfrm>
                <a:off x="3791" y="1504"/>
                <a:ext cx="3" cy="85"/>
              </a:xfrm>
              <a:custGeom>
                <a:avLst/>
                <a:gdLst>
                  <a:gd name="T0" fmla="*/ 0 w 3"/>
                  <a:gd name="T1" fmla="*/ 0 h 85"/>
                  <a:gd name="T2" fmla="*/ 0 w 3"/>
                  <a:gd name="T3" fmla="*/ 6 h 85"/>
                  <a:gd name="T4" fmla="*/ 0 w 3"/>
                  <a:gd name="T5" fmla="*/ 16 h 85"/>
                  <a:gd name="T6" fmla="*/ 0 w 3"/>
                  <a:gd name="T7" fmla="*/ 42 h 85"/>
                  <a:gd name="T8" fmla="*/ 3 w 3"/>
                  <a:gd name="T9" fmla="*/ 69 h 85"/>
                  <a:gd name="T10" fmla="*/ 3 w 3"/>
                  <a:gd name="T11" fmla="*/ 79 h 85"/>
                  <a:gd name="T12" fmla="*/ 3 w 3"/>
                  <a:gd name="T13" fmla="*/ 85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85">
                    <a:moveTo>
                      <a:pt x="0" y="0"/>
                    </a:moveTo>
                    <a:lnTo>
                      <a:pt x="0" y="6"/>
                    </a:lnTo>
                    <a:lnTo>
                      <a:pt x="0" y="16"/>
                    </a:lnTo>
                    <a:lnTo>
                      <a:pt x="0" y="42"/>
                    </a:lnTo>
                    <a:lnTo>
                      <a:pt x="3" y="69"/>
                    </a:lnTo>
                    <a:lnTo>
                      <a:pt x="3" y="79"/>
                    </a:lnTo>
                    <a:lnTo>
                      <a:pt x="3" y="8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3" name="Freeform 274"/>
              <p:cNvSpPr>
                <a:spLocks/>
              </p:cNvSpPr>
              <p:nvPr/>
            </p:nvSpPr>
            <p:spPr bwMode="auto">
              <a:xfrm>
                <a:off x="3794" y="1541"/>
                <a:ext cx="3" cy="48"/>
              </a:xfrm>
              <a:custGeom>
                <a:avLst/>
                <a:gdLst>
                  <a:gd name="T0" fmla="*/ 0 w 3"/>
                  <a:gd name="T1" fmla="*/ 48 h 48"/>
                  <a:gd name="T2" fmla="*/ 0 w 3"/>
                  <a:gd name="T3" fmla="*/ 48 h 48"/>
                  <a:gd name="T4" fmla="*/ 0 w 3"/>
                  <a:gd name="T5" fmla="*/ 42 h 48"/>
                  <a:gd name="T6" fmla="*/ 0 w 3"/>
                  <a:gd name="T7" fmla="*/ 32 h 48"/>
                  <a:gd name="T8" fmla="*/ 3 w 3"/>
                  <a:gd name="T9" fmla="*/ 11 h 48"/>
                  <a:gd name="T10" fmla="*/ 3 w 3"/>
                  <a:gd name="T11" fmla="*/ 0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8">
                    <a:moveTo>
                      <a:pt x="0" y="48"/>
                    </a:moveTo>
                    <a:lnTo>
                      <a:pt x="0" y="48"/>
                    </a:lnTo>
                    <a:lnTo>
                      <a:pt x="0" y="42"/>
                    </a:lnTo>
                    <a:lnTo>
                      <a:pt x="0" y="32"/>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4" name="Freeform 275"/>
              <p:cNvSpPr>
                <a:spLocks/>
              </p:cNvSpPr>
              <p:nvPr/>
            </p:nvSpPr>
            <p:spPr bwMode="auto">
              <a:xfrm>
                <a:off x="3797" y="1525"/>
                <a:ext cx="3" cy="16"/>
              </a:xfrm>
              <a:custGeom>
                <a:avLst/>
                <a:gdLst>
                  <a:gd name="T0" fmla="*/ 0 w 3"/>
                  <a:gd name="T1" fmla="*/ 16 h 16"/>
                  <a:gd name="T2" fmla="*/ 0 w 3"/>
                  <a:gd name="T3" fmla="*/ 6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5" name="Freeform 276"/>
              <p:cNvSpPr>
                <a:spLocks/>
              </p:cNvSpPr>
              <p:nvPr/>
            </p:nvSpPr>
            <p:spPr bwMode="auto">
              <a:xfrm>
                <a:off x="3800" y="1525"/>
                <a:ext cx="2" cy="27"/>
              </a:xfrm>
              <a:custGeom>
                <a:avLst/>
                <a:gdLst>
                  <a:gd name="T0" fmla="*/ 0 w 2"/>
                  <a:gd name="T1" fmla="*/ 0 h 27"/>
                  <a:gd name="T2" fmla="*/ 0 w 2"/>
                  <a:gd name="T3" fmla="*/ 6 h 27"/>
                  <a:gd name="T4" fmla="*/ 0 w 2"/>
                  <a:gd name="T5" fmla="*/ 11 h 27"/>
                  <a:gd name="T6" fmla="*/ 2 w 2"/>
                  <a:gd name="T7" fmla="*/ 21 h 27"/>
                  <a:gd name="T8" fmla="*/ 2 w 2"/>
                  <a:gd name="T9" fmla="*/ 2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7">
                    <a:moveTo>
                      <a:pt x="0" y="0"/>
                    </a:moveTo>
                    <a:lnTo>
                      <a:pt x="0" y="6"/>
                    </a:lnTo>
                    <a:lnTo>
                      <a:pt x="0" y="11"/>
                    </a:lnTo>
                    <a:lnTo>
                      <a:pt x="2" y="21"/>
                    </a:lnTo>
                    <a:lnTo>
                      <a:pt x="2"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6" name="Freeform 277"/>
              <p:cNvSpPr>
                <a:spLocks/>
              </p:cNvSpPr>
              <p:nvPr/>
            </p:nvSpPr>
            <p:spPr bwMode="auto">
              <a:xfrm>
                <a:off x="3802" y="1546"/>
                <a:ext cx="3" cy="6"/>
              </a:xfrm>
              <a:custGeom>
                <a:avLst/>
                <a:gdLst>
                  <a:gd name="T0" fmla="*/ 0 w 3"/>
                  <a:gd name="T1" fmla="*/ 6 h 6"/>
                  <a:gd name="T2" fmla="*/ 0 w 3"/>
                  <a:gd name="T3" fmla="*/ 6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7" name="Freeform 278"/>
              <p:cNvSpPr>
                <a:spLocks/>
              </p:cNvSpPr>
              <p:nvPr/>
            </p:nvSpPr>
            <p:spPr bwMode="auto">
              <a:xfrm>
                <a:off x="3805" y="1504"/>
                <a:ext cx="3" cy="42"/>
              </a:xfrm>
              <a:custGeom>
                <a:avLst/>
                <a:gdLst>
                  <a:gd name="T0" fmla="*/ 0 w 3"/>
                  <a:gd name="T1" fmla="*/ 42 h 42"/>
                  <a:gd name="T2" fmla="*/ 0 w 3"/>
                  <a:gd name="T3" fmla="*/ 32 h 42"/>
                  <a:gd name="T4" fmla="*/ 0 w 3"/>
                  <a:gd name="T5" fmla="*/ 21 h 42"/>
                  <a:gd name="T6" fmla="*/ 3 w 3"/>
                  <a:gd name="T7" fmla="*/ 11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2"/>
                    </a:lnTo>
                    <a:lnTo>
                      <a:pt x="0"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8" name="Freeform 279"/>
              <p:cNvSpPr>
                <a:spLocks/>
              </p:cNvSpPr>
              <p:nvPr/>
            </p:nvSpPr>
            <p:spPr bwMode="auto">
              <a:xfrm>
                <a:off x="3808" y="1504"/>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69" name="Freeform 280"/>
              <p:cNvSpPr>
                <a:spLocks/>
              </p:cNvSpPr>
              <p:nvPr/>
            </p:nvSpPr>
            <p:spPr bwMode="auto">
              <a:xfrm>
                <a:off x="3811" y="1504"/>
                <a:ext cx="3" cy="37"/>
              </a:xfrm>
              <a:custGeom>
                <a:avLst/>
                <a:gdLst>
                  <a:gd name="T0" fmla="*/ 0 w 3"/>
                  <a:gd name="T1" fmla="*/ 0 h 37"/>
                  <a:gd name="T2" fmla="*/ 0 w 3"/>
                  <a:gd name="T3" fmla="*/ 6 h 37"/>
                  <a:gd name="T4" fmla="*/ 0 w 3"/>
                  <a:gd name="T5" fmla="*/ 16 h 37"/>
                  <a:gd name="T6" fmla="*/ 3 w 3"/>
                  <a:gd name="T7" fmla="*/ 32 h 37"/>
                  <a:gd name="T8" fmla="*/ 3 w 3"/>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0"/>
                    </a:moveTo>
                    <a:lnTo>
                      <a:pt x="0" y="6"/>
                    </a:lnTo>
                    <a:lnTo>
                      <a:pt x="0" y="16"/>
                    </a:lnTo>
                    <a:lnTo>
                      <a:pt x="3" y="32"/>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0" name="Freeform 281"/>
              <p:cNvSpPr>
                <a:spLocks/>
              </p:cNvSpPr>
              <p:nvPr/>
            </p:nvSpPr>
            <p:spPr bwMode="auto">
              <a:xfrm>
                <a:off x="3814" y="1541"/>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1" name="Line 282"/>
              <p:cNvSpPr>
                <a:spLocks noChangeShapeType="1"/>
              </p:cNvSpPr>
              <p:nvPr/>
            </p:nvSpPr>
            <p:spPr bwMode="auto">
              <a:xfrm>
                <a:off x="3816" y="154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72" name="Freeform 283"/>
              <p:cNvSpPr>
                <a:spLocks/>
              </p:cNvSpPr>
              <p:nvPr/>
            </p:nvSpPr>
            <p:spPr bwMode="auto">
              <a:xfrm>
                <a:off x="3819" y="1536"/>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3" name="Line 284"/>
              <p:cNvSpPr>
                <a:spLocks noChangeShapeType="1"/>
              </p:cNvSpPr>
              <p:nvPr/>
            </p:nvSpPr>
            <p:spPr bwMode="auto">
              <a:xfrm>
                <a:off x="3822" y="153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74" name="Freeform 285"/>
              <p:cNvSpPr>
                <a:spLocks/>
              </p:cNvSpPr>
              <p:nvPr/>
            </p:nvSpPr>
            <p:spPr bwMode="auto">
              <a:xfrm>
                <a:off x="3825" y="1531"/>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5" name="Line 286"/>
              <p:cNvSpPr>
                <a:spLocks noChangeShapeType="1"/>
              </p:cNvSpPr>
              <p:nvPr/>
            </p:nvSpPr>
            <p:spPr bwMode="auto">
              <a:xfrm>
                <a:off x="3828" y="1531"/>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76" name="Freeform 287"/>
              <p:cNvSpPr>
                <a:spLocks/>
              </p:cNvSpPr>
              <p:nvPr/>
            </p:nvSpPr>
            <p:spPr bwMode="auto">
              <a:xfrm>
                <a:off x="3830" y="1525"/>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7" name="Freeform 288"/>
              <p:cNvSpPr>
                <a:spLocks/>
              </p:cNvSpPr>
              <p:nvPr/>
            </p:nvSpPr>
            <p:spPr bwMode="auto">
              <a:xfrm>
                <a:off x="3833" y="1525"/>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8" name="Freeform 289"/>
              <p:cNvSpPr>
                <a:spLocks/>
              </p:cNvSpPr>
              <p:nvPr/>
            </p:nvSpPr>
            <p:spPr bwMode="auto">
              <a:xfrm>
                <a:off x="3836" y="1515"/>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79" name="Freeform 290"/>
              <p:cNvSpPr>
                <a:spLocks/>
              </p:cNvSpPr>
              <p:nvPr/>
            </p:nvSpPr>
            <p:spPr bwMode="auto">
              <a:xfrm>
                <a:off x="3839" y="1515"/>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0" name="Line 291"/>
              <p:cNvSpPr>
                <a:spLocks noChangeShapeType="1"/>
              </p:cNvSpPr>
              <p:nvPr/>
            </p:nvSpPr>
            <p:spPr bwMode="auto">
              <a:xfrm>
                <a:off x="3842" y="1515"/>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81" name="Line 292"/>
              <p:cNvSpPr>
                <a:spLocks noChangeShapeType="1"/>
              </p:cNvSpPr>
              <p:nvPr/>
            </p:nvSpPr>
            <p:spPr bwMode="auto">
              <a:xfrm>
                <a:off x="3844" y="1515"/>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82" name="Line 293"/>
              <p:cNvSpPr>
                <a:spLocks noChangeShapeType="1"/>
              </p:cNvSpPr>
              <p:nvPr/>
            </p:nvSpPr>
            <p:spPr bwMode="auto">
              <a:xfrm>
                <a:off x="3847" y="1520"/>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83" name="Line 294"/>
              <p:cNvSpPr>
                <a:spLocks noChangeShapeType="1"/>
              </p:cNvSpPr>
              <p:nvPr/>
            </p:nvSpPr>
            <p:spPr bwMode="auto">
              <a:xfrm>
                <a:off x="3850" y="1525"/>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84" name="Freeform 295"/>
              <p:cNvSpPr>
                <a:spLocks/>
              </p:cNvSpPr>
              <p:nvPr/>
            </p:nvSpPr>
            <p:spPr bwMode="auto">
              <a:xfrm>
                <a:off x="3853" y="1525"/>
                <a:ext cx="3" cy="6"/>
              </a:xfrm>
              <a:custGeom>
                <a:avLst/>
                <a:gdLst>
                  <a:gd name="T0" fmla="*/ 0 w 3"/>
                  <a:gd name="T1" fmla="*/ 0 h 6"/>
                  <a:gd name="T2" fmla="*/ 0 w 3"/>
                  <a:gd name="T3" fmla="*/ 0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5" name="Freeform 296"/>
              <p:cNvSpPr>
                <a:spLocks/>
              </p:cNvSpPr>
              <p:nvPr/>
            </p:nvSpPr>
            <p:spPr bwMode="auto">
              <a:xfrm>
                <a:off x="3856" y="1531"/>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6" name="Freeform 297"/>
              <p:cNvSpPr>
                <a:spLocks/>
              </p:cNvSpPr>
              <p:nvPr/>
            </p:nvSpPr>
            <p:spPr bwMode="auto">
              <a:xfrm>
                <a:off x="3859" y="1488"/>
                <a:ext cx="2" cy="43"/>
              </a:xfrm>
              <a:custGeom>
                <a:avLst/>
                <a:gdLst>
                  <a:gd name="T0" fmla="*/ 0 w 2"/>
                  <a:gd name="T1" fmla="*/ 43 h 43"/>
                  <a:gd name="T2" fmla="*/ 0 w 2"/>
                  <a:gd name="T3" fmla="*/ 27 h 43"/>
                  <a:gd name="T4" fmla="*/ 2 w 2"/>
                  <a:gd name="T5" fmla="*/ 0 h 43"/>
                  <a:gd name="T6" fmla="*/ 0 60000 65536"/>
                  <a:gd name="T7" fmla="*/ 0 60000 65536"/>
                  <a:gd name="T8" fmla="*/ 0 60000 65536"/>
                </a:gdLst>
                <a:ahLst/>
                <a:cxnLst>
                  <a:cxn ang="T6">
                    <a:pos x="T0" y="T1"/>
                  </a:cxn>
                  <a:cxn ang="T7">
                    <a:pos x="T2" y="T3"/>
                  </a:cxn>
                  <a:cxn ang="T8">
                    <a:pos x="T4" y="T5"/>
                  </a:cxn>
                </a:cxnLst>
                <a:rect l="0" t="0" r="r" b="b"/>
                <a:pathLst>
                  <a:path w="2" h="43">
                    <a:moveTo>
                      <a:pt x="0" y="43"/>
                    </a:moveTo>
                    <a:lnTo>
                      <a:pt x="0" y="27"/>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7" name="Freeform 298"/>
              <p:cNvSpPr>
                <a:spLocks/>
              </p:cNvSpPr>
              <p:nvPr/>
            </p:nvSpPr>
            <p:spPr bwMode="auto">
              <a:xfrm>
                <a:off x="3861" y="1404"/>
                <a:ext cx="3" cy="84"/>
              </a:xfrm>
              <a:custGeom>
                <a:avLst/>
                <a:gdLst>
                  <a:gd name="T0" fmla="*/ 0 w 3"/>
                  <a:gd name="T1" fmla="*/ 84 h 84"/>
                  <a:gd name="T2" fmla="*/ 0 w 3"/>
                  <a:gd name="T3" fmla="*/ 74 h 84"/>
                  <a:gd name="T4" fmla="*/ 0 w 3"/>
                  <a:gd name="T5" fmla="*/ 63 h 84"/>
                  <a:gd name="T6" fmla="*/ 3 w 3"/>
                  <a:gd name="T7" fmla="*/ 32 h 84"/>
                  <a:gd name="T8" fmla="*/ 3 w 3"/>
                  <a:gd name="T9" fmla="*/ 16 h 84"/>
                  <a:gd name="T10" fmla="*/ 3 w 3"/>
                  <a:gd name="T11" fmla="*/ 5 h 84"/>
                  <a:gd name="T12" fmla="*/ 3 w 3"/>
                  <a:gd name="T13" fmla="*/ 0 h 84"/>
                  <a:gd name="T14" fmla="*/ 3 w 3"/>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84">
                    <a:moveTo>
                      <a:pt x="0" y="84"/>
                    </a:moveTo>
                    <a:lnTo>
                      <a:pt x="0" y="74"/>
                    </a:lnTo>
                    <a:lnTo>
                      <a:pt x="0" y="63"/>
                    </a:lnTo>
                    <a:lnTo>
                      <a:pt x="3" y="32"/>
                    </a:lnTo>
                    <a:lnTo>
                      <a:pt x="3"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8" name="Freeform 299"/>
              <p:cNvSpPr>
                <a:spLocks/>
              </p:cNvSpPr>
              <p:nvPr/>
            </p:nvSpPr>
            <p:spPr bwMode="auto">
              <a:xfrm>
                <a:off x="3864" y="1404"/>
                <a:ext cx="1" cy="127"/>
              </a:xfrm>
              <a:custGeom>
                <a:avLst/>
                <a:gdLst>
                  <a:gd name="T0" fmla="*/ 0 w 1"/>
                  <a:gd name="T1" fmla="*/ 0 h 127"/>
                  <a:gd name="T2" fmla="*/ 0 w 1"/>
                  <a:gd name="T3" fmla="*/ 5 h 127"/>
                  <a:gd name="T4" fmla="*/ 0 w 1"/>
                  <a:gd name="T5" fmla="*/ 21 h 127"/>
                  <a:gd name="T6" fmla="*/ 0 w 1"/>
                  <a:gd name="T7" fmla="*/ 42 h 127"/>
                  <a:gd name="T8" fmla="*/ 0 w 1"/>
                  <a:gd name="T9" fmla="*/ 63 h 127"/>
                  <a:gd name="T10" fmla="*/ 0 w 1"/>
                  <a:gd name="T11" fmla="*/ 90 h 127"/>
                  <a:gd name="T12" fmla="*/ 0 w 1"/>
                  <a:gd name="T13" fmla="*/ 106 h 127"/>
                  <a:gd name="T14" fmla="*/ 0 w 1"/>
                  <a:gd name="T15" fmla="*/ 121 h 127"/>
                  <a:gd name="T16" fmla="*/ 0 w 1"/>
                  <a:gd name="T17" fmla="*/ 127 h 1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127">
                    <a:moveTo>
                      <a:pt x="0" y="0"/>
                    </a:moveTo>
                    <a:lnTo>
                      <a:pt x="0" y="5"/>
                    </a:lnTo>
                    <a:lnTo>
                      <a:pt x="0" y="21"/>
                    </a:lnTo>
                    <a:lnTo>
                      <a:pt x="0" y="42"/>
                    </a:lnTo>
                    <a:lnTo>
                      <a:pt x="0" y="63"/>
                    </a:lnTo>
                    <a:lnTo>
                      <a:pt x="0" y="90"/>
                    </a:lnTo>
                    <a:lnTo>
                      <a:pt x="0" y="106"/>
                    </a:lnTo>
                    <a:lnTo>
                      <a:pt x="0" y="121"/>
                    </a:lnTo>
                    <a:lnTo>
                      <a:pt x="0" y="1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89" name="Freeform 300"/>
              <p:cNvSpPr>
                <a:spLocks/>
              </p:cNvSpPr>
              <p:nvPr/>
            </p:nvSpPr>
            <p:spPr bwMode="auto">
              <a:xfrm>
                <a:off x="3864" y="1415"/>
                <a:ext cx="3" cy="116"/>
              </a:xfrm>
              <a:custGeom>
                <a:avLst/>
                <a:gdLst>
                  <a:gd name="T0" fmla="*/ 0 w 3"/>
                  <a:gd name="T1" fmla="*/ 116 h 116"/>
                  <a:gd name="T2" fmla="*/ 0 w 3"/>
                  <a:gd name="T3" fmla="*/ 110 h 116"/>
                  <a:gd name="T4" fmla="*/ 0 w 3"/>
                  <a:gd name="T5" fmla="*/ 100 h 116"/>
                  <a:gd name="T6" fmla="*/ 0 w 3"/>
                  <a:gd name="T7" fmla="*/ 84 h 116"/>
                  <a:gd name="T8" fmla="*/ 0 w 3"/>
                  <a:gd name="T9" fmla="*/ 63 h 116"/>
                  <a:gd name="T10" fmla="*/ 3 w 3"/>
                  <a:gd name="T11" fmla="*/ 42 h 116"/>
                  <a:gd name="T12" fmla="*/ 3 w 3"/>
                  <a:gd name="T13" fmla="*/ 21 h 116"/>
                  <a:gd name="T14" fmla="*/ 3 w 3"/>
                  <a:gd name="T15" fmla="*/ 5 h 116"/>
                  <a:gd name="T16" fmla="*/ 3 w 3"/>
                  <a:gd name="T17" fmla="*/ 0 h 1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16">
                    <a:moveTo>
                      <a:pt x="0" y="116"/>
                    </a:moveTo>
                    <a:lnTo>
                      <a:pt x="0" y="110"/>
                    </a:lnTo>
                    <a:lnTo>
                      <a:pt x="0" y="100"/>
                    </a:lnTo>
                    <a:lnTo>
                      <a:pt x="0" y="84"/>
                    </a:lnTo>
                    <a:lnTo>
                      <a:pt x="0" y="63"/>
                    </a:lnTo>
                    <a:lnTo>
                      <a:pt x="3" y="42"/>
                    </a:lnTo>
                    <a:lnTo>
                      <a:pt x="3"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0" name="Freeform 301"/>
              <p:cNvSpPr>
                <a:spLocks/>
              </p:cNvSpPr>
              <p:nvPr/>
            </p:nvSpPr>
            <p:spPr bwMode="auto">
              <a:xfrm>
                <a:off x="3867" y="1415"/>
                <a:ext cx="3" cy="63"/>
              </a:xfrm>
              <a:custGeom>
                <a:avLst/>
                <a:gdLst>
                  <a:gd name="T0" fmla="*/ 0 w 3"/>
                  <a:gd name="T1" fmla="*/ 0 h 63"/>
                  <a:gd name="T2" fmla="*/ 0 w 3"/>
                  <a:gd name="T3" fmla="*/ 0 h 63"/>
                  <a:gd name="T4" fmla="*/ 0 w 3"/>
                  <a:gd name="T5" fmla="*/ 5 h 63"/>
                  <a:gd name="T6" fmla="*/ 0 w 3"/>
                  <a:gd name="T7" fmla="*/ 26 h 63"/>
                  <a:gd name="T8" fmla="*/ 3 w 3"/>
                  <a:gd name="T9" fmla="*/ 47 h 63"/>
                  <a:gd name="T10" fmla="*/ 3 w 3"/>
                  <a:gd name="T11" fmla="*/ 58 h 63"/>
                  <a:gd name="T12" fmla="*/ 3 w 3"/>
                  <a:gd name="T13" fmla="*/ 63 h 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63">
                    <a:moveTo>
                      <a:pt x="0" y="0"/>
                    </a:moveTo>
                    <a:lnTo>
                      <a:pt x="0" y="0"/>
                    </a:lnTo>
                    <a:lnTo>
                      <a:pt x="0" y="5"/>
                    </a:lnTo>
                    <a:lnTo>
                      <a:pt x="0" y="26"/>
                    </a:lnTo>
                    <a:lnTo>
                      <a:pt x="3" y="47"/>
                    </a:lnTo>
                    <a:lnTo>
                      <a:pt x="3" y="58"/>
                    </a:lnTo>
                    <a:lnTo>
                      <a:pt x="3" y="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1" name="Freeform 302"/>
              <p:cNvSpPr>
                <a:spLocks/>
              </p:cNvSpPr>
              <p:nvPr/>
            </p:nvSpPr>
            <p:spPr bwMode="auto">
              <a:xfrm>
                <a:off x="3870" y="1462"/>
                <a:ext cx="3" cy="16"/>
              </a:xfrm>
              <a:custGeom>
                <a:avLst/>
                <a:gdLst>
                  <a:gd name="T0" fmla="*/ 0 w 3"/>
                  <a:gd name="T1" fmla="*/ 16 h 16"/>
                  <a:gd name="T2" fmla="*/ 0 w 3"/>
                  <a:gd name="T3" fmla="*/ 16 h 16"/>
                  <a:gd name="T4" fmla="*/ 0 w 3"/>
                  <a:gd name="T5" fmla="*/ 16 h 16"/>
                  <a:gd name="T6" fmla="*/ 3 w 3"/>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16"/>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2" name="Freeform 303"/>
              <p:cNvSpPr>
                <a:spLocks/>
              </p:cNvSpPr>
              <p:nvPr/>
            </p:nvSpPr>
            <p:spPr bwMode="auto">
              <a:xfrm>
                <a:off x="3873" y="1430"/>
                <a:ext cx="2" cy="32"/>
              </a:xfrm>
              <a:custGeom>
                <a:avLst/>
                <a:gdLst>
                  <a:gd name="T0" fmla="*/ 0 w 2"/>
                  <a:gd name="T1" fmla="*/ 32 h 32"/>
                  <a:gd name="T2" fmla="*/ 0 w 2"/>
                  <a:gd name="T3" fmla="*/ 22 h 32"/>
                  <a:gd name="T4" fmla="*/ 0 w 2"/>
                  <a:gd name="T5" fmla="*/ 11 h 32"/>
                  <a:gd name="T6" fmla="*/ 2 w 2"/>
                  <a:gd name="T7" fmla="*/ 6 h 32"/>
                  <a:gd name="T8" fmla="*/ 2 w 2"/>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2">
                    <a:moveTo>
                      <a:pt x="0" y="32"/>
                    </a:moveTo>
                    <a:lnTo>
                      <a:pt x="0" y="22"/>
                    </a:lnTo>
                    <a:lnTo>
                      <a:pt x="0" y="11"/>
                    </a:lnTo>
                    <a:lnTo>
                      <a:pt x="2"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3" name="Freeform 304"/>
              <p:cNvSpPr>
                <a:spLocks/>
              </p:cNvSpPr>
              <p:nvPr/>
            </p:nvSpPr>
            <p:spPr bwMode="auto">
              <a:xfrm>
                <a:off x="3875" y="1430"/>
                <a:ext cx="3" cy="48"/>
              </a:xfrm>
              <a:custGeom>
                <a:avLst/>
                <a:gdLst>
                  <a:gd name="T0" fmla="*/ 0 w 3"/>
                  <a:gd name="T1" fmla="*/ 0 h 48"/>
                  <a:gd name="T2" fmla="*/ 0 w 3"/>
                  <a:gd name="T3" fmla="*/ 6 h 48"/>
                  <a:gd name="T4" fmla="*/ 0 w 3"/>
                  <a:gd name="T5" fmla="*/ 22 h 48"/>
                  <a:gd name="T6" fmla="*/ 3 w 3"/>
                  <a:gd name="T7" fmla="*/ 37 h 48"/>
                  <a:gd name="T8" fmla="*/ 3 w 3"/>
                  <a:gd name="T9" fmla="*/ 48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8">
                    <a:moveTo>
                      <a:pt x="0" y="0"/>
                    </a:moveTo>
                    <a:lnTo>
                      <a:pt x="0" y="6"/>
                    </a:lnTo>
                    <a:lnTo>
                      <a:pt x="0" y="22"/>
                    </a:lnTo>
                    <a:lnTo>
                      <a:pt x="3" y="37"/>
                    </a:lnTo>
                    <a:lnTo>
                      <a:pt x="3"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4" name="Freeform 305"/>
              <p:cNvSpPr>
                <a:spLocks/>
              </p:cNvSpPr>
              <p:nvPr/>
            </p:nvSpPr>
            <p:spPr bwMode="auto">
              <a:xfrm>
                <a:off x="3878" y="1462"/>
                <a:ext cx="3" cy="16"/>
              </a:xfrm>
              <a:custGeom>
                <a:avLst/>
                <a:gdLst>
                  <a:gd name="T0" fmla="*/ 0 w 3"/>
                  <a:gd name="T1" fmla="*/ 16 h 16"/>
                  <a:gd name="T2" fmla="*/ 0 w 3"/>
                  <a:gd name="T3" fmla="*/ 16 h 16"/>
                  <a:gd name="T4" fmla="*/ 0 w 3"/>
                  <a:gd name="T5" fmla="*/ 11 h 16"/>
                  <a:gd name="T6" fmla="*/ 3 w 3"/>
                  <a:gd name="T7" fmla="*/ 5 h 16"/>
                  <a:gd name="T8" fmla="*/ 3 w 3"/>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16"/>
                    </a:moveTo>
                    <a:lnTo>
                      <a:pt x="0" y="16"/>
                    </a:lnTo>
                    <a:lnTo>
                      <a:pt x="0" y="1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5" name="Freeform 306"/>
              <p:cNvSpPr>
                <a:spLocks/>
              </p:cNvSpPr>
              <p:nvPr/>
            </p:nvSpPr>
            <p:spPr bwMode="auto">
              <a:xfrm>
                <a:off x="3881" y="146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6" name="Line 307"/>
              <p:cNvSpPr>
                <a:spLocks noChangeShapeType="1"/>
              </p:cNvSpPr>
              <p:nvPr/>
            </p:nvSpPr>
            <p:spPr bwMode="auto">
              <a:xfrm>
                <a:off x="3884" y="146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97" name="Freeform 308"/>
              <p:cNvSpPr>
                <a:spLocks/>
              </p:cNvSpPr>
              <p:nvPr/>
            </p:nvSpPr>
            <p:spPr bwMode="auto">
              <a:xfrm>
                <a:off x="3887" y="1457"/>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98" name="Line 309"/>
              <p:cNvSpPr>
                <a:spLocks noChangeShapeType="1"/>
              </p:cNvSpPr>
              <p:nvPr/>
            </p:nvSpPr>
            <p:spPr bwMode="auto">
              <a:xfrm>
                <a:off x="3889" y="1457"/>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799" name="Freeform 310"/>
              <p:cNvSpPr>
                <a:spLocks/>
              </p:cNvSpPr>
              <p:nvPr/>
            </p:nvSpPr>
            <p:spPr bwMode="auto">
              <a:xfrm>
                <a:off x="3892" y="1452"/>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0" name="Line 311"/>
              <p:cNvSpPr>
                <a:spLocks noChangeShapeType="1"/>
              </p:cNvSpPr>
              <p:nvPr/>
            </p:nvSpPr>
            <p:spPr bwMode="auto">
              <a:xfrm>
                <a:off x="3895" y="145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01" name="Line 312"/>
              <p:cNvSpPr>
                <a:spLocks noChangeShapeType="1"/>
              </p:cNvSpPr>
              <p:nvPr/>
            </p:nvSpPr>
            <p:spPr bwMode="auto">
              <a:xfrm>
                <a:off x="3898" y="145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02" name="Freeform 313"/>
              <p:cNvSpPr>
                <a:spLocks/>
              </p:cNvSpPr>
              <p:nvPr/>
            </p:nvSpPr>
            <p:spPr bwMode="auto">
              <a:xfrm>
                <a:off x="3901" y="1452"/>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3" name="Freeform 314"/>
              <p:cNvSpPr>
                <a:spLocks/>
              </p:cNvSpPr>
              <p:nvPr/>
            </p:nvSpPr>
            <p:spPr bwMode="auto">
              <a:xfrm>
                <a:off x="3903" y="1441"/>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4" name="Line 315"/>
              <p:cNvSpPr>
                <a:spLocks noChangeShapeType="1"/>
              </p:cNvSpPr>
              <p:nvPr/>
            </p:nvSpPr>
            <p:spPr bwMode="auto">
              <a:xfrm flipV="1">
                <a:off x="3906" y="14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05" name="Line 316"/>
              <p:cNvSpPr>
                <a:spLocks noChangeShapeType="1"/>
              </p:cNvSpPr>
              <p:nvPr/>
            </p:nvSpPr>
            <p:spPr bwMode="auto">
              <a:xfrm>
                <a:off x="3909" y="14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06" name="Freeform 317"/>
              <p:cNvSpPr>
                <a:spLocks/>
              </p:cNvSpPr>
              <p:nvPr/>
            </p:nvSpPr>
            <p:spPr bwMode="auto">
              <a:xfrm>
                <a:off x="3912" y="1441"/>
                <a:ext cx="3" cy="16"/>
              </a:xfrm>
              <a:custGeom>
                <a:avLst/>
                <a:gdLst>
                  <a:gd name="T0" fmla="*/ 0 w 3"/>
                  <a:gd name="T1" fmla="*/ 0 h 16"/>
                  <a:gd name="T2" fmla="*/ 0 w 3"/>
                  <a:gd name="T3" fmla="*/ 5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7" name="Freeform 318"/>
              <p:cNvSpPr>
                <a:spLocks/>
              </p:cNvSpPr>
              <p:nvPr/>
            </p:nvSpPr>
            <p:spPr bwMode="auto">
              <a:xfrm>
                <a:off x="3915" y="1457"/>
                <a:ext cx="2" cy="5"/>
              </a:xfrm>
              <a:custGeom>
                <a:avLst/>
                <a:gdLst>
                  <a:gd name="T0" fmla="*/ 0 w 2"/>
                  <a:gd name="T1" fmla="*/ 0 h 5"/>
                  <a:gd name="T2" fmla="*/ 0 w 2"/>
                  <a:gd name="T3" fmla="*/ 5 h 5"/>
                  <a:gd name="T4" fmla="*/ 2 w 2"/>
                  <a:gd name="T5" fmla="*/ 5 h 5"/>
                  <a:gd name="T6" fmla="*/ 0 60000 65536"/>
                  <a:gd name="T7" fmla="*/ 0 60000 65536"/>
                  <a:gd name="T8" fmla="*/ 0 60000 65536"/>
                </a:gdLst>
                <a:ahLst/>
                <a:cxnLst>
                  <a:cxn ang="T6">
                    <a:pos x="T0" y="T1"/>
                  </a:cxn>
                  <a:cxn ang="T7">
                    <a:pos x="T2" y="T3"/>
                  </a:cxn>
                  <a:cxn ang="T8">
                    <a:pos x="T4" y="T5"/>
                  </a:cxn>
                </a:cxnLst>
                <a:rect l="0" t="0" r="r" b="b"/>
                <a:pathLst>
                  <a:path w="2" h="5">
                    <a:moveTo>
                      <a:pt x="0" y="0"/>
                    </a:moveTo>
                    <a:lnTo>
                      <a:pt x="0" y="5"/>
                    </a:lnTo>
                    <a:lnTo>
                      <a:pt x="2"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8" name="Freeform 319"/>
              <p:cNvSpPr>
                <a:spLocks/>
              </p:cNvSpPr>
              <p:nvPr/>
            </p:nvSpPr>
            <p:spPr bwMode="auto">
              <a:xfrm>
                <a:off x="3917" y="1452"/>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09" name="Freeform 320"/>
              <p:cNvSpPr>
                <a:spLocks/>
              </p:cNvSpPr>
              <p:nvPr/>
            </p:nvSpPr>
            <p:spPr bwMode="auto">
              <a:xfrm>
                <a:off x="3920" y="1436"/>
                <a:ext cx="3" cy="16"/>
              </a:xfrm>
              <a:custGeom>
                <a:avLst/>
                <a:gdLst>
                  <a:gd name="T0" fmla="*/ 0 w 3"/>
                  <a:gd name="T1" fmla="*/ 16 h 16"/>
                  <a:gd name="T2" fmla="*/ 0 w 3"/>
                  <a:gd name="T3" fmla="*/ 10 h 16"/>
                  <a:gd name="T4" fmla="*/ 0 w 3"/>
                  <a:gd name="T5" fmla="*/ 5 h 16"/>
                  <a:gd name="T6" fmla="*/ 3 w 3"/>
                  <a:gd name="T7" fmla="*/ 0 h 16"/>
                  <a:gd name="T8" fmla="*/ 3 w 3"/>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16"/>
                    </a:moveTo>
                    <a:lnTo>
                      <a:pt x="0" y="10"/>
                    </a:ln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0" name="Freeform 321"/>
              <p:cNvSpPr>
                <a:spLocks/>
              </p:cNvSpPr>
              <p:nvPr/>
            </p:nvSpPr>
            <p:spPr bwMode="auto">
              <a:xfrm>
                <a:off x="3923" y="1436"/>
                <a:ext cx="3" cy="58"/>
              </a:xfrm>
              <a:custGeom>
                <a:avLst/>
                <a:gdLst>
                  <a:gd name="T0" fmla="*/ 0 w 3"/>
                  <a:gd name="T1" fmla="*/ 0 h 58"/>
                  <a:gd name="T2" fmla="*/ 0 w 3"/>
                  <a:gd name="T3" fmla="*/ 5 h 58"/>
                  <a:gd name="T4" fmla="*/ 0 w 3"/>
                  <a:gd name="T5" fmla="*/ 10 h 58"/>
                  <a:gd name="T6" fmla="*/ 0 w 3"/>
                  <a:gd name="T7" fmla="*/ 31 h 58"/>
                  <a:gd name="T8" fmla="*/ 3 w 3"/>
                  <a:gd name="T9" fmla="*/ 52 h 58"/>
                  <a:gd name="T10" fmla="*/ 3 w 3"/>
                  <a:gd name="T11" fmla="*/ 58 h 58"/>
                  <a:gd name="T12" fmla="*/ 3 w 3"/>
                  <a:gd name="T13" fmla="*/ 58 h 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58">
                    <a:moveTo>
                      <a:pt x="0" y="0"/>
                    </a:moveTo>
                    <a:lnTo>
                      <a:pt x="0" y="5"/>
                    </a:lnTo>
                    <a:lnTo>
                      <a:pt x="0" y="10"/>
                    </a:lnTo>
                    <a:lnTo>
                      <a:pt x="0" y="31"/>
                    </a:lnTo>
                    <a:lnTo>
                      <a:pt x="3" y="52"/>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1" name="Freeform 322"/>
              <p:cNvSpPr>
                <a:spLocks/>
              </p:cNvSpPr>
              <p:nvPr/>
            </p:nvSpPr>
            <p:spPr bwMode="auto">
              <a:xfrm>
                <a:off x="3926" y="1394"/>
                <a:ext cx="3" cy="100"/>
              </a:xfrm>
              <a:custGeom>
                <a:avLst/>
                <a:gdLst>
                  <a:gd name="T0" fmla="*/ 0 w 3"/>
                  <a:gd name="T1" fmla="*/ 100 h 100"/>
                  <a:gd name="T2" fmla="*/ 0 w 3"/>
                  <a:gd name="T3" fmla="*/ 94 h 100"/>
                  <a:gd name="T4" fmla="*/ 0 w 3"/>
                  <a:gd name="T5" fmla="*/ 84 h 100"/>
                  <a:gd name="T6" fmla="*/ 0 w 3"/>
                  <a:gd name="T7" fmla="*/ 47 h 100"/>
                  <a:gd name="T8" fmla="*/ 3 w 3"/>
                  <a:gd name="T9" fmla="*/ 31 h 100"/>
                  <a:gd name="T10" fmla="*/ 3 w 3"/>
                  <a:gd name="T11" fmla="*/ 15 h 100"/>
                  <a:gd name="T12" fmla="*/ 3 w 3"/>
                  <a:gd name="T13" fmla="*/ 5 h 100"/>
                  <a:gd name="T14" fmla="*/ 3 w 3"/>
                  <a:gd name="T15" fmla="*/ 0 h 1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00">
                    <a:moveTo>
                      <a:pt x="0" y="100"/>
                    </a:moveTo>
                    <a:lnTo>
                      <a:pt x="0" y="94"/>
                    </a:lnTo>
                    <a:lnTo>
                      <a:pt x="0" y="84"/>
                    </a:lnTo>
                    <a:lnTo>
                      <a:pt x="0" y="47"/>
                    </a:lnTo>
                    <a:lnTo>
                      <a:pt x="3" y="31"/>
                    </a:lnTo>
                    <a:lnTo>
                      <a:pt x="3" y="15"/>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2" name="Freeform 323"/>
              <p:cNvSpPr>
                <a:spLocks/>
              </p:cNvSpPr>
              <p:nvPr/>
            </p:nvSpPr>
            <p:spPr bwMode="auto">
              <a:xfrm>
                <a:off x="3929" y="1394"/>
                <a:ext cx="2" cy="84"/>
              </a:xfrm>
              <a:custGeom>
                <a:avLst/>
                <a:gdLst>
                  <a:gd name="T0" fmla="*/ 0 w 2"/>
                  <a:gd name="T1" fmla="*/ 0 h 84"/>
                  <a:gd name="T2" fmla="*/ 0 w 2"/>
                  <a:gd name="T3" fmla="*/ 5 h 84"/>
                  <a:gd name="T4" fmla="*/ 0 w 2"/>
                  <a:gd name="T5" fmla="*/ 10 h 84"/>
                  <a:gd name="T6" fmla="*/ 0 w 2"/>
                  <a:gd name="T7" fmla="*/ 26 h 84"/>
                  <a:gd name="T8" fmla="*/ 0 w 2"/>
                  <a:gd name="T9" fmla="*/ 42 h 84"/>
                  <a:gd name="T10" fmla="*/ 2 w 2"/>
                  <a:gd name="T11" fmla="*/ 58 h 84"/>
                  <a:gd name="T12" fmla="*/ 2 w 2"/>
                  <a:gd name="T13" fmla="*/ 73 h 84"/>
                  <a:gd name="T14" fmla="*/ 2 w 2"/>
                  <a:gd name="T15" fmla="*/ 84 h 84"/>
                  <a:gd name="T16" fmla="*/ 2 w 2"/>
                  <a:gd name="T17" fmla="*/ 84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84">
                    <a:moveTo>
                      <a:pt x="0" y="0"/>
                    </a:moveTo>
                    <a:lnTo>
                      <a:pt x="0" y="5"/>
                    </a:lnTo>
                    <a:lnTo>
                      <a:pt x="0" y="10"/>
                    </a:lnTo>
                    <a:lnTo>
                      <a:pt x="0" y="26"/>
                    </a:lnTo>
                    <a:lnTo>
                      <a:pt x="0" y="42"/>
                    </a:lnTo>
                    <a:lnTo>
                      <a:pt x="2" y="58"/>
                    </a:lnTo>
                    <a:lnTo>
                      <a:pt x="2" y="73"/>
                    </a:lnTo>
                    <a:lnTo>
                      <a:pt x="2" y="8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3" name="Freeform 324"/>
              <p:cNvSpPr>
                <a:spLocks/>
              </p:cNvSpPr>
              <p:nvPr/>
            </p:nvSpPr>
            <p:spPr bwMode="auto">
              <a:xfrm>
                <a:off x="3931" y="1346"/>
                <a:ext cx="3" cy="132"/>
              </a:xfrm>
              <a:custGeom>
                <a:avLst/>
                <a:gdLst>
                  <a:gd name="T0" fmla="*/ 0 w 3"/>
                  <a:gd name="T1" fmla="*/ 132 h 132"/>
                  <a:gd name="T2" fmla="*/ 0 w 3"/>
                  <a:gd name="T3" fmla="*/ 121 h 132"/>
                  <a:gd name="T4" fmla="*/ 0 w 3"/>
                  <a:gd name="T5" fmla="*/ 106 h 132"/>
                  <a:gd name="T6" fmla="*/ 0 w 3"/>
                  <a:gd name="T7" fmla="*/ 84 h 132"/>
                  <a:gd name="T8" fmla="*/ 0 w 3"/>
                  <a:gd name="T9" fmla="*/ 58 h 132"/>
                  <a:gd name="T10" fmla="*/ 3 w 3"/>
                  <a:gd name="T11" fmla="*/ 32 h 132"/>
                  <a:gd name="T12" fmla="*/ 3 w 3"/>
                  <a:gd name="T13" fmla="*/ 11 h 132"/>
                  <a:gd name="T14" fmla="*/ 3 w 3"/>
                  <a:gd name="T15" fmla="*/ 0 h 132"/>
                  <a:gd name="T16" fmla="*/ 3 w 3"/>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32">
                    <a:moveTo>
                      <a:pt x="0" y="132"/>
                    </a:moveTo>
                    <a:lnTo>
                      <a:pt x="0" y="121"/>
                    </a:lnTo>
                    <a:lnTo>
                      <a:pt x="0" y="106"/>
                    </a:lnTo>
                    <a:lnTo>
                      <a:pt x="0" y="84"/>
                    </a:lnTo>
                    <a:lnTo>
                      <a:pt x="0" y="58"/>
                    </a:lnTo>
                    <a:lnTo>
                      <a:pt x="3" y="32"/>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4" name="Freeform 325"/>
              <p:cNvSpPr>
                <a:spLocks/>
              </p:cNvSpPr>
              <p:nvPr/>
            </p:nvSpPr>
            <p:spPr bwMode="auto">
              <a:xfrm>
                <a:off x="3934" y="1346"/>
                <a:ext cx="3" cy="232"/>
              </a:xfrm>
              <a:custGeom>
                <a:avLst/>
                <a:gdLst>
                  <a:gd name="T0" fmla="*/ 0 w 3"/>
                  <a:gd name="T1" fmla="*/ 0 h 232"/>
                  <a:gd name="T2" fmla="*/ 0 w 3"/>
                  <a:gd name="T3" fmla="*/ 5 h 232"/>
                  <a:gd name="T4" fmla="*/ 0 w 3"/>
                  <a:gd name="T5" fmla="*/ 16 h 232"/>
                  <a:gd name="T6" fmla="*/ 0 w 3"/>
                  <a:gd name="T7" fmla="*/ 42 h 232"/>
                  <a:gd name="T8" fmla="*/ 0 w 3"/>
                  <a:gd name="T9" fmla="*/ 79 h 232"/>
                  <a:gd name="T10" fmla="*/ 0 w 3"/>
                  <a:gd name="T11" fmla="*/ 116 h 232"/>
                  <a:gd name="T12" fmla="*/ 3 w 3"/>
                  <a:gd name="T13" fmla="*/ 158 h 232"/>
                  <a:gd name="T14" fmla="*/ 3 w 3"/>
                  <a:gd name="T15" fmla="*/ 195 h 232"/>
                  <a:gd name="T16" fmla="*/ 3 w 3"/>
                  <a:gd name="T17" fmla="*/ 221 h 232"/>
                  <a:gd name="T18" fmla="*/ 3 w 3"/>
                  <a:gd name="T19" fmla="*/ 227 h 232"/>
                  <a:gd name="T20" fmla="*/ 3 w 3"/>
                  <a:gd name="T21" fmla="*/ 232 h 2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232">
                    <a:moveTo>
                      <a:pt x="0" y="0"/>
                    </a:moveTo>
                    <a:lnTo>
                      <a:pt x="0" y="5"/>
                    </a:lnTo>
                    <a:lnTo>
                      <a:pt x="0" y="16"/>
                    </a:lnTo>
                    <a:lnTo>
                      <a:pt x="0" y="42"/>
                    </a:lnTo>
                    <a:lnTo>
                      <a:pt x="0" y="79"/>
                    </a:lnTo>
                    <a:lnTo>
                      <a:pt x="0" y="116"/>
                    </a:lnTo>
                    <a:lnTo>
                      <a:pt x="3" y="158"/>
                    </a:lnTo>
                    <a:lnTo>
                      <a:pt x="3" y="195"/>
                    </a:lnTo>
                    <a:lnTo>
                      <a:pt x="3" y="221"/>
                    </a:lnTo>
                    <a:lnTo>
                      <a:pt x="3" y="227"/>
                    </a:lnTo>
                    <a:lnTo>
                      <a:pt x="3" y="2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5" name="Freeform 326"/>
              <p:cNvSpPr>
                <a:spLocks/>
              </p:cNvSpPr>
              <p:nvPr/>
            </p:nvSpPr>
            <p:spPr bwMode="auto">
              <a:xfrm>
                <a:off x="3937" y="1404"/>
                <a:ext cx="3" cy="174"/>
              </a:xfrm>
              <a:custGeom>
                <a:avLst/>
                <a:gdLst>
                  <a:gd name="T0" fmla="*/ 0 w 3"/>
                  <a:gd name="T1" fmla="*/ 174 h 174"/>
                  <a:gd name="T2" fmla="*/ 0 w 3"/>
                  <a:gd name="T3" fmla="*/ 169 h 174"/>
                  <a:gd name="T4" fmla="*/ 0 w 3"/>
                  <a:gd name="T5" fmla="*/ 158 h 174"/>
                  <a:gd name="T6" fmla="*/ 0 w 3"/>
                  <a:gd name="T7" fmla="*/ 132 h 174"/>
                  <a:gd name="T8" fmla="*/ 0 w 3"/>
                  <a:gd name="T9" fmla="*/ 106 h 174"/>
                  <a:gd name="T10" fmla="*/ 3 w 3"/>
                  <a:gd name="T11" fmla="*/ 74 h 174"/>
                  <a:gd name="T12" fmla="*/ 3 w 3"/>
                  <a:gd name="T13" fmla="*/ 42 h 174"/>
                  <a:gd name="T14" fmla="*/ 3 w 3"/>
                  <a:gd name="T15" fmla="*/ 16 h 174"/>
                  <a:gd name="T16" fmla="*/ 3 w 3"/>
                  <a:gd name="T17" fmla="*/ 0 h 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74">
                    <a:moveTo>
                      <a:pt x="0" y="174"/>
                    </a:moveTo>
                    <a:lnTo>
                      <a:pt x="0" y="169"/>
                    </a:lnTo>
                    <a:lnTo>
                      <a:pt x="0" y="158"/>
                    </a:lnTo>
                    <a:lnTo>
                      <a:pt x="0" y="132"/>
                    </a:lnTo>
                    <a:lnTo>
                      <a:pt x="0" y="106"/>
                    </a:lnTo>
                    <a:lnTo>
                      <a:pt x="3" y="74"/>
                    </a:lnTo>
                    <a:lnTo>
                      <a:pt x="3" y="42"/>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6" name="Freeform 327"/>
              <p:cNvSpPr>
                <a:spLocks/>
              </p:cNvSpPr>
              <p:nvPr/>
            </p:nvSpPr>
            <p:spPr bwMode="auto">
              <a:xfrm>
                <a:off x="3940" y="1367"/>
                <a:ext cx="3" cy="37"/>
              </a:xfrm>
              <a:custGeom>
                <a:avLst/>
                <a:gdLst>
                  <a:gd name="T0" fmla="*/ 0 w 3"/>
                  <a:gd name="T1" fmla="*/ 37 h 37"/>
                  <a:gd name="T2" fmla="*/ 0 w 3"/>
                  <a:gd name="T3" fmla="*/ 11 h 37"/>
                  <a:gd name="T4" fmla="*/ 3 w 3"/>
                  <a:gd name="T5" fmla="*/ 6 h 37"/>
                  <a:gd name="T6" fmla="*/ 3 w 3"/>
                  <a:gd name="T7" fmla="*/ 0 h 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7">
                    <a:moveTo>
                      <a:pt x="0" y="37"/>
                    </a:moveTo>
                    <a:lnTo>
                      <a:pt x="0" y="11"/>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7" name="Freeform 328"/>
              <p:cNvSpPr>
                <a:spLocks/>
              </p:cNvSpPr>
              <p:nvPr/>
            </p:nvSpPr>
            <p:spPr bwMode="auto">
              <a:xfrm>
                <a:off x="3943" y="1367"/>
                <a:ext cx="2" cy="32"/>
              </a:xfrm>
              <a:custGeom>
                <a:avLst/>
                <a:gdLst>
                  <a:gd name="T0" fmla="*/ 0 w 2"/>
                  <a:gd name="T1" fmla="*/ 0 h 32"/>
                  <a:gd name="T2" fmla="*/ 0 w 2"/>
                  <a:gd name="T3" fmla="*/ 6 h 32"/>
                  <a:gd name="T4" fmla="*/ 0 w 2"/>
                  <a:gd name="T5" fmla="*/ 16 h 32"/>
                  <a:gd name="T6" fmla="*/ 2 w 2"/>
                  <a:gd name="T7" fmla="*/ 27 h 32"/>
                  <a:gd name="T8" fmla="*/ 2 w 2"/>
                  <a:gd name="T9" fmla="*/ 32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2">
                    <a:moveTo>
                      <a:pt x="0" y="0"/>
                    </a:moveTo>
                    <a:lnTo>
                      <a:pt x="0" y="6"/>
                    </a:lnTo>
                    <a:lnTo>
                      <a:pt x="0" y="16"/>
                    </a:lnTo>
                    <a:lnTo>
                      <a:pt x="2" y="27"/>
                    </a:lnTo>
                    <a:lnTo>
                      <a:pt x="2"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8" name="Freeform 329"/>
              <p:cNvSpPr>
                <a:spLocks/>
              </p:cNvSpPr>
              <p:nvPr/>
            </p:nvSpPr>
            <p:spPr bwMode="auto">
              <a:xfrm>
                <a:off x="3945" y="1357"/>
                <a:ext cx="3" cy="42"/>
              </a:xfrm>
              <a:custGeom>
                <a:avLst/>
                <a:gdLst>
                  <a:gd name="T0" fmla="*/ 0 w 3"/>
                  <a:gd name="T1" fmla="*/ 42 h 42"/>
                  <a:gd name="T2" fmla="*/ 0 w 3"/>
                  <a:gd name="T3" fmla="*/ 37 h 42"/>
                  <a:gd name="T4" fmla="*/ 0 w 3"/>
                  <a:gd name="T5" fmla="*/ 21 h 42"/>
                  <a:gd name="T6" fmla="*/ 3 w 3"/>
                  <a:gd name="T7" fmla="*/ 10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7"/>
                    </a:lnTo>
                    <a:lnTo>
                      <a:pt x="0" y="21"/>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19" name="Freeform 330"/>
              <p:cNvSpPr>
                <a:spLocks/>
              </p:cNvSpPr>
              <p:nvPr/>
            </p:nvSpPr>
            <p:spPr bwMode="auto">
              <a:xfrm>
                <a:off x="3948" y="1351"/>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20" name="Line 331"/>
              <p:cNvSpPr>
                <a:spLocks noChangeShapeType="1"/>
              </p:cNvSpPr>
              <p:nvPr/>
            </p:nvSpPr>
            <p:spPr bwMode="auto">
              <a:xfrm>
                <a:off x="3951" y="135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1" name="Line 332"/>
              <p:cNvSpPr>
                <a:spLocks noChangeShapeType="1"/>
              </p:cNvSpPr>
              <p:nvPr/>
            </p:nvSpPr>
            <p:spPr bwMode="auto">
              <a:xfrm>
                <a:off x="3954" y="135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2" name="Line 333"/>
              <p:cNvSpPr>
                <a:spLocks noChangeShapeType="1"/>
              </p:cNvSpPr>
              <p:nvPr/>
            </p:nvSpPr>
            <p:spPr bwMode="auto">
              <a:xfrm>
                <a:off x="3957" y="1351"/>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3" name="Line 334"/>
              <p:cNvSpPr>
                <a:spLocks noChangeShapeType="1"/>
              </p:cNvSpPr>
              <p:nvPr/>
            </p:nvSpPr>
            <p:spPr bwMode="auto">
              <a:xfrm>
                <a:off x="3959" y="135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4" name="Line 335"/>
              <p:cNvSpPr>
                <a:spLocks noChangeShapeType="1"/>
              </p:cNvSpPr>
              <p:nvPr/>
            </p:nvSpPr>
            <p:spPr bwMode="auto">
              <a:xfrm>
                <a:off x="3962" y="135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5" name="Freeform 336"/>
              <p:cNvSpPr>
                <a:spLocks/>
              </p:cNvSpPr>
              <p:nvPr/>
            </p:nvSpPr>
            <p:spPr bwMode="auto">
              <a:xfrm>
                <a:off x="3965" y="1351"/>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26" name="Freeform 337"/>
              <p:cNvSpPr>
                <a:spLocks/>
              </p:cNvSpPr>
              <p:nvPr/>
            </p:nvSpPr>
            <p:spPr bwMode="auto">
              <a:xfrm>
                <a:off x="3968" y="1351"/>
                <a:ext cx="3" cy="22"/>
              </a:xfrm>
              <a:custGeom>
                <a:avLst/>
                <a:gdLst>
                  <a:gd name="T0" fmla="*/ 0 w 3"/>
                  <a:gd name="T1" fmla="*/ 0 h 22"/>
                  <a:gd name="T2" fmla="*/ 0 w 3"/>
                  <a:gd name="T3" fmla="*/ 6 h 22"/>
                  <a:gd name="T4" fmla="*/ 0 w 3"/>
                  <a:gd name="T5" fmla="*/ 11 h 22"/>
                  <a:gd name="T6" fmla="*/ 3 w 3"/>
                  <a:gd name="T7" fmla="*/ 16 h 22"/>
                  <a:gd name="T8" fmla="*/ 3 w 3"/>
                  <a:gd name="T9" fmla="*/ 22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2">
                    <a:moveTo>
                      <a:pt x="0" y="0"/>
                    </a:moveTo>
                    <a:lnTo>
                      <a:pt x="0" y="6"/>
                    </a:lnTo>
                    <a:lnTo>
                      <a:pt x="0" y="11"/>
                    </a:lnTo>
                    <a:lnTo>
                      <a:pt x="3" y="16"/>
                    </a:lnTo>
                    <a:lnTo>
                      <a:pt x="3" y="2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27" name="Freeform 338"/>
              <p:cNvSpPr>
                <a:spLocks/>
              </p:cNvSpPr>
              <p:nvPr/>
            </p:nvSpPr>
            <p:spPr bwMode="auto">
              <a:xfrm>
                <a:off x="3971" y="1367"/>
                <a:ext cx="2" cy="6"/>
              </a:xfrm>
              <a:custGeom>
                <a:avLst/>
                <a:gdLst>
                  <a:gd name="T0" fmla="*/ 0 w 2"/>
                  <a:gd name="T1" fmla="*/ 6 h 6"/>
                  <a:gd name="T2" fmla="*/ 0 w 2"/>
                  <a:gd name="T3" fmla="*/ 6 h 6"/>
                  <a:gd name="T4" fmla="*/ 2 w 2"/>
                  <a:gd name="T5" fmla="*/ 0 h 6"/>
                  <a:gd name="T6" fmla="*/ 0 60000 65536"/>
                  <a:gd name="T7" fmla="*/ 0 60000 65536"/>
                  <a:gd name="T8" fmla="*/ 0 60000 65536"/>
                </a:gdLst>
                <a:ahLst/>
                <a:cxnLst>
                  <a:cxn ang="T6">
                    <a:pos x="T0" y="T1"/>
                  </a:cxn>
                  <a:cxn ang="T7">
                    <a:pos x="T2" y="T3"/>
                  </a:cxn>
                  <a:cxn ang="T8">
                    <a:pos x="T4" y="T5"/>
                  </a:cxn>
                </a:cxnLst>
                <a:rect l="0" t="0" r="r" b="b"/>
                <a:pathLst>
                  <a:path w="2" h="6">
                    <a:moveTo>
                      <a:pt x="0" y="6"/>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28" name="Line 339"/>
              <p:cNvSpPr>
                <a:spLocks noChangeShapeType="1"/>
              </p:cNvSpPr>
              <p:nvPr/>
            </p:nvSpPr>
            <p:spPr bwMode="auto">
              <a:xfrm flipV="1">
                <a:off x="3973" y="1357"/>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29" name="Line 340"/>
              <p:cNvSpPr>
                <a:spLocks noChangeShapeType="1"/>
              </p:cNvSpPr>
              <p:nvPr/>
            </p:nvSpPr>
            <p:spPr bwMode="auto">
              <a:xfrm flipV="1">
                <a:off x="3976" y="1351"/>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30" name="Line 341"/>
              <p:cNvSpPr>
                <a:spLocks noChangeShapeType="1"/>
              </p:cNvSpPr>
              <p:nvPr/>
            </p:nvSpPr>
            <p:spPr bwMode="auto">
              <a:xfrm flipV="1">
                <a:off x="3979" y="1341"/>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31" name="Line 342"/>
              <p:cNvSpPr>
                <a:spLocks noChangeShapeType="1"/>
              </p:cNvSpPr>
              <p:nvPr/>
            </p:nvSpPr>
            <p:spPr bwMode="auto">
              <a:xfrm flipV="1">
                <a:off x="3982" y="13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32" name="Line 343"/>
              <p:cNvSpPr>
                <a:spLocks noChangeShapeType="1"/>
              </p:cNvSpPr>
              <p:nvPr/>
            </p:nvSpPr>
            <p:spPr bwMode="auto">
              <a:xfrm>
                <a:off x="3985" y="1336"/>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33" name="Freeform 344"/>
              <p:cNvSpPr>
                <a:spLocks/>
              </p:cNvSpPr>
              <p:nvPr/>
            </p:nvSpPr>
            <p:spPr bwMode="auto">
              <a:xfrm>
                <a:off x="3987" y="1330"/>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34" name="Freeform 345"/>
              <p:cNvSpPr>
                <a:spLocks/>
              </p:cNvSpPr>
              <p:nvPr/>
            </p:nvSpPr>
            <p:spPr bwMode="auto">
              <a:xfrm>
                <a:off x="3990" y="1330"/>
                <a:ext cx="3" cy="6"/>
              </a:xfrm>
              <a:custGeom>
                <a:avLst/>
                <a:gdLst>
                  <a:gd name="T0" fmla="*/ 0 w 3"/>
                  <a:gd name="T1" fmla="*/ 0 h 6"/>
                  <a:gd name="T2" fmla="*/ 3 w 3"/>
                  <a:gd name="T3" fmla="*/ 0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3"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35" name="Line 346"/>
              <p:cNvSpPr>
                <a:spLocks noChangeShapeType="1"/>
              </p:cNvSpPr>
              <p:nvPr/>
            </p:nvSpPr>
            <p:spPr bwMode="auto">
              <a:xfrm>
                <a:off x="3993" y="1336"/>
                <a:ext cx="1"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36" name="Freeform 347"/>
              <p:cNvSpPr>
                <a:spLocks/>
              </p:cNvSpPr>
              <p:nvPr/>
            </p:nvSpPr>
            <p:spPr bwMode="auto">
              <a:xfrm>
                <a:off x="3993" y="1336"/>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37" name="Freeform 348"/>
              <p:cNvSpPr>
                <a:spLocks/>
              </p:cNvSpPr>
              <p:nvPr/>
            </p:nvSpPr>
            <p:spPr bwMode="auto">
              <a:xfrm>
                <a:off x="3996" y="1341"/>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38" name="Freeform 349"/>
              <p:cNvSpPr>
                <a:spLocks/>
              </p:cNvSpPr>
              <p:nvPr/>
            </p:nvSpPr>
            <p:spPr bwMode="auto">
              <a:xfrm>
                <a:off x="3999" y="1325"/>
                <a:ext cx="2" cy="16"/>
              </a:xfrm>
              <a:custGeom>
                <a:avLst/>
                <a:gdLst>
                  <a:gd name="T0" fmla="*/ 0 w 2"/>
                  <a:gd name="T1" fmla="*/ 16 h 16"/>
                  <a:gd name="T2" fmla="*/ 0 w 2"/>
                  <a:gd name="T3" fmla="*/ 5 h 16"/>
                  <a:gd name="T4" fmla="*/ 2 w 2"/>
                  <a:gd name="T5" fmla="*/ 0 h 16"/>
                  <a:gd name="T6" fmla="*/ 2 w 2"/>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6">
                    <a:moveTo>
                      <a:pt x="0" y="16"/>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39" name="Freeform 350"/>
              <p:cNvSpPr>
                <a:spLocks/>
              </p:cNvSpPr>
              <p:nvPr/>
            </p:nvSpPr>
            <p:spPr bwMode="auto">
              <a:xfrm>
                <a:off x="4001" y="1325"/>
                <a:ext cx="3" cy="11"/>
              </a:xfrm>
              <a:custGeom>
                <a:avLst/>
                <a:gdLst>
                  <a:gd name="T0" fmla="*/ 0 w 3"/>
                  <a:gd name="T1" fmla="*/ 0 h 11"/>
                  <a:gd name="T2" fmla="*/ 0 w 3"/>
                  <a:gd name="T3" fmla="*/ 5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5"/>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0" name="Freeform 351"/>
              <p:cNvSpPr>
                <a:spLocks/>
              </p:cNvSpPr>
              <p:nvPr/>
            </p:nvSpPr>
            <p:spPr bwMode="auto">
              <a:xfrm>
                <a:off x="4004" y="1336"/>
                <a:ext cx="3" cy="79"/>
              </a:xfrm>
              <a:custGeom>
                <a:avLst/>
                <a:gdLst>
                  <a:gd name="T0" fmla="*/ 0 w 3"/>
                  <a:gd name="T1" fmla="*/ 0 h 79"/>
                  <a:gd name="T2" fmla="*/ 0 w 3"/>
                  <a:gd name="T3" fmla="*/ 15 h 79"/>
                  <a:gd name="T4" fmla="*/ 0 w 3"/>
                  <a:gd name="T5" fmla="*/ 37 h 79"/>
                  <a:gd name="T6" fmla="*/ 3 w 3"/>
                  <a:gd name="T7" fmla="*/ 79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79">
                    <a:moveTo>
                      <a:pt x="0" y="0"/>
                    </a:moveTo>
                    <a:lnTo>
                      <a:pt x="0" y="15"/>
                    </a:lnTo>
                    <a:lnTo>
                      <a:pt x="0" y="37"/>
                    </a:lnTo>
                    <a:lnTo>
                      <a:pt x="3" y="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1" name="Freeform 352"/>
              <p:cNvSpPr>
                <a:spLocks/>
              </p:cNvSpPr>
              <p:nvPr/>
            </p:nvSpPr>
            <p:spPr bwMode="auto">
              <a:xfrm>
                <a:off x="4007" y="1415"/>
                <a:ext cx="3" cy="89"/>
              </a:xfrm>
              <a:custGeom>
                <a:avLst/>
                <a:gdLst>
                  <a:gd name="T0" fmla="*/ 0 w 3"/>
                  <a:gd name="T1" fmla="*/ 0 h 89"/>
                  <a:gd name="T2" fmla="*/ 0 w 3"/>
                  <a:gd name="T3" fmla="*/ 10 h 89"/>
                  <a:gd name="T4" fmla="*/ 0 w 3"/>
                  <a:gd name="T5" fmla="*/ 26 h 89"/>
                  <a:gd name="T6" fmla="*/ 0 w 3"/>
                  <a:gd name="T7" fmla="*/ 63 h 89"/>
                  <a:gd name="T8" fmla="*/ 3 w 3"/>
                  <a:gd name="T9" fmla="*/ 73 h 89"/>
                  <a:gd name="T10" fmla="*/ 3 w 3"/>
                  <a:gd name="T11" fmla="*/ 84 h 89"/>
                  <a:gd name="T12" fmla="*/ 3 w 3"/>
                  <a:gd name="T13" fmla="*/ 89 h 89"/>
                  <a:gd name="T14" fmla="*/ 3 w 3"/>
                  <a:gd name="T15" fmla="*/ 89 h 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89">
                    <a:moveTo>
                      <a:pt x="0" y="0"/>
                    </a:moveTo>
                    <a:lnTo>
                      <a:pt x="0" y="10"/>
                    </a:lnTo>
                    <a:lnTo>
                      <a:pt x="0" y="26"/>
                    </a:lnTo>
                    <a:lnTo>
                      <a:pt x="0" y="63"/>
                    </a:lnTo>
                    <a:lnTo>
                      <a:pt x="3" y="73"/>
                    </a:lnTo>
                    <a:lnTo>
                      <a:pt x="3" y="84"/>
                    </a:lnTo>
                    <a:lnTo>
                      <a:pt x="3" y="8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2" name="Freeform 353"/>
              <p:cNvSpPr>
                <a:spLocks/>
              </p:cNvSpPr>
              <p:nvPr/>
            </p:nvSpPr>
            <p:spPr bwMode="auto">
              <a:xfrm>
                <a:off x="4010" y="1320"/>
                <a:ext cx="3" cy="184"/>
              </a:xfrm>
              <a:custGeom>
                <a:avLst/>
                <a:gdLst>
                  <a:gd name="T0" fmla="*/ 0 w 3"/>
                  <a:gd name="T1" fmla="*/ 184 h 184"/>
                  <a:gd name="T2" fmla="*/ 0 w 3"/>
                  <a:gd name="T3" fmla="*/ 174 h 184"/>
                  <a:gd name="T4" fmla="*/ 0 w 3"/>
                  <a:gd name="T5" fmla="*/ 153 h 184"/>
                  <a:gd name="T6" fmla="*/ 0 w 3"/>
                  <a:gd name="T7" fmla="*/ 126 h 184"/>
                  <a:gd name="T8" fmla="*/ 0 w 3"/>
                  <a:gd name="T9" fmla="*/ 100 h 184"/>
                  <a:gd name="T10" fmla="*/ 3 w 3"/>
                  <a:gd name="T11" fmla="*/ 68 h 184"/>
                  <a:gd name="T12" fmla="*/ 3 w 3"/>
                  <a:gd name="T13" fmla="*/ 42 h 184"/>
                  <a:gd name="T14" fmla="*/ 3 w 3"/>
                  <a:gd name="T15" fmla="*/ 16 h 184"/>
                  <a:gd name="T16" fmla="*/ 3 w 3"/>
                  <a:gd name="T17" fmla="*/ 0 h 1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84">
                    <a:moveTo>
                      <a:pt x="0" y="184"/>
                    </a:moveTo>
                    <a:lnTo>
                      <a:pt x="0" y="174"/>
                    </a:lnTo>
                    <a:lnTo>
                      <a:pt x="0" y="153"/>
                    </a:lnTo>
                    <a:lnTo>
                      <a:pt x="0" y="126"/>
                    </a:lnTo>
                    <a:lnTo>
                      <a:pt x="0" y="100"/>
                    </a:lnTo>
                    <a:lnTo>
                      <a:pt x="3" y="68"/>
                    </a:lnTo>
                    <a:lnTo>
                      <a:pt x="3" y="42"/>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3" name="Freeform 354"/>
              <p:cNvSpPr>
                <a:spLocks/>
              </p:cNvSpPr>
              <p:nvPr/>
            </p:nvSpPr>
            <p:spPr bwMode="auto">
              <a:xfrm>
                <a:off x="4013" y="1315"/>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4" name="Line 355"/>
              <p:cNvSpPr>
                <a:spLocks noChangeShapeType="1"/>
              </p:cNvSpPr>
              <p:nvPr/>
            </p:nvSpPr>
            <p:spPr bwMode="auto">
              <a:xfrm flipV="1">
                <a:off x="4015" y="1309"/>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45" name="Line 356"/>
              <p:cNvSpPr>
                <a:spLocks noChangeShapeType="1"/>
              </p:cNvSpPr>
              <p:nvPr/>
            </p:nvSpPr>
            <p:spPr bwMode="auto">
              <a:xfrm flipV="1">
                <a:off x="4018" y="1304"/>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46" name="Line 357"/>
              <p:cNvSpPr>
                <a:spLocks noChangeShapeType="1"/>
              </p:cNvSpPr>
              <p:nvPr/>
            </p:nvSpPr>
            <p:spPr bwMode="auto">
              <a:xfrm>
                <a:off x="4021" y="1304"/>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47" name="Line 358"/>
              <p:cNvSpPr>
                <a:spLocks noChangeShapeType="1"/>
              </p:cNvSpPr>
              <p:nvPr/>
            </p:nvSpPr>
            <p:spPr bwMode="auto">
              <a:xfrm>
                <a:off x="4024" y="1304"/>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48" name="Freeform 359"/>
              <p:cNvSpPr>
                <a:spLocks/>
              </p:cNvSpPr>
              <p:nvPr/>
            </p:nvSpPr>
            <p:spPr bwMode="auto">
              <a:xfrm>
                <a:off x="4027" y="1304"/>
                <a:ext cx="2" cy="5"/>
              </a:xfrm>
              <a:custGeom>
                <a:avLst/>
                <a:gdLst>
                  <a:gd name="T0" fmla="*/ 0 w 2"/>
                  <a:gd name="T1" fmla="*/ 0 h 5"/>
                  <a:gd name="T2" fmla="*/ 0 w 2"/>
                  <a:gd name="T3" fmla="*/ 0 h 5"/>
                  <a:gd name="T4" fmla="*/ 2 w 2"/>
                  <a:gd name="T5" fmla="*/ 5 h 5"/>
                  <a:gd name="T6" fmla="*/ 0 60000 65536"/>
                  <a:gd name="T7" fmla="*/ 0 60000 65536"/>
                  <a:gd name="T8" fmla="*/ 0 60000 65536"/>
                </a:gdLst>
                <a:ahLst/>
                <a:cxnLst>
                  <a:cxn ang="T6">
                    <a:pos x="T0" y="T1"/>
                  </a:cxn>
                  <a:cxn ang="T7">
                    <a:pos x="T2" y="T3"/>
                  </a:cxn>
                  <a:cxn ang="T8">
                    <a:pos x="T4" y="T5"/>
                  </a:cxn>
                </a:cxnLst>
                <a:rect l="0" t="0" r="r" b="b"/>
                <a:pathLst>
                  <a:path w="2" h="5">
                    <a:moveTo>
                      <a:pt x="0" y="0"/>
                    </a:moveTo>
                    <a:lnTo>
                      <a:pt x="0" y="0"/>
                    </a:lnTo>
                    <a:lnTo>
                      <a:pt x="2"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49" name="Line 360"/>
              <p:cNvSpPr>
                <a:spLocks noChangeShapeType="1"/>
              </p:cNvSpPr>
              <p:nvPr/>
            </p:nvSpPr>
            <p:spPr bwMode="auto">
              <a:xfrm>
                <a:off x="4029" y="130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50" name="Freeform 361"/>
              <p:cNvSpPr>
                <a:spLocks/>
              </p:cNvSpPr>
              <p:nvPr/>
            </p:nvSpPr>
            <p:spPr bwMode="auto">
              <a:xfrm>
                <a:off x="4032" y="1309"/>
                <a:ext cx="3" cy="6"/>
              </a:xfrm>
              <a:custGeom>
                <a:avLst/>
                <a:gdLst>
                  <a:gd name="T0" fmla="*/ 0 w 3"/>
                  <a:gd name="T1" fmla="*/ 0 h 6"/>
                  <a:gd name="T2" fmla="*/ 0 w 3"/>
                  <a:gd name="T3" fmla="*/ 6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1" name="Line 362"/>
              <p:cNvSpPr>
                <a:spLocks noChangeShapeType="1"/>
              </p:cNvSpPr>
              <p:nvPr/>
            </p:nvSpPr>
            <p:spPr bwMode="auto">
              <a:xfrm flipV="1">
                <a:off x="4035" y="1309"/>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52" name="Line 363"/>
              <p:cNvSpPr>
                <a:spLocks noChangeShapeType="1"/>
              </p:cNvSpPr>
              <p:nvPr/>
            </p:nvSpPr>
            <p:spPr bwMode="auto">
              <a:xfrm flipV="1">
                <a:off x="4038" y="1299"/>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53" name="Freeform 364"/>
              <p:cNvSpPr>
                <a:spLocks/>
              </p:cNvSpPr>
              <p:nvPr/>
            </p:nvSpPr>
            <p:spPr bwMode="auto">
              <a:xfrm>
                <a:off x="4041" y="1293"/>
                <a:ext cx="2" cy="6"/>
              </a:xfrm>
              <a:custGeom>
                <a:avLst/>
                <a:gdLst>
                  <a:gd name="T0" fmla="*/ 0 w 2"/>
                  <a:gd name="T1" fmla="*/ 6 h 6"/>
                  <a:gd name="T2" fmla="*/ 0 w 2"/>
                  <a:gd name="T3" fmla="*/ 6 h 6"/>
                  <a:gd name="T4" fmla="*/ 2 w 2"/>
                  <a:gd name="T5" fmla="*/ 0 h 6"/>
                  <a:gd name="T6" fmla="*/ 0 60000 65536"/>
                  <a:gd name="T7" fmla="*/ 0 60000 65536"/>
                  <a:gd name="T8" fmla="*/ 0 60000 65536"/>
                </a:gdLst>
                <a:ahLst/>
                <a:cxnLst>
                  <a:cxn ang="T6">
                    <a:pos x="T0" y="T1"/>
                  </a:cxn>
                  <a:cxn ang="T7">
                    <a:pos x="T2" y="T3"/>
                  </a:cxn>
                  <a:cxn ang="T8">
                    <a:pos x="T4" y="T5"/>
                  </a:cxn>
                </a:cxnLst>
                <a:rect l="0" t="0" r="r" b="b"/>
                <a:pathLst>
                  <a:path w="2" h="6">
                    <a:moveTo>
                      <a:pt x="0" y="6"/>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4" name="Freeform 365"/>
              <p:cNvSpPr>
                <a:spLocks/>
              </p:cNvSpPr>
              <p:nvPr/>
            </p:nvSpPr>
            <p:spPr bwMode="auto">
              <a:xfrm>
                <a:off x="4043" y="1278"/>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5" name="Freeform 366"/>
              <p:cNvSpPr>
                <a:spLocks/>
              </p:cNvSpPr>
              <p:nvPr/>
            </p:nvSpPr>
            <p:spPr bwMode="auto">
              <a:xfrm>
                <a:off x="4046" y="1272"/>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6" name="Freeform 367"/>
              <p:cNvSpPr>
                <a:spLocks/>
              </p:cNvSpPr>
              <p:nvPr/>
            </p:nvSpPr>
            <p:spPr bwMode="auto">
              <a:xfrm>
                <a:off x="4049" y="1257"/>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7" name="Freeform 368"/>
              <p:cNvSpPr>
                <a:spLocks/>
              </p:cNvSpPr>
              <p:nvPr/>
            </p:nvSpPr>
            <p:spPr bwMode="auto">
              <a:xfrm>
                <a:off x="4052" y="1257"/>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58" name="Line 369"/>
              <p:cNvSpPr>
                <a:spLocks noChangeShapeType="1"/>
              </p:cNvSpPr>
              <p:nvPr/>
            </p:nvSpPr>
            <p:spPr bwMode="auto">
              <a:xfrm>
                <a:off x="4055" y="1262"/>
                <a:ext cx="2"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59" name="Freeform 370"/>
              <p:cNvSpPr>
                <a:spLocks/>
              </p:cNvSpPr>
              <p:nvPr/>
            </p:nvSpPr>
            <p:spPr bwMode="auto">
              <a:xfrm>
                <a:off x="4057" y="1272"/>
                <a:ext cx="3" cy="16"/>
              </a:xfrm>
              <a:custGeom>
                <a:avLst/>
                <a:gdLst>
                  <a:gd name="T0" fmla="*/ 0 w 3"/>
                  <a:gd name="T1" fmla="*/ 0 h 16"/>
                  <a:gd name="T2" fmla="*/ 0 w 3"/>
                  <a:gd name="T3" fmla="*/ 11 h 16"/>
                  <a:gd name="T4" fmla="*/ 3 w 3"/>
                  <a:gd name="T5" fmla="*/ 16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0" name="Freeform 371"/>
              <p:cNvSpPr>
                <a:spLocks/>
              </p:cNvSpPr>
              <p:nvPr/>
            </p:nvSpPr>
            <p:spPr bwMode="auto">
              <a:xfrm>
                <a:off x="4060" y="1272"/>
                <a:ext cx="3" cy="16"/>
              </a:xfrm>
              <a:custGeom>
                <a:avLst/>
                <a:gdLst>
                  <a:gd name="T0" fmla="*/ 0 w 3"/>
                  <a:gd name="T1" fmla="*/ 16 h 16"/>
                  <a:gd name="T2" fmla="*/ 0 w 3"/>
                  <a:gd name="T3" fmla="*/ 16 h 16"/>
                  <a:gd name="T4" fmla="*/ 0 w 3"/>
                  <a:gd name="T5" fmla="*/ 11 h 16"/>
                  <a:gd name="T6" fmla="*/ 3 w 3"/>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16"/>
                    </a:moveTo>
                    <a:lnTo>
                      <a:pt x="0" y="16"/>
                    </a:ln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1" name="Freeform 372"/>
              <p:cNvSpPr>
                <a:spLocks/>
              </p:cNvSpPr>
              <p:nvPr/>
            </p:nvSpPr>
            <p:spPr bwMode="auto">
              <a:xfrm>
                <a:off x="4063" y="1262"/>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2" name="Freeform 373"/>
              <p:cNvSpPr>
                <a:spLocks/>
              </p:cNvSpPr>
              <p:nvPr/>
            </p:nvSpPr>
            <p:spPr bwMode="auto">
              <a:xfrm>
                <a:off x="4066" y="1262"/>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3" name="Freeform 374"/>
              <p:cNvSpPr>
                <a:spLocks/>
              </p:cNvSpPr>
              <p:nvPr/>
            </p:nvSpPr>
            <p:spPr bwMode="auto">
              <a:xfrm>
                <a:off x="4069" y="1267"/>
                <a:ext cx="2" cy="37"/>
              </a:xfrm>
              <a:custGeom>
                <a:avLst/>
                <a:gdLst>
                  <a:gd name="T0" fmla="*/ 0 w 2"/>
                  <a:gd name="T1" fmla="*/ 0 h 37"/>
                  <a:gd name="T2" fmla="*/ 0 w 2"/>
                  <a:gd name="T3" fmla="*/ 11 h 37"/>
                  <a:gd name="T4" fmla="*/ 0 w 2"/>
                  <a:gd name="T5" fmla="*/ 21 h 37"/>
                  <a:gd name="T6" fmla="*/ 2 w 2"/>
                  <a:gd name="T7" fmla="*/ 32 h 37"/>
                  <a:gd name="T8" fmla="*/ 2 w 2"/>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7">
                    <a:moveTo>
                      <a:pt x="0" y="0"/>
                    </a:moveTo>
                    <a:lnTo>
                      <a:pt x="0" y="11"/>
                    </a:lnTo>
                    <a:lnTo>
                      <a:pt x="0" y="21"/>
                    </a:lnTo>
                    <a:lnTo>
                      <a:pt x="2" y="32"/>
                    </a:lnTo>
                    <a:lnTo>
                      <a:pt x="2"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4" name="Freeform 375"/>
              <p:cNvSpPr>
                <a:spLocks/>
              </p:cNvSpPr>
              <p:nvPr/>
            </p:nvSpPr>
            <p:spPr bwMode="auto">
              <a:xfrm>
                <a:off x="4071" y="1288"/>
                <a:ext cx="3" cy="16"/>
              </a:xfrm>
              <a:custGeom>
                <a:avLst/>
                <a:gdLst>
                  <a:gd name="T0" fmla="*/ 0 w 3"/>
                  <a:gd name="T1" fmla="*/ 16 h 16"/>
                  <a:gd name="T2" fmla="*/ 0 w 3"/>
                  <a:gd name="T3" fmla="*/ 16 h 16"/>
                  <a:gd name="T4" fmla="*/ 0 w 3"/>
                  <a:gd name="T5" fmla="*/ 11 h 16"/>
                  <a:gd name="T6" fmla="*/ 3 w 3"/>
                  <a:gd name="T7" fmla="*/ 0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16"/>
                    </a:moveTo>
                    <a:lnTo>
                      <a:pt x="0" y="16"/>
                    </a:ln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5" name="Freeform 376"/>
              <p:cNvSpPr>
                <a:spLocks/>
              </p:cNvSpPr>
              <p:nvPr/>
            </p:nvSpPr>
            <p:spPr bwMode="auto">
              <a:xfrm>
                <a:off x="4074" y="1246"/>
                <a:ext cx="3" cy="42"/>
              </a:xfrm>
              <a:custGeom>
                <a:avLst/>
                <a:gdLst>
                  <a:gd name="T0" fmla="*/ 0 w 3"/>
                  <a:gd name="T1" fmla="*/ 42 h 42"/>
                  <a:gd name="T2" fmla="*/ 0 w 3"/>
                  <a:gd name="T3" fmla="*/ 32 h 42"/>
                  <a:gd name="T4" fmla="*/ 0 w 3"/>
                  <a:gd name="T5" fmla="*/ 16 h 42"/>
                  <a:gd name="T6" fmla="*/ 3 w 3"/>
                  <a:gd name="T7" fmla="*/ 5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2"/>
                    </a:ln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6" name="Freeform 377"/>
              <p:cNvSpPr>
                <a:spLocks/>
              </p:cNvSpPr>
              <p:nvPr/>
            </p:nvSpPr>
            <p:spPr bwMode="auto">
              <a:xfrm>
                <a:off x="4077" y="1246"/>
                <a:ext cx="3" cy="32"/>
              </a:xfrm>
              <a:custGeom>
                <a:avLst/>
                <a:gdLst>
                  <a:gd name="T0" fmla="*/ 0 w 3"/>
                  <a:gd name="T1" fmla="*/ 0 h 32"/>
                  <a:gd name="T2" fmla="*/ 0 w 3"/>
                  <a:gd name="T3" fmla="*/ 0 h 32"/>
                  <a:gd name="T4" fmla="*/ 0 w 3"/>
                  <a:gd name="T5" fmla="*/ 11 h 32"/>
                  <a:gd name="T6" fmla="*/ 3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0"/>
                    </a:lnTo>
                    <a:lnTo>
                      <a:pt x="0" y="11"/>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7" name="Freeform 378"/>
              <p:cNvSpPr>
                <a:spLocks/>
              </p:cNvSpPr>
              <p:nvPr/>
            </p:nvSpPr>
            <p:spPr bwMode="auto">
              <a:xfrm>
                <a:off x="4080" y="1278"/>
                <a:ext cx="3" cy="179"/>
              </a:xfrm>
              <a:custGeom>
                <a:avLst/>
                <a:gdLst>
                  <a:gd name="T0" fmla="*/ 0 w 3"/>
                  <a:gd name="T1" fmla="*/ 0 h 179"/>
                  <a:gd name="T2" fmla="*/ 0 w 3"/>
                  <a:gd name="T3" fmla="*/ 15 h 179"/>
                  <a:gd name="T4" fmla="*/ 0 w 3"/>
                  <a:gd name="T5" fmla="*/ 42 h 179"/>
                  <a:gd name="T6" fmla="*/ 0 w 3"/>
                  <a:gd name="T7" fmla="*/ 73 h 179"/>
                  <a:gd name="T8" fmla="*/ 0 w 3"/>
                  <a:gd name="T9" fmla="*/ 105 h 179"/>
                  <a:gd name="T10" fmla="*/ 3 w 3"/>
                  <a:gd name="T11" fmla="*/ 137 h 179"/>
                  <a:gd name="T12" fmla="*/ 3 w 3"/>
                  <a:gd name="T13" fmla="*/ 158 h 179"/>
                  <a:gd name="T14" fmla="*/ 3 w 3"/>
                  <a:gd name="T15" fmla="*/ 174 h 179"/>
                  <a:gd name="T16" fmla="*/ 3 w 3"/>
                  <a:gd name="T17" fmla="*/ 179 h 17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79">
                    <a:moveTo>
                      <a:pt x="0" y="0"/>
                    </a:moveTo>
                    <a:lnTo>
                      <a:pt x="0" y="15"/>
                    </a:lnTo>
                    <a:lnTo>
                      <a:pt x="0" y="42"/>
                    </a:lnTo>
                    <a:lnTo>
                      <a:pt x="0" y="73"/>
                    </a:lnTo>
                    <a:lnTo>
                      <a:pt x="0" y="105"/>
                    </a:lnTo>
                    <a:lnTo>
                      <a:pt x="3" y="137"/>
                    </a:lnTo>
                    <a:lnTo>
                      <a:pt x="3" y="158"/>
                    </a:lnTo>
                    <a:lnTo>
                      <a:pt x="3" y="174"/>
                    </a:lnTo>
                    <a:lnTo>
                      <a:pt x="3" y="1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8" name="Freeform 379"/>
              <p:cNvSpPr>
                <a:spLocks/>
              </p:cNvSpPr>
              <p:nvPr/>
            </p:nvSpPr>
            <p:spPr bwMode="auto">
              <a:xfrm>
                <a:off x="4083" y="1235"/>
                <a:ext cx="2" cy="222"/>
              </a:xfrm>
              <a:custGeom>
                <a:avLst/>
                <a:gdLst>
                  <a:gd name="T0" fmla="*/ 0 w 2"/>
                  <a:gd name="T1" fmla="*/ 222 h 222"/>
                  <a:gd name="T2" fmla="*/ 0 w 2"/>
                  <a:gd name="T3" fmla="*/ 211 h 222"/>
                  <a:gd name="T4" fmla="*/ 0 w 2"/>
                  <a:gd name="T5" fmla="*/ 190 h 222"/>
                  <a:gd name="T6" fmla="*/ 0 w 2"/>
                  <a:gd name="T7" fmla="*/ 159 h 222"/>
                  <a:gd name="T8" fmla="*/ 0 w 2"/>
                  <a:gd name="T9" fmla="*/ 122 h 222"/>
                  <a:gd name="T10" fmla="*/ 2 w 2"/>
                  <a:gd name="T11" fmla="*/ 85 h 222"/>
                  <a:gd name="T12" fmla="*/ 2 w 2"/>
                  <a:gd name="T13" fmla="*/ 53 h 222"/>
                  <a:gd name="T14" fmla="*/ 2 w 2"/>
                  <a:gd name="T15" fmla="*/ 22 h 222"/>
                  <a:gd name="T16" fmla="*/ 2 w 2"/>
                  <a:gd name="T17" fmla="*/ 0 h 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222">
                    <a:moveTo>
                      <a:pt x="0" y="222"/>
                    </a:moveTo>
                    <a:lnTo>
                      <a:pt x="0" y="211"/>
                    </a:lnTo>
                    <a:lnTo>
                      <a:pt x="0" y="190"/>
                    </a:lnTo>
                    <a:lnTo>
                      <a:pt x="0" y="159"/>
                    </a:lnTo>
                    <a:lnTo>
                      <a:pt x="0" y="122"/>
                    </a:lnTo>
                    <a:lnTo>
                      <a:pt x="2" y="85"/>
                    </a:lnTo>
                    <a:lnTo>
                      <a:pt x="2" y="53"/>
                    </a:lnTo>
                    <a:lnTo>
                      <a:pt x="2" y="22"/>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69" name="Freeform 380"/>
              <p:cNvSpPr>
                <a:spLocks/>
              </p:cNvSpPr>
              <p:nvPr/>
            </p:nvSpPr>
            <p:spPr bwMode="auto">
              <a:xfrm>
                <a:off x="4085" y="1209"/>
                <a:ext cx="3" cy="26"/>
              </a:xfrm>
              <a:custGeom>
                <a:avLst/>
                <a:gdLst>
                  <a:gd name="T0" fmla="*/ 0 w 3"/>
                  <a:gd name="T1" fmla="*/ 26 h 26"/>
                  <a:gd name="T2" fmla="*/ 0 w 3"/>
                  <a:gd name="T3" fmla="*/ 11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70" name="Freeform 381"/>
              <p:cNvSpPr>
                <a:spLocks/>
              </p:cNvSpPr>
              <p:nvPr/>
            </p:nvSpPr>
            <p:spPr bwMode="auto">
              <a:xfrm>
                <a:off x="4088" y="1162"/>
                <a:ext cx="3" cy="47"/>
              </a:xfrm>
              <a:custGeom>
                <a:avLst/>
                <a:gdLst>
                  <a:gd name="T0" fmla="*/ 0 w 3"/>
                  <a:gd name="T1" fmla="*/ 47 h 47"/>
                  <a:gd name="T2" fmla="*/ 0 w 3"/>
                  <a:gd name="T3" fmla="*/ 37 h 47"/>
                  <a:gd name="T4" fmla="*/ 0 w 3"/>
                  <a:gd name="T5" fmla="*/ 21 h 47"/>
                  <a:gd name="T6" fmla="*/ 3 w 3"/>
                  <a:gd name="T7" fmla="*/ 5 h 47"/>
                  <a:gd name="T8" fmla="*/ 3 w 3"/>
                  <a:gd name="T9" fmla="*/ 0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7">
                    <a:moveTo>
                      <a:pt x="0" y="47"/>
                    </a:moveTo>
                    <a:lnTo>
                      <a:pt x="0" y="37"/>
                    </a:lnTo>
                    <a:lnTo>
                      <a:pt x="0"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71" name="Freeform 382"/>
              <p:cNvSpPr>
                <a:spLocks/>
              </p:cNvSpPr>
              <p:nvPr/>
            </p:nvSpPr>
            <p:spPr bwMode="auto">
              <a:xfrm>
                <a:off x="4091" y="1162"/>
                <a:ext cx="3" cy="47"/>
              </a:xfrm>
              <a:custGeom>
                <a:avLst/>
                <a:gdLst>
                  <a:gd name="T0" fmla="*/ 0 w 3"/>
                  <a:gd name="T1" fmla="*/ 0 h 47"/>
                  <a:gd name="T2" fmla="*/ 0 w 3"/>
                  <a:gd name="T3" fmla="*/ 5 h 47"/>
                  <a:gd name="T4" fmla="*/ 0 w 3"/>
                  <a:gd name="T5" fmla="*/ 21 h 47"/>
                  <a:gd name="T6" fmla="*/ 3 w 3"/>
                  <a:gd name="T7" fmla="*/ 37 h 47"/>
                  <a:gd name="T8" fmla="*/ 3 w 3"/>
                  <a:gd name="T9" fmla="*/ 47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7">
                    <a:moveTo>
                      <a:pt x="0" y="0"/>
                    </a:moveTo>
                    <a:lnTo>
                      <a:pt x="0" y="5"/>
                    </a:lnTo>
                    <a:lnTo>
                      <a:pt x="0" y="21"/>
                    </a:lnTo>
                    <a:lnTo>
                      <a:pt x="3" y="37"/>
                    </a:lnTo>
                    <a:lnTo>
                      <a:pt x="3" y="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72" name="Freeform 383"/>
              <p:cNvSpPr>
                <a:spLocks/>
              </p:cNvSpPr>
              <p:nvPr/>
            </p:nvSpPr>
            <p:spPr bwMode="auto">
              <a:xfrm>
                <a:off x="4094" y="1209"/>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73" name="Line 384"/>
              <p:cNvSpPr>
                <a:spLocks noChangeShapeType="1"/>
              </p:cNvSpPr>
              <p:nvPr/>
            </p:nvSpPr>
            <p:spPr bwMode="auto">
              <a:xfrm flipV="1">
                <a:off x="4097" y="1204"/>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74" name="Line 385"/>
              <p:cNvSpPr>
                <a:spLocks noChangeShapeType="1"/>
              </p:cNvSpPr>
              <p:nvPr/>
            </p:nvSpPr>
            <p:spPr bwMode="auto">
              <a:xfrm flipV="1">
                <a:off x="4100" y="1199"/>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75" name="Line 386"/>
              <p:cNvSpPr>
                <a:spLocks noChangeShapeType="1"/>
              </p:cNvSpPr>
              <p:nvPr/>
            </p:nvSpPr>
            <p:spPr bwMode="auto">
              <a:xfrm flipV="1">
                <a:off x="4102" y="1193"/>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76" name="Line 387"/>
              <p:cNvSpPr>
                <a:spLocks noChangeShapeType="1"/>
              </p:cNvSpPr>
              <p:nvPr/>
            </p:nvSpPr>
            <p:spPr bwMode="auto">
              <a:xfrm>
                <a:off x="4105" y="1193"/>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77" name="Line 388"/>
              <p:cNvSpPr>
                <a:spLocks noChangeShapeType="1"/>
              </p:cNvSpPr>
              <p:nvPr/>
            </p:nvSpPr>
            <p:spPr bwMode="auto">
              <a:xfrm>
                <a:off x="4108" y="1193"/>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78" name="Freeform 389"/>
              <p:cNvSpPr>
                <a:spLocks/>
              </p:cNvSpPr>
              <p:nvPr/>
            </p:nvSpPr>
            <p:spPr bwMode="auto">
              <a:xfrm>
                <a:off x="4111" y="1188"/>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79" name="Line 390"/>
              <p:cNvSpPr>
                <a:spLocks noChangeShapeType="1"/>
              </p:cNvSpPr>
              <p:nvPr/>
            </p:nvSpPr>
            <p:spPr bwMode="auto">
              <a:xfrm>
                <a:off x="4114" y="1188"/>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80" name="Line 391"/>
              <p:cNvSpPr>
                <a:spLocks noChangeShapeType="1"/>
              </p:cNvSpPr>
              <p:nvPr/>
            </p:nvSpPr>
            <p:spPr bwMode="auto">
              <a:xfrm>
                <a:off x="4116" y="1188"/>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81" name="Freeform 392"/>
              <p:cNvSpPr>
                <a:spLocks/>
              </p:cNvSpPr>
              <p:nvPr/>
            </p:nvSpPr>
            <p:spPr bwMode="auto">
              <a:xfrm>
                <a:off x="4119" y="1183"/>
                <a:ext cx="3" cy="5"/>
              </a:xfrm>
              <a:custGeom>
                <a:avLst/>
                <a:gdLst>
                  <a:gd name="T0" fmla="*/ 0 w 3"/>
                  <a:gd name="T1" fmla="*/ 5 h 5"/>
                  <a:gd name="T2" fmla="*/ 3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82" name="Freeform 393"/>
              <p:cNvSpPr>
                <a:spLocks/>
              </p:cNvSpPr>
              <p:nvPr/>
            </p:nvSpPr>
            <p:spPr bwMode="auto">
              <a:xfrm>
                <a:off x="4122" y="1162"/>
                <a:ext cx="1" cy="21"/>
              </a:xfrm>
              <a:custGeom>
                <a:avLst/>
                <a:gdLst>
                  <a:gd name="T0" fmla="*/ 0 w 1"/>
                  <a:gd name="T1" fmla="*/ 21 h 21"/>
                  <a:gd name="T2" fmla="*/ 0 w 1"/>
                  <a:gd name="T3" fmla="*/ 10 h 21"/>
                  <a:gd name="T4" fmla="*/ 0 w 1"/>
                  <a:gd name="T5" fmla="*/ 0 h 21"/>
                  <a:gd name="T6" fmla="*/ 0 60000 65536"/>
                  <a:gd name="T7" fmla="*/ 0 60000 65536"/>
                  <a:gd name="T8" fmla="*/ 0 60000 65536"/>
                </a:gdLst>
                <a:ahLst/>
                <a:cxnLst>
                  <a:cxn ang="T6">
                    <a:pos x="T0" y="T1"/>
                  </a:cxn>
                  <a:cxn ang="T7">
                    <a:pos x="T2" y="T3"/>
                  </a:cxn>
                  <a:cxn ang="T8">
                    <a:pos x="T4" y="T5"/>
                  </a:cxn>
                </a:cxnLst>
                <a:rect l="0" t="0" r="r" b="b"/>
                <a:pathLst>
                  <a:path w="1" h="21">
                    <a:moveTo>
                      <a:pt x="0" y="21"/>
                    </a:moveTo>
                    <a:lnTo>
                      <a:pt x="0" y="10"/>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83" name="Freeform 394"/>
              <p:cNvSpPr>
                <a:spLocks/>
              </p:cNvSpPr>
              <p:nvPr/>
            </p:nvSpPr>
            <p:spPr bwMode="auto">
              <a:xfrm>
                <a:off x="4122" y="116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84" name="Freeform 395"/>
              <p:cNvSpPr>
                <a:spLocks/>
              </p:cNvSpPr>
              <p:nvPr/>
            </p:nvSpPr>
            <p:spPr bwMode="auto">
              <a:xfrm>
                <a:off x="4125" y="1156"/>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85" name="Line 396"/>
              <p:cNvSpPr>
                <a:spLocks noChangeShapeType="1"/>
              </p:cNvSpPr>
              <p:nvPr/>
            </p:nvSpPr>
            <p:spPr bwMode="auto">
              <a:xfrm>
                <a:off x="4128" y="1156"/>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86" name="Line 397"/>
              <p:cNvSpPr>
                <a:spLocks noChangeShapeType="1"/>
              </p:cNvSpPr>
              <p:nvPr/>
            </p:nvSpPr>
            <p:spPr bwMode="auto">
              <a:xfrm>
                <a:off x="4130" y="115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87" name="Line 398"/>
              <p:cNvSpPr>
                <a:spLocks noChangeShapeType="1"/>
              </p:cNvSpPr>
              <p:nvPr/>
            </p:nvSpPr>
            <p:spPr bwMode="auto">
              <a:xfrm>
                <a:off x="4133" y="115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88" name="Freeform 399"/>
              <p:cNvSpPr>
                <a:spLocks/>
              </p:cNvSpPr>
              <p:nvPr/>
            </p:nvSpPr>
            <p:spPr bwMode="auto">
              <a:xfrm>
                <a:off x="4136" y="1156"/>
                <a:ext cx="3" cy="6"/>
              </a:xfrm>
              <a:custGeom>
                <a:avLst/>
                <a:gdLst>
                  <a:gd name="T0" fmla="*/ 0 w 3"/>
                  <a:gd name="T1" fmla="*/ 0 h 6"/>
                  <a:gd name="T2" fmla="*/ 0 w 3"/>
                  <a:gd name="T3" fmla="*/ 0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89" name="Line 400"/>
              <p:cNvSpPr>
                <a:spLocks noChangeShapeType="1"/>
              </p:cNvSpPr>
              <p:nvPr/>
            </p:nvSpPr>
            <p:spPr bwMode="auto">
              <a:xfrm>
                <a:off x="4139" y="116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890" name="Freeform 401"/>
              <p:cNvSpPr>
                <a:spLocks/>
              </p:cNvSpPr>
              <p:nvPr/>
            </p:nvSpPr>
            <p:spPr bwMode="auto">
              <a:xfrm>
                <a:off x="4142" y="1151"/>
                <a:ext cx="2" cy="11"/>
              </a:xfrm>
              <a:custGeom>
                <a:avLst/>
                <a:gdLst>
                  <a:gd name="T0" fmla="*/ 0 w 2"/>
                  <a:gd name="T1" fmla="*/ 11 h 11"/>
                  <a:gd name="T2" fmla="*/ 0 w 2"/>
                  <a:gd name="T3" fmla="*/ 5 h 11"/>
                  <a:gd name="T4" fmla="*/ 2 w 2"/>
                  <a:gd name="T5" fmla="*/ 0 h 11"/>
                  <a:gd name="T6" fmla="*/ 2 w 2"/>
                  <a:gd name="T7" fmla="*/ 0 h 1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1">
                    <a:moveTo>
                      <a:pt x="0" y="11"/>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1" name="Freeform 402"/>
              <p:cNvSpPr>
                <a:spLocks/>
              </p:cNvSpPr>
              <p:nvPr/>
            </p:nvSpPr>
            <p:spPr bwMode="auto">
              <a:xfrm>
                <a:off x="4144" y="1151"/>
                <a:ext cx="3" cy="27"/>
              </a:xfrm>
              <a:custGeom>
                <a:avLst/>
                <a:gdLst>
                  <a:gd name="T0" fmla="*/ 0 w 3"/>
                  <a:gd name="T1" fmla="*/ 0 h 27"/>
                  <a:gd name="T2" fmla="*/ 0 w 3"/>
                  <a:gd name="T3" fmla="*/ 5 h 27"/>
                  <a:gd name="T4" fmla="*/ 0 w 3"/>
                  <a:gd name="T5" fmla="*/ 16 h 27"/>
                  <a:gd name="T6" fmla="*/ 3 w 3"/>
                  <a:gd name="T7" fmla="*/ 21 h 27"/>
                  <a:gd name="T8" fmla="*/ 3 w 3"/>
                  <a:gd name="T9" fmla="*/ 2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7">
                    <a:moveTo>
                      <a:pt x="0" y="0"/>
                    </a:moveTo>
                    <a:lnTo>
                      <a:pt x="0" y="5"/>
                    </a:lnTo>
                    <a:lnTo>
                      <a:pt x="0" y="16"/>
                    </a:lnTo>
                    <a:lnTo>
                      <a:pt x="3" y="21"/>
                    </a:lnTo>
                    <a:lnTo>
                      <a:pt x="3"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2" name="Freeform 403"/>
              <p:cNvSpPr>
                <a:spLocks/>
              </p:cNvSpPr>
              <p:nvPr/>
            </p:nvSpPr>
            <p:spPr bwMode="auto">
              <a:xfrm>
                <a:off x="4147" y="1146"/>
                <a:ext cx="3" cy="32"/>
              </a:xfrm>
              <a:custGeom>
                <a:avLst/>
                <a:gdLst>
                  <a:gd name="T0" fmla="*/ 0 w 3"/>
                  <a:gd name="T1" fmla="*/ 32 h 32"/>
                  <a:gd name="T2" fmla="*/ 0 w 3"/>
                  <a:gd name="T3" fmla="*/ 26 h 32"/>
                  <a:gd name="T4" fmla="*/ 0 w 3"/>
                  <a:gd name="T5" fmla="*/ 16 h 32"/>
                  <a:gd name="T6" fmla="*/ 3 w 3"/>
                  <a:gd name="T7" fmla="*/ 5 h 32"/>
                  <a:gd name="T8" fmla="*/ 3 w 3"/>
                  <a:gd name="T9" fmla="*/ 0 h 32"/>
                  <a:gd name="T10" fmla="*/ 3 w 3"/>
                  <a:gd name="T11" fmla="*/ 5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32">
                    <a:moveTo>
                      <a:pt x="0" y="32"/>
                    </a:moveTo>
                    <a:lnTo>
                      <a:pt x="0" y="26"/>
                    </a:lnTo>
                    <a:lnTo>
                      <a:pt x="0" y="16"/>
                    </a:lnTo>
                    <a:lnTo>
                      <a:pt x="3" y="5"/>
                    </a:lnTo>
                    <a:lnTo>
                      <a:pt x="3"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3" name="Freeform 404"/>
              <p:cNvSpPr>
                <a:spLocks/>
              </p:cNvSpPr>
              <p:nvPr/>
            </p:nvSpPr>
            <p:spPr bwMode="auto">
              <a:xfrm>
                <a:off x="4150" y="1151"/>
                <a:ext cx="3" cy="164"/>
              </a:xfrm>
              <a:custGeom>
                <a:avLst/>
                <a:gdLst>
                  <a:gd name="T0" fmla="*/ 0 w 3"/>
                  <a:gd name="T1" fmla="*/ 0 h 164"/>
                  <a:gd name="T2" fmla="*/ 0 w 3"/>
                  <a:gd name="T3" fmla="*/ 11 h 164"/>
                  <a:gd name="T4" fmla="*/ 0 w 3"/>
                  <a:gd name="T5" fmla="*/ 32 h 164"/>
                  <a:gd name="T6" fmla="*/ 0 w 3"/>
                  <a:gd name="T7" fmla="*/ 53 h 164"/>
                  <a:gd name="T8" fmla="*/ 0 w 3"/>
                  <a:gd name="T9" fmla="*/ 79 h 164"/>
                  <a:gd name="T10" fmla="*/ 3 w 3"/>
                  <a:gd name="T11" fmla="*/ 127 h 164"/>
                  <a:gd name="T12" fmla="*/ 3 w 3"/>
                  <a:gd name="T13" fmla="*/ 148 h 164"/>
                  <a:gd name="T14" fmla="*/ 3 w 3"/>
                  <a:gd name="T15" fmla="*/ 164 h 1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64">
                    <a:moveTo>
                      <a:pt x="0" y="0"/>
                    </a:moveTo>
                    <a:lnTo>
                      <a:pt x="0" y="11"/>
                    </a:lnTo>
                    <a:lnTo>
                      <a:pt x="0" y="32"/>
                    </a:lnTo>
                    <a:lnTo>
                      <a:pt x="0" y="53"/>
                    </a:lnTo>
                    <a:lnTo>
                      <a:pt x="0" y="79"/>
                    </a:lnTo>
                    <a:lnTo>
                      <a:pt x="3" y="127"/>
                    </a:lnTo>
                    <a:lnTo>
                      <a:pt x="3" y="148"/>
                    </a:lnTo>
                    <a:lnTo>
                      <a:pt x="3" y="16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4" name="Freeform 405"/>
              <p:cNvSpPr>
                <a:spLocks/>
              </p:cNvSpPr>
              <p:nvPr/>
            </p:nvSpPr>
            <p:spPr bwMode="auto">
              <a:xfrm>
                <a:off x="4153" y="1315"/>
                <a:ext cx="3" cy="15"/>
              </a:xfrm>
              <a:custGeom>
                <a:avLst/>
                <a:gdLst>
                  <a:gd name="T0" fmla="*/ 0 w 3"/>
                  <a:gd name="T1" fmla="*/ 0 h 15"/>
                  <a:gd name="T2" fmla="*/ 0 w 3"/>
                  <a:gd name="T3" fmla="*/ 15 h 15"/>
                  <a:gd name="T4" fmla="*/ 3 w 3"/>
                  <a:gd name="T5" fmla="*/ 15 h 15"/>
                  <a:gd name="T6" fmla="*/ 3 w 3"/>
                  <a:gd name="T7" fmla="*/ 15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5">
                    <a:moveTo>
                      <a:pt x="0" y="0"/>
                    </a:moveTo>
                    <a:lnTo>
                      <a:pt x="0" y="15"/>
                    </a:lnTo>
                    <a:lnTo>
                      <a:pt x="3"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5" name="Freeform 406"/>
              <p:cNvSpPr>
                <a:spLocks/>
              </p:cNvSpPr>
              <p:nvPr/>
            </p:nvSpPr>
            <p:spPr bwMode="auto">
              <a:xfrm>
                <a:off x="4156" y="1135"/>
                <a:ext cx="2" cy="195"/>
              </a:xfrm>
              <a:custGeom>
                <a:avLst/>
                <a:gdLst>
                  <a:gd name="T0" fmla="*/ 0 w 2"/>
                  <a:gd name="T1" fmla="*/ 195 h 195"/>
                  <a:gd name="T2" fmla="*/ 0 w 2"/>
                  <a:gd name="T3" fmla="*/ 180 h 195"/>
                  <a:gd name="T4" fmla="*/ 0 w 2"/>
                  <a:gd name="T5" fmla="*/ 158 h 195"/>
                  <a:gd name="T6" fmla="*/ 0 w 2"/>
                  <a:gd name="T7" fmla="*/ 127 h 195"/>
                  <a:gd name="T8" fmla="*/ 0 w 2"/>
                  <a:gd name="T9" fmla="*/ 95 h 195"/>
                  <a:gd name="T10" fmla="*/ 2 w 2"/>
                  <a:gd name="T11" fmla="*/ 69 h 195"/>
                  <a:gd name="T12" fmla="*/ 2 w 2"/>
                  <a:gd name="T13" fmla="*/ 37 h 195"/>
                  <a:gd name="T14" fmla="*/ 2 w 2"/>
                  <a:gd name="T15" fmla="*/ 16 h 195"/>
                  <a:gd name="T16" fmla="*/ 2 w 2"/>
                  <a:gd name="T17" fmla="*/ 0 h 1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95">
                    <a:moveTo>
                      <a:pt x="0" y="195"/>
                    </a:moveTo>
                    <a:lnTo>
                      <a:pt x="0" y="180"/>
                    </a:lnTo>
                    <a:lnTo>
                      <a:pt x="0" y="158"/>
                    </a:lnTo>
                    <a:lnTo>
                      <a:pt x="0" y="127"/>
                    </a:lnTo>
                    <a:lnTo>
                      <a:pt x="0" y="95"/>
                    </a:lnTo>
                    <a:lnTo>
                      <a:pt x="2" y="69"/>
                    </a:lnTo>
                    <a:lnTo>
                      <a:pt x="2" y="37"/>
                    </a:lnTo>
                    <a:lnTo>
                      <a:pt x="2" y="1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6" name="Freeform 407"/>
              <p:cNvSpPr>
                <a:spLocks/>
              </p:cNvSpPr>
              <p:nvPr/>
            </p:nvSpPr>
            <p:spPr bwMode="auto">
              <a:xfrm>
                <a:off x="4158" y="1135"/>
                <a:ext cx="3" cy="16"/>
              </a:xfrm>
              <a:custGeom>
                <a:avLst/>
                <a:gdLst>
                  <a:gd name="T0" fmla="*/ 0 w 3"/>
                  <a:gd name="T1" fmla="*/ 0 h 16"/>
                  <a:gd name="T2" fmla="*/ 0 w 3"/>
                  <a:gd name="T3" fmla="*/ 0 h 16"/>
                  <a:gd name="T4" fmla="*/ 0 w 3"/>
                  <a:gd name="T5" fmla="*/ 6 h 16"/>
                  <a:gd name="T6" fmla="*/ 3 w 3"/>
                  <a:gd name="T7" fmla="*/ 11 h 16"/>
                  <a:gd name="T8" fmla="*/ 3 w 3"/>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0"/>
                    </a:moveTo>
                    <a:lnTo>
                      <a:pt x="0" y="0"/>
                    </a:lnTo>
                    <a:lnTo>
                      <a:pt x="0" y="6"/>
                    </a:lnTo>
                    <a:lnTo>
                      <a:pt x="3"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7" name="Freeform 408"/>
              <p:cNvSpPr>
                <a:spLocks/>
              </p:cNvSpPr>
              <p:nvPr/>
            </p:nvSpPr>
            <p:spPr bwMode="auto">
              <a:xfrm>
                <a:off x="4161" y="1151"/>
                <a:ext cx="3" cy="11"/>
              </a:xfrm>
              <a:custGeom>
                <a:avLst/>
                <a:gdLst>
                  <a:gd name="T0" fmla="*/ 0 w 3"/>
                  <a:gd name="T1" fmla="*/ 0 h 11"/>
                  <a:gd name="T2" fmla="*/ 0 w 3"/>
                  <a:gd name="T3" fmla="*/ 5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5"/>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8" name="Freeform 409"/>
              <p:cNvSpPr>
                <a:spLocks/>
              </p:cNvSpPr>
              <p:nvPr/>
            </p:nvSpPr>
            <p:spPr bwMode="auto">
              <a:xfrm>
                <a:off x="4164" y="1151"/>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899" name="Freeform 410"/>
              <p:cNvSpPr>
                <a:spLocks/>
              </p:cNvSpPr>
              <p:nvPr/>
            </p:nvSpPr>
            <p:spPr bwMode="auto">
              <a:xfrm>
                <a:off x="4167" y="1151"/>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0" name="Freeform 411"/>
              <p:cNvSpPr>
                <a:spLocks/>
              </p:cNvSpPr>
              <p:nvPr/>
            </p:nvSpPr>
            <p:spPr bwMode="auto">
              <a:xfrm>
                <a:off x="4170" y="1146"/>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1" name="Freeform 412"/>
              <p:cNvSpPr>
                <a:spLocks/>
              </p:cNvSpPr>
              <p:nvPr/>
            </p:nvSpPr>
            <p:spPr bwMode="auto">
              <a:xfrm>
                <a:off x="4172" y="1146"/>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2" name="Freeform 413"/>
              <p:cNvSpPr>
                <a:spLocks/>
              </p:cNvSpPr>
              <p:nvPr/>
            </p:nvSpPr>
            <p:spPr bwMode="auto">
              <a:xfrm>
                <a:off x="4175" y="1141"/>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3" name="Freeform 414"/>
              <p:cNvSpPr>
                <a:spLocks/>
              </p:cNvSpPr>
              <p:nvPr/>
            </p:nvSpPr>
            <p:spPr bwMode="auto">
              <a:xfrm>
                <a:off x="4178" y="1141"/>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4" name="Freeform 415"/>
              <p:cNvSpPr>
                <a:spLocks/>
              </p:cNvSpPr>
              <p:nvPr/>
            </p:nvSpPr>
            <p:spPr bwMode="auto">
              <a:xfrm>
                <a:off x="4181" y="1141"/>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905" name="Line 416"/>
              <p:cNvSpPr>
                <a:spLocks noChangeShapeType="1"/>
              </p:cNvSpPr>
              <p:nvPr/>
            </p:nvSpPr>
            <p:spPr bwMode="auto">
              <a:xfrm>
                <a:off x="4184" y="1141"/>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3271" name="Group 417"/>
            <p:cNvGrpSpPr>
              <a:grpSpLocks/>
            </p:cNvGrpSpPr>
            <p:nvPr/>
          </p:nvGrpSpPr>
          <p:grpSpPr bwMode="auto">
            <a:xfrm>
              <a:off x="4186" y="566"/>
              <a:ext cx="550" cy="1181"/>
              <a:chOff x="4186" y="566"/>
              <a:chExt cx="550" cy="1181"/>
            </a:xfrm>
          </p:grpSpPr>
          <p:sp>
            <p:nvSpPr>
              <p:cNvPr id="3506" name="Line 418"/>
              <p:cNvSpPr>
                <a:spLocks noChangeShapeType="1"/>
              </p:cNvSpPr>
              <p:nvPr/>
            </p:nvSpPr>
            <p:spPr bwMode="auto">
              <a:xfrm>
                <a:off x="4186" y="1141"/>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07" name="Freeform 419"/>
              <p:cNvSpPr>
                <a:spLocks/>
              </p:cNvSpPr>
              <p:nvPr/>
            </p:nvSpPr>
            <p:spPr bwMode="auto">
              <a:xfrm>
                <a:off x="4189" y="1141"/>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8" name="Freeform 420"/>
              <p:cNvSpPr>
                <a:spLocks/>
              </p:cNvSpPr>
              <p:nvPr/>
            </p:nvSpPr>
            <p:spPr bwMode="auto">
              <a:xfrm>
                <a:off x="4192" y="114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9" name="Freeform 421"/>
              <p:cNvSpPr>
                <a:spLocks/>
              </p:cNvSpPr>
              <p:nvPr/>
            </p:nvSpPr>
            <p:spPr bwMode="auto">
              <a:xfrm>
                <a:off x="4195" y="1146"/>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0" name="Freeform 422"/>
              <p:cNvSpPr>
                <a:spLocks/>
              </p:cNvSpPr>
              <p:nvPr/>
            </p:nvSpPr>
            <p:spPr bwMode="auto">
              <a:xfrm>
                <a:off x="4198" y="1156"/>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1" name="Freeform 423"/>
              <p:cNvSpPr>
                <a:spLocks/>
              </p:cNvSpPr>
              <p:nvPr/>
            </p:nvSpPr>
            <p:spPr bwMode="auto">
              <a:xfrm>
                <a:off x="4200" y="1156"/>
                <a:ext cx="3" cy="11"/>
              </a:xfrm>
              <a:custGeom>
                <a:avLst/>
                <a:gdLst>
                  <a:gd name="T0" fmla="*/ 0 w 3"/>
                  <a:gd name="T1" fmla="*/ 0 h 11"/>
                  <a:gd name="T2" fmla="*/ 0 w 3"/>
                  <a:gd name="T3" fmla="*/ 6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2" name="Freeform 424"/>
              <p:cNvSpPr>
                <a:spLocks/>
              </p:cNvSpPr>
              <p:nvPr/>
            </p:nvSpPr>
            <p:spPr bwMode="auto">
              <a:xfrm>
                <a:off x="4203" y="1167"/>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3" name="Freeform 425"/>
              <p:cNvSpPr>
                <a:spLocks/>
              </p:cNvSpPr>
              <p:nvPr/>
            </p:nvSpPr>
            <p:spPr bwMode="auto">
              <a:xfrm>
                <a:off x="4206" y="1167"/>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4" name="Freeform 426"/>
              <p:cNvSpPr>
                <a:spLocks/>
              </p:cNvSpPr>
              <p:nvPr/>
            </p:nvSpPr>
            <p:spPr bwMode="auto">
              <a:xfrm>
                <a:off x="4209" y="1130"/>
                <a:ext cx="3" cy="37"/>
              </a:xfrm>
              <a:custGeom>
                <a:avLst/>
                <a:gdLst>
                  <a:gd name="T0" fmla="*/ 0 w 3"/>
                  <a:gd name="T1" fmla="*/ 37 h 37"/>
                  <a:gd name="T2" fmla="*/ 0 w 3"/>
                  <a:gd name="T3" fmla="*/ 32 h 37"/>
                  <a:gd name="T4" fmla="*/ 0 w 3"/>
                  <a:gd name="T5" fmla="*/ 16 h 37"/>
                  <a:gd name="T6" fmla="*/ 3 w 3"/>
                  <a:gd name="T7" fmla="*/ 5 h 37"/>
                  <a:gd name="T8" fmla="*/ 3 w 3"/>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37"/>
                    </a:moveTo>
                    <a:lnTo>
                      <a:pt x="0" y="32"/>
                    </a:ln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5" name="Freeform 427"/>
              <p:cNvSpPr>
                <a:spLocks/>
              </p:cNvSpPr>
              <p:nvPr/>
            </p:nvSpPr>
            <p:spPr bwMode="auto">
              <a:xfrm>
                <a:off x="4212" y="1130"/>
                <a:ext cx="2" cy="11"/>
              </a:xfrm>
              <a:custGeom>
                <a:avLst/>
                <a:gdLst>
                  <a:gd name="T0" fmla="*/ 0 w 2"/>
                  <a:gd name="T1" fmla="*/ 0 h 11"/>
                  <a:gd name="T2" fmla="*/ 0 w 2"/>
                  <a:gd name="T3" fmla="*/ 0 h 11"/>
                  <a:gd name="T4" fmla="*/ 2 w 2"/>
                  <a:gd name="T5" fmla="*/ 11 h 11"/>
                  <a:gd name="T6" fmla="*/ 0 60000 65536"/>
                  <a:gd name="T7" fmla="*/ 0 60000 65536"/>
                  <a:gd name="T8" fmla="*/ 0 60000 65536"/>
                </a:gdLst>
                <a:ahLst/>
                <a:cxnLst>
                  <a:cxn ang="T6">
                    <a:pos x="T0" y="T1"/>
                  </a:cxn>
                  <a:cxn ang="T7">
                    <a:pos x="T2" y="T3"/>
                  </a:cxn>
                  <a:cxn ang="T8">
                    <a:pos x="T4" y="T5"/>
                  </a:cxn>
                </a:cxnLst>
                <a:rect l="0" t="0" r="r" b="b"/>
                <a:pathLst>
                  <a:path w="2" h="11">
                    <a:moveTo>
                      <a:pt x="0" y="0"/>
                    </a:moveTo>
                    <a:lnTo>
                      <a:pt x="0" y="0"/>
                    </a:lnTo>
                    <a:lnTo>
                      <a:pt x="2"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6" name="Freeform 428"/>
              <p:cNvSpPr>
                <a:spLocks/>
              </p:cNvSpPr>
              <p:nvPr/>
            </p:nvSpPr>
            <p:spPr bwMode="auto">
              <a:xfrm>
                <a:off x="4214" y="1141"/>
                <a:ext cx="3" cy="47"/>
              </a:xfrm>
              <a:custGeom>
                <a:avLst/>
                <a:gdLst>
                  <a:gd name="T0" fmla="*/ 0 w 3"/>
                  <a:gd name="T1" fmla="*/ 0 h 47"/>
                  <a:gd name="T2" fmla="*/ 0 w 3"/>
                  <a:gd name="T3" fmla="*/ 10 h 47"/>
                  <a:gd name="T4" fmla="*/ 0 w 3"/>
                  <a:gd name="T5" fmla="*/ 31 h 47"/>
                  <a:gd name="T6" fmla="*/ 3 w 3"/>
                  <a:gd name="T7" fmla="*/ 42 h 47"/>
                  <a:gd name="T8" fmla="*/ 3 w 3"/>
                  <a:gd name="T9" fmla="*/ 47 h 47"/>
                  <a:gd name="T10" fmla="*/ 3 w 3"/>
                  <a:gd name="T11" fmla="*/ 47 h 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7">
                    <a:moveTo>
                      <a:pt x="0" y="0"/>
                    </a:moveTo>
                    <a:lnTo>
                      <a:pt x="0" y="10"/>
                    </a:lnTo>
                    <a:lnTo>
                      <a:pt x="0" y="31"/>
                    </a:lnTo>
                    <a:lnTo>
                      <a:pt x="3" y="42"/>
                    </a:lnTo>
                    <a:lnTo>
                      <a:pt x="3" y="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7" name="Freeform 429"/>
              <p:cNvSpPr>
                <a:spLocks/>
              </p:cNvSpPr>
              <p:nvPr/>
            </p:nvSpPr>
            <p:spPr bwMode="auto">
              <a:xfrm>
                <a:off x="4217" y="1104"/>
                <a:ext cx="3" cy="84"/>
              </a:xfrm>
              <a:custGeom>
                <a:avLst/>
                <a:gdLst>
                  <a:gd name="T0" fmla="*/ 0 w 3"/>
                  <a:gd name="T1" fmla="*/ 84 h 84"/>
                  <a:gd name="T2" fmla="*/ 0 w 3"/>
                  <a:gd name="T3" fmla="*/ 79 h 84"/>
                  <a:gd name="T4" fmla="*/ 0 w 3"/>
                  <a:gd name="T5" fmla="*/ 68 h 84"/>
                  <a:gd name="T6" fmla="*/ 0 w 3"/>
                  <a:gd name="T7" fmla="*/ 37 h 84"/>
                  <a:gd name="T8" fmla="*/ 3 w 3"/>
                  <a:gd name="T9" fmla="*/ 26 h 84"/>
                  <a:gd name="T10" fmla="*/ 3 w 3"/>
                  <a:gd name="T11" fmla="*/ 10 h 84"/>
                  <a:gd name="T12" fmla="*/ 3 w 3"/>
                  <a:gd name="T13" fmla="*/ 5 h 84"/>
                  <a:gd name="T14" fmla="*/ 3 w 3"/>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84">
                    <a:moveTo>
                      <a:pt x="0" y="84"/>
                    </a:moveTo>
                    <a:lnTo>
                      <a:pt x="0" y="79"/>
                    </a:lnTo>
                    <a:lnTo>
                      <a:pt x="0" y="68"/>
                    </a:lnTo>
                    <a:lnTo>
                      <a:pt x="0" y="37"/>
                    </a:lnTo>
                    <a:lnTo>
                      <a:pt x="3" y="26"/>
                    </a:lnTo>
                    <a:lnTo>
                      <a:pt x="3"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8" name="Freeform 430"/>
              <p:cNvSpPr>
                <a:spLocks/>
              </p:cNvSpPr>
              <p:nvPr/>
            </p:nvSpPr>
            <p:spPr bwMode="auto">
              <a:xfrm>
                <a:off x="4220" y="1104"/>
                <a:ext cx="3" cy="95"/>
              </a:xfrm>
              <a:custGeom>
                <a:avLst/>
                <a:gdLst>
                  <a:gd name="T0" fmla="*/ 0 w 3"/>
                  <a:gd name="T1" fmla="*/ 0 h 95"/>
                  <a:gd name="T2" fmla="*/ 0 w 3"/>
                  <a:gd name="T3" fmla="*/ 5 h 95"/>
                  <a:gd name="T4" fmla="*/ 0 w 3"/>
                  <a:gd name="T5" fmla="*/ 16 h 95"/>
                  <a:gd name="T6" fmla="*/ 0 w 3"/>
                  <a:gd name="T7" fmla="*/ 26 h 95"/>
                  <a:gd name="T8" fmla="*/ 0 w 3"/>
                  <a:gd name="T9" fmla="*/ 47 h 95"/>
                  <a:gd name="T10" fmla="*/ 3 w 3"/>
                  <a:gd name="T11" fmla="*/ 79 h 95"/>
                  <a:gd name="T12" fmla="*/ 3 w 3"/>
                  <a:gd name="T13" fmla="*/ 89 h 95"/>
                  <a:gd name="T14" fmla="*/ 3 w 3"/>
                  <a:gd name="T15" fmla="*/ 95 h 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95">
                    <a:moveTo>
                      <a:pt x="0" y="0"/>
                    </a:moveTo>
                    <a:lnTo>
                      <a:pt x="0" y="5"/>
                    </a:lnTo>
                    <a:lnTo>
                      <a:pt x="0" y="16"/>
                    </a:lnTo>
                    <a:lnTo>
                      <a:pt x="0" y="26"/>
                    </a:lnTo>
                    <a:lnTo>
                      <a:pt x="0" y="47"/>
                    </a:lnTo>
                    <a:lnTo>
                      <a:pt x="3" y="79"/>
                    </a:lnTo>
                    <a:lnTo>
                      <a:pt x="3" y="89"/>
                    </a:lnTo>
                    <a:lnTo>
                      <a:pt x="3" y="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19" name="Freeform 431"/>
              <p:cNvSpPr>
                <a:spLocks/>
              </p:cNvSpPr>
              <p:nvPr/>
            </p:nvSpPr>
            <p:spPr bwMode="auto">
              <a:xfrm>
                <a:off x="4223" y="1151"/>
                <a:ext cx="3" cy="48"/>
              </a:xfrm>
              <a:custGeom>
                <a:avLst/>
                <a:gdLst>
                  <a:gd name="T0" fmla="*/ 0 w 3"/>
                  <a:gd name="T1" fmla="*/ 48 h 48"/>
                  <a:gd name="T2" fmla="*/ 0 w 3"/>
                  <a:gd name="T3" fmla="*/ 48 h 48"/>
                  <a:gd name="T4" fmla="*/ 0 w 3"/>
                  <a:gd name="T5" fmla="*/ 42 h 48"/>
                  <a:gd name="T6" fmla="*/ 0 w 3"/>
                  <a:gd name="T7" fmla="*/ 21 h 48"/>
                  <a:gd name="T8" fmla="*/ 3 w 3"/>
                  <a:gd name="T9" fmla="*/ 5 h 48"/>
                  <a:gd name="T10" fmla="*/ 3 w 3"/>
                  <a:gd name="T11" fmla="*/ 0 h 48"/>
                  <a:gd name="T12" fmla="*/ 3 w 3"/>
                  <a:gd name="T13" fmla="*/ 0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48">
                    <a:moveTo>
                      <a:pt x="0" y="48"/>
                    </a:moveTo>
                    <a:lnTo>
                      <a:pt x="0" y="48"/>
                    </a:lnTo>
                    <a:lnTo>
                      <a:pt x="0" y="42"/>
                    </a:lnTo>
                    <a:lnTo>
                      <a:pt x="0"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20" name="Freeform 432"/>
              <p:cNvSpPr>
                <a:spLocks/>
              </p:cNvSpPr>
              <p:nvPr/>
            </p:nvSpPr>
            <p:spPr bwMode="auto">
              <a:xfrm>
                <a:off x="4226" y="1151"/>
                <a:ext cx="2" cy="111"/>
              </a:xfrm>
              <a:custGeom>
                <a:avLst/>
                <a:gdLst>
                  <a:gd name="T0" fmla="*/ 0 w 2"/>
                  <a:gd name="T1" fmla="*/ 0 h 111"/>
                  <a:gd name="T2" fmla="*/ 0 w 2"/>
                  <a:gd name="T3" fmla="*/ 5 h 111"/>
                  <a:gd name="T4" fmla="*/ 0 w 2"/>
                  <a:gd name="T5" fmla="*/ 16 h 111"/>
                  <a:gd name="T6" fmla="*/ 0 w 2"/>
                  <a:gd name="T7" fmla="*/ 48 h 111"/>
                  <a:gd name="T8" fmla="*/ 2 w 2"/>
                  <a:gd name="T9" fmla="*/ 84 h 111"/>
                  <a:gd name="T10" fmla="*/ 2 w 2"/>
                  <a:gd name="T11" fmla="*/ 111 h 1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111">
                    <a:moveTo>
                      <a:pt x="0" y="0"/>
                    </a:moveTo>
                    <a:lnTo>
                      <a:pt x="0" y="5"/>
                    </a:lnTo>
                    <a:lnTo>
                      <a:pt x="0" y="16"/>
                    </a:lnTo>
                    <a:lnTo>
                      <a:pt x="0" y="48"/>
                    </a:lnTo>
                    <a:lnTo>
                      <a:pt x="2" y="84"/>
                    </a:lnTo>
                    <a:lnTo>
                      <a:pt x="2" y="1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21" name="Freeform 433"/>
              <p:cNvSpPr>
                <a:spLocks/>
              </p:cNvSpPr>
              <p:nvPr/>
            </p:nvSpPr>
            <p:spPr bwMode="auto">
              <a:xfrm>
                <a:off x="4228" y="1262"/>
                <a:ext cx="3" cy="63"/>
              </a:xfrm>
              <a:custGeom>
                <a:avLst/>
                <a:gdLst>
                  <a:gd name="T0" fmla="*/ 0 w 3"/>
                  <a:gd name="T1" fmla="*/ 0 h 63"/>
                  <a:gd name="T2" fmla="*/ 0 w 3"/>
                  <a:gd name="T3" fmla="*/ 21 h 63"/>
                  <a:gd name="T4" fmla="*/ 0 w 3"/>
                  <a:gd name="T5" fmla="*/ 47 h 63"/>
                  <a:gd name="T6" fmla="*/ 3 w 3"/>
                  <a:gd name="T7" fmla="*/ 63 h 63"/>
                  <a:gd name="T8" fmla="*/ 3 w 3"/>
                  <a:gd name="T9" fmla="*/ 63 h 63"/>
                  <a:gd name="T10" fmla="*/ 3 w 3"/>
                  <a:gd name="T11" fmla="*/ 63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63">
                    <a:moveTo>
                      <a:pt x="0" y="0"/>
                    </a:moveTo>
                    <a:lnTo>
                      <a:pt x="0" y="21"/>
                    </a:lnTo>
                    <a:lnTo>
                      <a:pt x="0" y="47"/>
                    </a:lnTo>
                    <a:lnTo>
                      <a:pt x="3" y="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22" name="Freeform 434"/>
              <p:cNvSpPr>
                <a:spLocks/>
              </p:cNvSpPr>
              <p:nvPr/>
            </p:nvSpPr>
            <p:spPr bwMode="auto">
              <a:xfrm>
                <a:off x="4231" y="1199"/>
                <a:ext cx="3" cy="126"/>
              </a:xfrm>
              <a:custGeom>
                <a:avLst/>
                <a:gdLst>
                  <a:gd name="T0" fmla="*/ 0 w 3"/>
                  <a:gd name="T1" fmla="*/ 126 h 126"/>
                  <a:gd name="T2" fmla="*/ 0 w 3"/>
                  <a:gd name="T3" fmla="*/ 121 h 126"/>
                  <a:gd name="T4" fmla="*/ 0 w 3"/>
                  <a:gd name="T5" fmla="*/ 105 h 126"/>
                  <a:gd name="T6" fmla="*/ 0 w 3"/>
                  <a:gd name="T7" fmla="*/ 89 h 126"/>
                  <a:gd name="T8" fmla="*/ 0 w 3"/>
                  <a:gd name="T9" fmla="*/ 68 h 126"/>
                  <a:gd name="T10" fmla="*/ 3 w 3"/>
                  <a:gd name="T11" fmla="*/ 26 h 126"/>
                  <a:gd name="T12" fmla="*/ 3 w 3"/>
                  <a:gd name="T13" fmla="*/ 10 h 126"/>
                  <a:gd name="T14" fmla="*/ 3 w 3"/>
                  <a:gd name="T15" fmla="*/ 0 h 12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26">
                    <a:moveTo>
                      <a:pt x="0" y="126"/>
                    </a:moveTo>
                    <a:lnTo>
                      <a:pt x="0" y="121"/>
                    </a:lnTo>
                    <a:lnTo>
                      <a:pt x="0" y="105"/>
                    </a:lnTo>
                    <a:lnTo>
                      <a:pt x="0" y="89"/>
                    </a:lnTo>
                    <a:lnTo>
                      <a:pt x="0" y="68"/>
                    </a:lnTo>
                    <a:lnTo>
                      <a:pt x="3" y="26"/>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23" name="Freeform 435"/>
              <p:cNvSpPr>
                <a:spLocks/>
              </p:cNvSpPr>
              <p:nvPr/>
            </p:nvSpPr>
            <p:spPr bwMode="auto">
              <a:xfrm>
                <a:off x="4234" y="1199"/>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24" name="Line 436"/>
              <p:cNvSpPr>
                <a:spLocks noChangeShapeType="1"/>
              </p:cNvSpPr>
              <p:nvPr/>
            </p:nvSpPr>
            <p:spPr bwMode="auto">
              <a:xfrm>
                <a:off x="4237" y="11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25" name="Line 437"/>
              <p:cNvSpPr>
                <a:spLocks noChangeShapeType="1"/>
              </p:cNvSpPr>
              <p:nvPr/>
            </p:nvSpPr>
            <p:spPr bwMode="auto">
              <a:xfrm>
                <a:off x="4240" y="1199"/>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26" name="Line 438"/>
              <p:cNvSpPr>
                <a:spLocks noChangeShapeType="1"/>
              </p:cNvSpPr>
              <p:nvPr/>
            </p:nvSpPr>
            <p:spPr bwMode="auto">
              <a:xfrm>
                <a:off x="4242" y="11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27" name="Line 439"/>
              <p:cNvSpPr>
                <a:spLocks noChangeShapeType="1"/>
              </p:cNvSpPr>
              <p:nvPr/>
            </p:nvSpPr>
            <p:spPr bwMode="auto">
              <a:xfrm>
                <a:off x="4245" y="11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28" name="Line 440"/>
              <p:cNvSpPr>
                <a:spLocks noChangeShapeType="1"/>
              </p:cNvSpPr>
              <p:nvPr/>
            </p:nvSpPr>
            <p:spPr bwMode="auto">
              <a:xfrm>
                <a:off x="4248" y="11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29" name="Freeform 441"/>
              <p:cNvSpPr>
                <a:spLocks/>
              </p:cNvSpPr>
              <p:nvPr/>
            </p:nvSpPr>
            <p:spPr bwMode="auto">
              <a:xfrm>
                <a:off x="4251" y="1193"/>
                <a:ext cx="3" cy="6"/>
              </a:xfrm>
              <a:custGeom>
                <a:avLst/>
                <a:gdLst>
                  <a:gd name="T0" fmla="*/ 0 w 3"/>
                  <a:gd name="T1" fmla="*/ 6 h 6"/>
                  <a:gd name="T2" fmla="*/ 3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0" name="Freeform 442"/>
              <p:cNvSpPr>
                <a:spLocks/>
              </p:cNvSpPr>
              <p:nvPr/>
            </p:nvSpPr>
            <p:spPr bwMode="auto">
              <a:xfrm>
                <a:off x="4254" y="1193"/>
                <a:ext cx="1" cy="11"/>
              </a:xfrm>
              <a:custGeom>
                <a:avLst/>
                <a:gdLst>
                  <a:gd name="T0" fmla="*/ 0 w 1"/>
                  <a:gd name="T1" fmla="*/ 0 h 11"/>
                  <a:gd name="T2" fmla="*/ 0 w 1"/>
                  <a:gd name="T3" fmla="*/ 6 h 11"/>
                  <a:gd name="T4" fmla="*/ 0 w 1"/>
                  <a:gd name="T5" fmla="*/ 11 h 11"/>
                  <a:gd name="T6" fmla="*/ 0 60000 65536"/>
                  <a:gd name="T7" fmla="*/ 0 60000 65536"/>
                  <a:gd name="T8" fmla="*/ 0 60000 65536"/>
                </a:gdLst>
                <a:ahLst/>
                <a:cxnLst>
                  <a:cxn ang="T6">
                    <a:pos x="T0" y="T1"/>
                  </a:cxn>
                  <a:cxn ang="T7">
                    <a:pos x="T2" y="T3"/>
                  </a:cxn>
                  <a:cxn ang="T8">
                    <a:pos x="T4" y="T5"/>
                  </a:cxn>
                </a:cxnLst>
                <a:rect l="0" t="0" r="r" b="b"/>
                <a:pathLst>
                  <a:path w="1" h="11">
                    <a:moveTo>
                      <a:pt x="0" y="0"/>
                    </a:moveTo>
                    <a:lnTo>
                      <a:pt x="0" y="6"/>
                    </a:lnTo>
                    <a:lnTo>
                      <a:pt x="0"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1" name="Freeform 443"/>
              <p:cNvSpPr>
                <a:spLocks/>
              </p:cNvSpPr>
              <p:nvPr/>
            </p:nvSpPr>
            <p:spPr bwMode="auto">
              <a:xfrm>
                <a:off x="4254" y="1204"/>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2" name="Line 444"/>
              <p:cNvSpPr>
                <a:spLocks noChangeShapeType="1"/>
              </p:cNvSpPr>
              <p:nvPr/>
            </p:nvSpPr>
            <p:spPr bwMode="auto">
              <a:xfrm>
                <a:off x="4256" y="1204"/>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33" name="Freeform 445"/>
              <p:cNvSpPr>
                <a:spLocks/>
              </p:cNvSpPr>
              <p:nvPr/>
            </p:nvSpPr>
            <p:spPr bwMode="auto">
              <a:xfrm>
                <a:off x="4259" y="1199"/>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4" name="Freeform 446"/>
              <p:cNvSpPr>
                <a:spLocks/>
              </p:cNvSpPr>
              <p:nvPr/>
            </p:nvSpPr>
            <p:spPr bwMode="auto">
              <a:xfrm>
                <a:off x="4262" y="1199"/>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5" name="Freeform 447"/>
              <p:cNvSpPr>
                <a:spLocks/>
              </p:cNvSpPr>
              <p:nvPr/>
            </p:nvSpPr>
            <p:spPr bwMode="auto">
              <a:xfrm>
                <a:off x="4265" y="1199"/>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6" name="Freeform 448"/>
              <p:cNvSpPr>
                <a:spLocks/>
              </p:cNvSpPr>
              <p:nvPr/>
            </p:nvSpPr>
            <p:spPr bwMode="auto">
              <a:xfrm>
                <a:off x="4268" y="1199"/>
                <a:ext cx="2" cy="10"/>
              </a:xfrm>
              <a:custGeom>
                <a:avLst/>
                <a:gdLst>
                  <a:gd name="T0" fmla="*/ 0 w 2"/>
                  <a:gd name="T1" fmla="*/ 0 h 10"/>
                  <a:gd name="T2" fmla="*/ 0 w 2"/>
                  <a:gd name="T3" fmla="*/ 5 h 10"/>
                  <a:gd name="T4" fmla="*/ 2 w 2"/>
                  <a:gd name="T5" fmla="*/ 10 h 10"/>
                  <a:gd name="T6" fmla="*/ 0 60000 65536"/>
                  <a:gd name="T7" fmla="*/ 0 60000 65536"/>
                  <a:gd name="T8" fmla="*/ 0 60000 65536"/>
                </a:gdLst>
                <a:ahLst/>
                <a:cxnLst>
                  <a:cxn ang="T6">
                    <a:pos x="T0" y="T1"/>
                  </a:cxn>
                  <a:cxn ang="T7">
                    <a:pos x="T2" y="T3"/>
                  </a:cxn>
                  <a:cxn ang="T8">
                    <a:pos x="T4" y="T5"/>
                  </a:cxn>
                </a:cxnLst>
                <a:rect l="0" t="0" r="r" b="b"/>
                <a:pathLst>
                  <a:path w="2" h="10">
                    <a:moveTo>
                      <a:pt x="0" y="0"/>
                    </a:moveTo>
                    <a:lnTo>
                      <a:pt x="0" y="5"/>
                    </a:lnTo>
                    <a:lnTo>
                      <a:pt x="2"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7" name="Freeform 449"/>
              <p:cNvSpPr>
                <a:spLocks/>
              </p:cNvSpPr>
              <p:nvPr/>
            </p:nvSpPr>
            <p:spPr bwMode="auto">
              <a:xfrm>
                <a:off x="4270" y="1209"/>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8" name="Freeform 450"/>
              <p:cNvSpPr>
                <a:spLocks/>
              </p:cNvSpPr>
              <p:nvPr/>
            </p:nvSpPr>
            <p:spPr bwMode="auto">
              <a:xfrm>
                <a:off x="4273" y="1146"/>
                <a:ext cx="3" cy="63"/>
              </a:xfrm>
              <a:custGeom>
                <a:avLst/>
                <a:gdLst>
                  <a:gd name="T0" fmla="*/ 0 w 3"/>
                  <a:gd name="T1" fmla="*/ 63 h 63"/>
                  <a:gd name="T2" fmla="*/ 0 w 3"/>
                  <a:gd name="T3" fmla="*/ 47 h 63"/>
                  <a:gd name="T4" fmla="*/ 0 w 3"/>
                  <a:gd name="T5" fmla="*/ 26 h 63"/>
                  <a:gd name="T6" fmla="*/ 3 w 3"/>
                  <a:gd name="T7" fmla="*/ 10 h 63"/>
                  <a:gd name="T8" fmla="*/ 3 w 3"/>
                  <a:gd name="T9" fmla="*/ 0 h 63"/>
                  <a:gd name="T10" fmla="*/ 3 w 3"/>
                  <a:gd name="T11" fmla="*/ 0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63">
                    <a:moveTo>
                      <a:pt x="0" y="63"/>
                    </a:moveTo>
                    <a:lnTo>
                      <a:pt x="0" y="47"/>
                    </a:lnTo>
                    <a:lnTo>
                      <a:pt x="0" y="26"/>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39" name="Freeform 451"/>
              <p:cNvSpPr>
                <a:spLocks/>
              </p:cNvSpPr>
              <p:nvPr/>
            </p:nvSpPr>
            <p:spPr bwMode="auto">
              <a:xfrm>
                <a:off x="4276" y="1146"/>
                <a:ext cx="3" cy="58"/>
              </a:xfrm>
              <a:custGeom>
                <a:avLst/>
                <a:gdLst>
                  <a:gd name="T0" fmla="*/ 0 w 3"/>
                  <a:gd name="T1" fmla="*/ 0 h 58"/>
                  <a:gd name="T2" fmla="*/ 0 w 3"/>
                  <a:gd name="T3" fmla="*/ 0 h 58"/>
                  <a:gd name="T4" fmla="*/ 0 w 3"/>
                  <a:gd name="T5" fmla="*/ 5 h 58"/>
                  <a:gd name="T6" fmla="*/ 0 w 3"/>
                  <a:gd name="T7" fmla="*/ 21 h 58"/>
                  <a:gd name="T8" fmla="*/ 3 w 3"/>
                  <a:gd name="T9" fmla="*/ 42 h 58"/>
                  <a:gd name="T10" fmla="*/ 3 w 3"/>
                  <a:gd name="T11" fmla="*/ 58 h 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8">
                    <a:moveTo>
                      <a:pt x="0" y="0"/>
                    </a:moveTo>
                    <a:lnTo>
                      <a:pt x="0" y="0"/>
                    </a:lnTo>
                    <a:lnTo>
                      <a:pt x="0" y="5"/>
                    </a:lnTo>
                    <a:lnTo>
                      <a:pt x="0" y="21"/>
                    </a:lnTo>
                    <a:lnTo>
                      <a:pt x="3" y="42"/>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0" name="Freeform 452"/>
              <p:cNvSpPr>
                <a:spLocks/>
              </p:cNvSpPr>
              <p:nvPr/>
            </p:nvSpPr>
            <p:spPr bwMode="auto">
              <a:xfrm>
                <a:off x="4279" y="1204"/>
                <a:ext cx="3" cy="26"/>
              </a:xfrm>
              <a:custGeom>
                <a:avLst/>
                <a:gdLst>
                  <a:gd name="T0" fmla="*/ 0 w 3"/>
                  <a:gd name="T1" fmla="*/ 0 h 26"/>
                  <a:gd name="T2" fmla="*/ 0 w 3"/>
                  <a:gd name="T3" fmla="*/ 21 h 26"/>
                  <a:gd name="T4" fmla="*/ 3 w 3"/>
                  <a:gd name="T5" fmla="*/ 26 h 26"/>
                  <a:gd name="T6" fmla="*/ 3 w 3"/>
                  <a:gd name="T7" fmla="*/ 26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0"/>
                    </a:moveTo>
                    <a:lnTo>
                      <a:pt x="0" y="21"/>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1" name="Freeform 453"/>
              <p:cNvSpPr>
                <a:spLocks/>
              </p:cNvSpPr>
              <p:nvPr/>
            </p:nvSpPr>
            <p:spPr bwMode="auto">
              <a:xfrm>
                <a:off x="4282" y="1183"/>
                <a:ext cx="2" cy="47"/>
              </a:xfrm>
              <a:custGeom>
                <a:avLst/>
                <a:gdLst>
                  <a:gd name="T0" fmla="*/ 0 w 2"/>
                  <a:gd name="T1" fmla="*/ 47 h 47"/>
                  <a:gd name="T2" fmla="*/ 0 w 2"/>
                  <a:gd name="T3" fmla="*/ 42 h 47"/>
                  <a:gd name="T4" fmla="*/ 0 w 2"/>
                  <a:gd name="T5" fmla="*/ 26 h 47"/>
                  <a:gd name="T6" fmla="*/ 2 w 2"/>
                  <a:gd name="T7" fmla="*/ 10 h 47"/>
                  <a:gd name="T8" fmla="*/ 2 w 2"/>
                  <a:gd name="T9" fmla="*/ 0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7">
                    <a:moveTo>
                      <a:pt x="0" y="47"/>
                    </a:moveTo>
                    <a:lnTo>
                      <a:pt x="0" y="42"/>
                    </a:lnTo>
                    <a:lnTo>
                      <a:pt x="0" y="26"/>
                    </a:lnTo>
                    <a:lnTo>
                      <a:pt x="2"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2" name="Freeform 454"/>
              <p:cNvSpPr>
                <a:spLocks/>
              </p:cNvSpPr>
              <p:nvPr/>
            </p:nvSpPr>
            <p:spPr bwMode="auto">
              <a:xfrm>
                <a:off x="4284" y="1172"/>
                <a:ext cx="3" cy="11"/>
              </a:xfrm>
              <a:custGeom>
                <a:avLst/>
                <a:gdLst>
                  <a:gd name="T0" fmla="*/ 0 w 3"/>
                  <a:gd name="T1" fmla="*/ 11 h 11"/>
                  <a:gd name="T2" fmla="*/ 0 w 3"/>
                  <a:gd name="T3" fmla="*/ 0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3" name="Freeform 455"/>
              <p:cNvSpPr>
                <a:spLocks/>
              </p:cNvSpPr>
              <p:nvPr/>
            </p:nvSpPr>
            <p:spPr bwMode="auto">
              <a:xfrm>
                <a:off x="4287" y="1172"/>
                <a:ext cx="3" cy="32"/>
              </a:xfrm>
              <a:custGeom>
                <a:avLst/>
                <a:gdLst>
                  <a:gd name="T0" fmla="*/ 0 w 3"/>
                  <a:gd name="T1" fmla="*/ 0 h 32"/>
                  <a:gd name="T2" fmla="*/ 0 w 3"/>
                  <a:gd name="T3" fmla="*/ 6 h 32"/>
                  <a:gd name="T4" fmla="*/ 0 w 3"/>
                  <a:gd name="T5" fmla="*/ 16 h 32"/>
                  <a:gd name="T6" fmla="*/ 3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6"/>
                    </a:lnTo>
                    <a:lnTo>
                      <a:pt x="0" y="16"/>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4" name="Freeform 456"/>
              <p:cNvSpPr>
                <a:spLocks/>
              </p:cNvSpPr>
              <p:nvPr/>
            </p:nvSpPr>
            <p:spPr bwMode="auto">
              <a:xfrm>
                <a:off x="4290" y="1204"/>
                <a:ext cx="3" cy="26"/>
              </a:xfrm>
              <a:custGeom>
                <a:avLst/>
                <a:gdLst>
                  <a:gd name="T0" fmla="*/ 0 w 3"/>
                  <a:gd name="T1" fmla="*/ 0 h 26"/>
                  <a:gd name="T2" fmla="*/ 0 w 3"/>
                  <a:gd name="T3" fmla="*/ 16 h 26"/>
                  <a:gd name="T4" fmla="*/ 3 w 3"/>
                  <a:gd name="T5" fmla="*/ 21 h 26"/>
                  <a:gd name="T6" fmla="*/ 3 w 3"/>
                  <a:gd name="T7" fmla="*/ 26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0"/>
                    </a:moveTo>
                    <a:lnTo>
                      <a:pt x="0" y="16"/>
                    </a:lnTo>
                    <a:lnTo>
                      <a:pt x="3" y="21"/>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5" name="Freeform 457"/>
              <p:cNvSpPr>
                <a:spLocks/>
              </p:cNvSpPr>
              <p:nvPr/>
            </p:nvSpPr>
            <p:spPr bwMode="auto">
              <a:xfrm>
                <a:off x="4293" y="1204"/>
                <a:ext cx="3" cy="26"/>
              </a:xfrm>
              <a:custGeom>
                <a:avLst/>
                <a:gdLst>
                  <a:gd name="T0" fmla="*/ 0 w 3"/>
                  <a:gd name="T1" fmla="*/ 26 h 26"/>
                  <a:gd name="T2" fmla="*/ 0 w 3"/>
                  <a:gd name="T3" fmla="*/ 21 h 26"/>
                  <a:gd name="T4" fmla="*/ 0 w 3"/>
                  <a:gd name="T5" fmla="*/ 16 h 26"/>
                  <a:gd name="T6" fmla="*/ 3 w 3"/>
                  <a:gd name="T7" fmla="*/ 0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26"/>
                    </a:moveTo>
                    <a:lnTo>
                      <a:pt x="0" y="21"/>
                    </a:ln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6" name="Freeform 458"/>
              <p:cNvSpPr>
                <a:spLocks/>
              </p:cNvSpPr>
              <p:nvPr/>
            </p:nvSpPr>
            <p:spPr bwMode="auto">
              <a:xfrm>
                <a:off x="4296" y="1178"/>
                <a:ext cx="2" cy="26"/>
              </a:xfrm>
              <a:custGeom>
                <a:avLst/>
                <a:gdLst>
                  <a:gd name="T0" fmla="*/ 0 w 2"/>
                  <a:gd name="T1" fmla="*/ 26 h 26"/>
                  <a:gd name="T2" fmla="*/ 0 w 2"/>
                  <a:gd name="T3" fmla="*/ 15 h 26"/>
                  <a:gd name="T4" fmla="*/ 0 w 2"/>
                  <a:gd name="T5" fmla="*/ 5 h 26"/>
                  <a:gd name="T6" fmla="*/ 2 w 2"/>
                  <a:gd name="T7" fmla="*/ 0 h 26"/>
                  <a:gd name="T8" fmla="*/ 2 w 2"/>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6">
                    <a:moveTo>
                      <a:pt x="0" y="26"/>
                    </a:moveTo>
                    <a:lnTo>
                      <a:pt x="0" y="15"/>
                    </a:ln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7" name="Freeform 459"/>
              <p:cNvSpPr>
                <a:spLocks/>
              </p:cNvSpPr>
              <p:nvPr/>
            </p:nvSpPr>
            <p:spPr bwMode="auto">
              <a:xfrm>
                <a:off x="4298" y="1178"/>
                <a:ext cx="3" cy="94"/>
              </a:xfrm>
              <a:custGeom>
                <a:avLst/>
                <a:gdLst>
                  <a:gd name="T0" fmla="*/ 0 w 3"/>
                  <a:gd name="T1" fmla="*/ 0 h 94"/>
                  <a:gd name="T2" fmla="*/ 0 w 3"/>
                  <a:gd name="T3" fmla="*/ 5 h 94"/>
                  <a:gd name="T4" fmla="*/ 0 w 3"/>
                  <a:gd name="T5" fmla="*/ 15 h 94"/>
                  <a:gd name="T6" fmla="*/ 0 w 3"/>
                  <a:gd name="T7" fmla="*/ 42 h 94"/>
                  <a:gd name="T8" fmla="*/ 3 w 3"/>
                  <a:gd name="T9" fmla="*/ 73 h 94"/>
                  <a:gd name="T10" fmla="*/ 3 w 3"/>
                  <a:gd name="T11" fmla="*/ 84 h 94"/>
                  <a:gd name="T12" fmla="*/ 3 w 3"/>
                  <a:gd name="T13" fmla="*/ 94 h 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94">
                    <a:moveTo>
                      <a:pt x="0" y="0"/>
                    </a:moveTo>
                    <a:lnTo>
                      <a:pt x="0" y="5"/>
                    </a:lnTo>
                    <a:lnTo>
                      <a:pt x="0" y="15"/>
                    </a:lnTo>
                    <a:lnTo>
                      <a:pt x="0" y="42"/>
                    </a:lnTo>
                    <a:lnTo>
                      <a:pt x="3" y="73"/>
                    </a:lnTo>
                    <a:lnTo>
                      <a:pt x="3" y="84"/>
                    </a:lnTo>
                    <a:lnTo>
                      <a:pt x="3" y="9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8" name="Freeform 460"/>
              <p:cNvSpPr>
                <a:spLocks/>
              </p:cNvSpPr>
              <p:nvPr/>
            </p:nvSpPr>
            <p:spPr bwMode="auto">
              <a:xfrm>
                <a:off x="4301" y="1272"/>
                <a:ext cx="3" cy="21"/>
              </a:xfrm>
              <a:custGeom>
                <a:avLst/>
                <a:gdLst>
                  <a:gd name="T0" fmla="*/ 0 w 3"/>
                  <a:gd name="T1" fmla="*/ 0 h 21"/>
                  <a:gd name="T2" fmla="*/ 0 w 3"/>
                  <a:gd name="T3" fmla="*/ 16 h 21"/>
                  <a:gd name="T4" fmla="*/ 3 w 3"/>
                  <a:gd name="T5" fmla="*/ 21 h 21"/>
                  <a:gd name="T6" fmla="*/ 3 w 3"/>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0"/>
                    </a:moveTo>
                    <a:lnTo>
                      <a:pt x="0" y="16"/>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49" name="Freeform 461"/>
              <p:cNvSpPr>
                <a:spLocks/>
              </p:cNvSpPr>
              <p:nvPr/>
            </p:nvSpPr>
            <p:spPr bwMode="auto">
              <a:xfrm>
                <a:off x="4304" y="1204"/>
                <a:ext cx="3" cy="89"/>
              </a:xfrm>
              <a:custGeom>
                <a:avLst/>
                <a:gdLst>
                  <a:gd name="T0" fmla="*/ 0 w 3"/>
                  <a:gd name="T1" fmla="*/ 89 h 89"/>
                  <a:gd name="T2" fmla="*/ 0 w 3"/>
                  <a:gd name="T3" fmla="*/ 84 h 89"/>
                  <a:gd name="T4" fmla="*/ 0 w 3"/>
                  <a:gd name="T5" fmla="*/ 74 h 89"/>
                  <a:gd name="T6" fmla="*/ 0 w 3"/>
                  <a:gd name="T7" fmla="*/ 47 h 89"/>
                  <a:gd name="T8" fmla="*/ 3 w 3"/>
                  <a:gd name="T9" fmla="*/ 21 h 89"/>
                  <a:gd name="T10" fmla="*/ 3 w 3"/>
                  <a:gd name="T11" fmla="*/ 0 h 8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89">
                    <a:moveTo>
                      <a:pt x="0" y="89"/>
                    </a:moveTo>
                    <a:lnTo>
                      <a:pt x="0" y="84"/>
                    </a:lnTo>
                    <a:lnTo>
                      <a:pt x="0" y="74"/>
                    </a:lnTo>
                    <a:lnTo>
                      <a:pt x="0" y="47"/>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0" name="Freeform 462"/>
              <p:cNvSpPr>
                <a:spLocks/>
              </p:cNvSpPr>
              <p:nvPr/>
            </p:nvSpPr>
            <p:spPr bwMode="auto">
              <a:xfrm>
                <a:off x="4307" y="1146"/>
                <a:ext cx="3" cy="58"/>
              </a:xfrm>
              <a:custGeom>
                <a:avLst/>
                <a:gdLst>
                  <a:gd name="T0" fmla="*/ 0 w 3"/>
                  <a:gd name="T1" fmla="*/ 58 h 58"/>
                  <a:gd name="T2" fmla="*/ 0 w 3"/>
                  <a:gd name="T3" fmla="*/ 21 h 58"/>
                  <a:gd name="T4" fmla="*/ 3 w 3"/>
                  <a:gd name="T5" fmla="*/ 10 h 58"/>
                  <a:gd name="T6" fmla="*/ 3 w 3"/>
                  <a:gd name="T7" fmla="*/ 0 h 5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8">
                    <a:moveTo>
                      <a:pt x="0" y="58"/>
                    </a:moveTo>
                    <a:lnTo>
                      <a:pt x="0" y="21"/>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1" name="Freeform 463"/>
              <p:cNvSpPr>
                <a:spLocks/>
              </p:cNvSpPr>
              <p:nvPr/>
            </p:nvSpPr>
            <p:spPr bwMode="auto">
              <a:xfrm>
                <a:off x="4310" y="1146"/>
                <a:ext cx="2" cy="21"/>
              </a:xfrm>
              <a:custGeom>
                <a:avLst/>
                <a:gdLst>
                  <a:gd name="T0" fmla="*/ 0 w 2"/>
                  <a:gd name="T1" fmla="*/ 0 h 21"/>
                  <a:gd name="T2" fmla="*/ 0 w 2"/>
                  <a:gd name="T3" fmla="*/ 0 h 21"/>
                  <a:gd name="T4" fmla="*/ 0 w 2"/>
                  <a:gd name="T5" fmla="*/ 5 h 21"/>
                  <a:gd name="T6" fmla="*/ 2 w 2"/>
                  <a:gd name="T7" fmla="*/ 16 h 21"/>
                  <a:gd name="T8" fmla="*/ 2 w 2"/>
                  <a:gd name="T9" fmla="*/ 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1">
                    <a:moveTo>
                      <a:pt x="0" y="0"/>
                    </a:moveTo>
                    <a:lnTo>
                      <a:pt x="0" y="0"/>
                    </a:lnTo>
                    <a:lnTo>
                      <a:pt x="0" y="5"/>
                    </a:lnTo>
                    <a:lnTo>
                      <a:pt x="2" y="16"/>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2" name="Freeform 464"/>
              <p:cNvSpPr>
                <a:spLocks/>
              </p:cNvSpPr>
              <p:nvPr/>
            </p:nvSpPr>
            <p:spPr bwMode="auto">
              <a:xfrm>
                <a:off x="4312" y="1167"/>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3" name="Freeform 465"/>
              <p:cNvSpPr>
                <a:spLocks/>
              </p:cNvSpPr>
              <p:nvPr/>
            </p:nvSpPr>
            <p:spPr bwMode="auto">
              <a:xfrm>
                <a:off x="4315" y="1125"/>
                <a:ext cx="3" cy="42"/>
              </a:xfrm>
              <a:custGeom>
                <a:avLst/>
                <a:gdLst>
                  <a:gd name="T0" fmla="*/ 0 w 3"/>
                  <a:gd name="T1" fmla="*/ 42 h 42"/>
                  <a:gd name="T2" fmla="*/ 0 w 3"/>
                  <a:gd name="T3" fmla="*/ 31 h 42"/>
                  <a:gd name="T4" fmla="*/ 0 w 3"/>
                  <a:gd name="T5" fmla="*/ 21 h 42"/>
                  <a:gd name="T6" fmla="*/ 3 w 3"/>
                  <a:gd name="T7" fmla="*/ 5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1"/>
                    </a:lnTo>
                    <a:lnTo>
                      <a:pt x="0"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4" name="Freeform 466"/>
              <p:cNvSpPr>
                <a:spLocks/>
              </p:cNvSpPr>
              <p:nvPr/>
            </p:nvSpPr>
            <p:spPr bwMode="auto">
              <a:xfrm>
                <a:off x="4318" y="1125"/>
                <a:ext cx="3" cy="31"/>
              </a:xfrm>
              <a:custGeom>
                <a:avLst/>
                <a:gdLst>
                  <a:gd name="T0" fmla="*/ 0 w 3"/>
                  <a:gd name="T1" fmla="*/ 0 h 31"/>
                  <a:gd name="T2" fmla="*/ 0 w 3"/>
                  <a:gd name="T3" fmla="*/ 5 h 31"/>
                  <a:gd name="T4" fmla="*/ 0 w 3"/>
                  <a:gd name="T5" fmla="*/ 10 h 31"/>
                  <a:gd name="T6" fmla="*/ 3 w 3"/>
                  <a:gd name="T7" fmla="*/ 26 h 31"/>
                  <a:gd name="T8" fmla="*/ 3 w 3"/>
                  <a:gd name="T9" fmla="*/ 31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1">
                    <a:moveTo>
                      <a:pt x="0" y="0"/>
                    </a:moveTo>
                    <a:lnTo>
                      <a:pt x="0" y="5"/>
                    </a:lnTo>
                    <a:lnTo>
                      <a:pt x="0" y="10"/>
                    </a:lnTo>
                    <a:lnTo>
                      <a:pt x="3" y="26"/>
                    </a:lnTo>
                    <a:lnTo>
                      <a:pt x="3" y="3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55" name="Line 467"/>
              <p:cNvSpPr>
                <a:spLocks noChangeShapeType="1"/>
              </p:cNvSpPr>
              <p:nvPr/>
            </p:nvSpPr>
            <p:spPr bwMode="auto">
              <a:xfrm>
                <a:off x="4321" y="1156"/>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56" name="Line 468"/>
              <p:cNvSpPr>
                <a:spLocks noChangeShapeType="1"/>
              </p:cNvSpPr>
              <p:nvPr/>
            </p:nvSpPr>
            <p:spPr bwMode="auto">
              <a:xfrm>
                <a:off x="4324" y="1162"/>
                <a:ext cx="2"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57" name="Line 469"/>
              <p:cNvSpPr>
                <a:spLocks noChangeShapeType="1"/>
              </p:cNvSpPr>
              <p:nvPr/>
            </p:nvSpPr>
            <p:spPr bwMode="auto">
              <a:xfrm>
                <a:off x="4326" y="1172"/>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58" name="Line 470"/>
              <p:cNvSpPr>
                <a:spLocks noChangeShapeType="1"/>
              </p:cNvSpPr>
              <p:nvPr/>
            </p:nvSpPr>
            <p:spPr bwMode="auto">
              <a:xfrm>
                <a:off x="4329" y="1183"/>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59" name="Line 471"/>
              <p:cNvSpPr>
                <a:spLocks noChangeShapeType="1"/>
              </p:cNvSpPr>
              <p:nvPr/>
            </p:nvSpPr>
            <p:spPr bwMode="auto">
              <a:xfrm>
                <a:off x="4332" y="1188"/>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60" name="Line 472"/>
              <p:cNvSpPr>
                <a:spLocks noChangeShapeType="1"/>
              </p:cNvSpPr>
              <p:nvPr/>
            </p:nvSpPr>
            <p:spPr bwMode="auto">
              <a:xfrm>
                <a:off x="4335" y="1193"/>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61" name="Freeform 473"/>
              <p:cNvSpPr>
                <a:spLocks/>
              </p:cNvSpPr>
              <p:nvPr/>
            </p:nvSpPr>
            <p:spPr bwMode="auto">
              <a:xfrm>
                <a:off x="4338" y="1193"/>
                <a:ext cx="2" cy="6"/>
              </a:xfrm>
              <a:custGeom>
                <a:avLst/>
                <a:gdLst>
                  <a:gd name="T0" fmla="*/ 0 w 2"/>
                  <a:gd name="T1" fmla="*/ 0 h 6"/>
                  <a:gd name="T2" fmla="*/ 0 w 2"/>
                  <a:gd name="T3" fmla="*/ 0 h 6"/>
                  <a:gd name="T4" fmla="*/ 2 w 2"/>
                  <a:gd name="T5" fmla="*/ 6 h 6"/>
                  <a:gd name="T6" fmla="*/ 0 60000 65536"/>
                  <a:gd name="T7" fmla="*/ 0 60000 65536"/>
                  <a:gd name="T8" fmla="*/ 0 60000 65536"/>
                </a:gdLst>
                <a:ahLst/>
                <a:cxnLst>
                  <a:cxn ang="T6">
                    <a:pos x="T0" y="T1"/>
                  </a:cxn>
                  <a:cxn ang="T7">
                    <a:pos x="T2" y="T3"/>
                  </a:cxn>
                  <a:cxn ang="T8">
                    <a:pos x="T4" y="T5"/>
                  </a:cxn>
                </a:cxnLst>
                <a:rect l="0" t="0" r="r" b="b"/>
                <a:pathLst>
                  <a:path w="2" h="6">
                    <a:moveTo>
                      <a:pt x="0" y="0"/>
                    </a:moveTo>
                    <a:lnTo>
                      <a:pt x="0" y="0"/>
                    </a:lnTo>
                    <a:lnTo>
                      <a:pt x="2"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2" name="Freeform 474"/>
              <p:cNvSpPr>
                <a:spLocks/>
              </p:cNvSpPr>
              <p:nvPr/>
            </p:nvSpPr>
            <p:spPr bwMode="auto">
              <a:xfrm>
                <a:off x="4340" y="1199"/>
                <a:ext cx="3" cy="36"/>
              </a:xfrm>
              <a:custGeom>
                <a:avLst/>
                <a:gdLst>
                  <a:gd name="T0" fmla="*/ 0 w 3"/>
                  <a:gd name="T1" fmla="*/ 0 h 36"/>
                  <a:gd name="T2" fmla="*/ 0 w 3"/>
                  <a:gd name="T3" fmla="*/ 15 h 36"/>
                  <a:gd name="T4" fmla="*/ 3 w 3"/>
                  <a:gd name="T5" fmla="*/ 36 h 36"/>
                  <a:gd name="T6" fmla="*/ 0 60000 65536"/>
                  <a:gd name="T7" fmla="*/ 0 60000 65536"/>
                  <a:gd name="T8" fmla="*/ 0 60000 65536"/>
                </a:gdLst>
                <a:ahLst/>
                <a:cxnLst>
                  <a:cxn ang="T6">
                    <a:pos x="T0" y="T1"/>
                  </a:cxn>
                  <a:cxn ang="T7">
                    <a:pos x="T2" y="T3"/>
                  </a:cxn>
                  <a:cxn ang="T8">
                    <a:pos x="T4" y="T5"/>
                  </a:cxn>
                </a:cxnLst>
                <a:rect l="0" t="0" r="r" b="b"/>
                <a:pathLst>
                  <a:path w="3" h="36">
                    <a:moveTo>
                      <a:pt x="0" y="0"/>
                    </a:moveTo>
                    <a:lnTo>
                      <a:pt x="0" y="15"/>
                    </a:lnTo>
                    <a:lnTo>
                      <a:pt x="3" y="3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3" name="Freeform 475"/>
              <p:cNvSpPr>
                <a:spLocks/>
              </p:cNvSpPr>
              <p:nvPr/>
            </p:nvSpPr>
            <p:spPr bwMode="auto">
              <a:xfrm>
                <a:off x="4343" y="1235"/>
                <a:ext cx="3" cy="53"/>
              </a:xfrm>
              <a:custGeom>
                <a:avLst/>
                <a:gdLst>
                  <a:gd name="T0" fmla="*/ 0 w 3"/>
                  <a:gd name="T1" fmla="*/ 0 h 53"/>
                  <a:gd name="T2" fmla="*/ 0 w 3"/>
                  <a:gd name="T3" fmla="*/ 11 h 53"/>
                  <a:gd name="T4" fmla="*/ 0 w 3"/>
                  <a:gd name="T5" fmla="*/ 27 h 53"/>
                  <a:gd name="T6" fmla="*/ 3 w 3"/>
                  <a:gd name="T7" fmla="*/ 43 h 53"/>
                  <a:gd name="T8" fmla="*/ 3 w 3"/>
                  <a:gd name="T9" fmla="*/ 53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3">
                    <a:moveTo>
                      <a:pt x="0" y="0"/>
                    </a:moveTo>
                    <a:lnTo>
                      <a:pt x="0" y="11"/>
                    </a:lnTo>
                    <a:lnTo>
                      <a:pt x="0" y="27"/>
                    </a:lnTo>
                    <a:lnTo>
                      <a:pt x="3" y="43"/>
                    </a:lnTo>
                    <a:lnTo>
                      <a:pt x="3" y="5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4" name="Freeform 476"/>
              <p:cNvSpPr>
                <a:spLocks/>
              </p:cNvSpPr>
              <p:nvPr/>
            </p:nvSpPr>
            <p:spPr bwMode="auto">
              <a:xfrm>
                <a:off x="4346" y="1288"/>
                <a:ext cx="3" cy="16"/>
              </a:xfrm>
              <a:custGeom>
                <a:avLst/>
                <a:gdLst>
                  <a:gd name="T0" fmla="*/ 0 w 3"/>
                  <a:gd name="T1" fmla="*/ 0 h 16"/>
                  <a:gd name="T2" fmla="*/ 0 w 3"/>
                  <a:gd name="T3" fmla="*/ 5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5" name="Freeform 477"/>
              <p:cNvSpPr>
                <a:spLocks/>
              </p:cNvSpPr>
              <p:nvPr/>
            </p:nvSpPr>
            <p:spPr bwMode="auto">
              <a:xfrm>
                <a:off x="4349" y="1304"/>
                <a:ext cx="3" cy="84"/>
              </a:xfrm>
              <a:custGeom>
                <a:avLst/>
                <a:gdLst>
                  <a:gd name="T0" fmla="*/ 0 w 3"/>
                  <a:gd name="T1" fmla="*/ 0 h 84"/>
                  <a:gd name="T2" fmla="*/ 0 w 3"/>
                  <a:gd name="T3" fmla="*/ 16 h 84"/>
                  <a:gd name="T4" fmla="*/ 0 w 3"/>
                  <a:gd name="T5" fmla="*/ 37 h 84"/>
                  <a:gd name="T6" fmla="*/ 3 w 3"/>
                  <a:gd name="T7" fmla="*/ 84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84">
                    <a:moveTo>
                      <a:pt x="0" y="0"/>
                    </a:moveTo>
                    <a:lnTo>
                      <a:pt x="0" y="16"/>
                    </a:lnTo>
                    <a:lnTo>
                      <a:pt x="0" y="37"/>
                    </a:lnTo>
                    <a:lnTo>
                      <a:pt x="3" y="8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6" name="Freeform 478"/>
              <p:cNvSpPr>
                <a:spLocks/>
              </p:cNvSpPr>
              <p:nvPr/>
            </p:nvSpPr>
            <p:spPr bwMode="auto">
              <a:xfrm>
                <a:off x="4352" y="1388"/>
                <a:ext cx="3" cy="100"/>
              </a:xfrm>
              <a:custGeom>
                <a:avLst/>
                <a:gdLst>
                  <a:gd name="T0" fmla="*/ 0 w 3"/>
                  <a:gd name="T1" fmla="*/ 0 h 100"/>
                  <a:gd name="T2" fmla="*/ 0 w 3"/>
                  <a:gd name="T3" fmla="*/ 27 h 100"/>
                  <a:gd name="T4" fmla="*/ 0 w 3"/>
                  <a:gd name="T5" fmla="*/ 53 h 100"/>
                  <a:gd name="T6" fmla="*/ 3 w 3"/>
                  <a:gd name="T7" fmla="*/ 79 h 100"/>
                  <a:gd name="T8" fmla="*/ 3 w 3"/>
                  <a:gd name="T9" fmla="*/ 10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00">
                    <a:moveTo>
                      <a:pt x="0" y="0"/>
                    </a:moveTo>
                    <a:lnTo>
                      <a:pt x="0" y="27"/>
                    </a:lnTo>
                    <a:lnTo>
                      <a:pt x="0" y="53"/>
                    </a:lnTo>
                    <a:lnTo>
                      <a:pt x="3" y="79"/>
                    </a:lnTo>
                    <a:lnTo>
                      <a:pt x="3" y="10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7" name="Freeform 479"/>
              <p:cNvSpPr>
                <a:spLocks/>
              </p:cNvSpPr>
              <p:nvPr/>
            </p:nvSpPr>
            <p:spPr bwMode="auto">
              <a:xfrm>
                <a:off x="4355" y="1488"/>
                <a:ext cx="2" cy="27"/>
              </a:xfrm>
              <a:custGeom>
                <a:avLst/>
                <a:gdLst>
                  <a:gd name="T0" fmla="*/ 0 w 2"/>
                  <a:gd name="T1" fmla="*/ 0 h 27"/>
                  <a:gd name="T2" fmla="*/ 0 w 2"/>
                  <a:gd name="T3" fmla="*/ 6 h 27"/>
                  <a:gd name="T4" fmla="*/ 0 w 2"/>
                  <a:gd name="T5" fmla="*/ 11 h 27"/>
                  <a:gd name="T6" fmla="*/ 2 w 2"/>
                  <a:gd name="T7" fmla="*/ 22 h 27"/>
                  <a:gd name="T8" fmla="*/ 2 w 2"/>
                  <a:gd name="T9" fmla="*/ 2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7">
                    <a:moveTo>
                      <a:pt x="0" y="0"/>
                    </a:moveTo>
                    <a:lnTo>
                      <a:pt x="0" y="6"/>
                    </a:lnTo>
                    <a:lnTo>
                      <a:pt x="0" y="11"/>
                    </a:lnTo>
                    <a:lnTo>
                      <a:pt x="2" y="22"/>
                    </a:lnTo>
                    <a:lnTo>
                      <a:pt x="2"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8" name="Freeform 480"/>
              <p:cNvSpPr>
                <a:spLocks/>
              </p:cNvSpPr>
              <p:nvPr/>
            </p:nvSpPr>
            <p:spPr bwMode="auto">
              <a:xfrm>
                <a:off x="4357" y="1515"/>
                <a:ext cx="3" cy="105"/>
              </a:xfrm>
              <a:custGeom>
                <a:avLst/>
                <a:gdLst>
                  <a:gd name="T0" fmla="*/ 0 w 3"/>
                  <a:gd name="T1" fmla="*/ 0 h 105"/>
                  <a:gd name="T2" fmla="*/ 0 w 3"/>
                  <a:gd name="T3" fmla="*/ 10 h 105"/>
                  <a:gd name="T4" fmla="*/ 0 w 3"/>
                  <a:gd name="T5" fmla="*/ 21 h 105"/>
                  <a:gd name="T6" fmla="*/ 0 w 3"/>
                  <a:gd name="T7" fmla="*/ 52 h 105"/>
                  <a:gd name="T8" fmla="*/ 3 w 3"/>
                  <a:gd name="T9" fmla="*/ 84 h 105"/>
                  <a:gd name="T10" fmla="*/ 3 w 3"/>
                  <a:gd name="T11" fmla="*/ 95 h 105"/>
                  <a:gd name="T12" fmla="*/ 3 w 3"/>
                  <a:gd name="T13" fmla="*/ 105 h 10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05">
                    <a:moveTo>
                      <a:pt x="0" y="0"/>
                    </a:moveTo>
                    <a:lnTo>
                      <a:pt x="0" y="10"/>
                    </a:lnTo>
                    <a:lnTo>
                      <a:pt x="0" y="21"/>
                    </a:lnTo>
                    <a:lnTo>
                      <a:pt x="0" y="52"/>
                    </a:lnTo>
                    <a:lnTo>
                      <a:pt x="3" y="84"/>
                    </a:lnTo>
                    <a:lnTo>
                      <a:pt x="3" y="95"/>
                    </a:lnTo>
                    <a:lnTo>
                      <a:pt x="3" y="10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69" name="Freeform 481"/>
              <p:cNvSpPr>
                <a:spLocks/>
              </p:cNvSpPr>
              <p:nvPr/>
            </p:nvSpPr>
            <p:spPr bwMode="auto">
              <a:xfrm>
                <a:off x="4360" y="1620"/>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0" name="Freeform 482"/>
              <p:cNvSpPr>
                <a:spLocks/>
              </p:cNvSpPr>
              <p:nvPr/>
            </p:nvSpPr>
            <p:spPr bwMode="auto">
              <a:xfrm>
                <a:off x="4363" y="1620"/>
                <a:ext cx="3" cy="58"/>
              </a:xfrm>
              <a:custGeom>
                <a:avLst/>
                <a:gdLst>
                  <a:gd name="T0" fmla="*/ 0 w 3"/>
                  <a:gd name="T1" fmla="*/ 0 h 58"/>
                  <a:gd name="T2" fmla="*/ 0 w 3"/>
                  <a:gd name="T3" fmla="*/ 11 h 58"/>
                  <a:gd name="T4" fmla="*/ 0 w 3"/>
                  <a:gd name="T5" fmla="*/ 27 h 58"/>
                  <a:gd name="T6" fmla="*/ 3 w 3"/>
                  <a:gd name="T7" fmla="*/ 42 h 58"/>
                  <a:gd name="T8" fmla="*/ 3 w 3"/>
                  <a:gd name="T9" fmla="*/ 58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8">
                    <a:moveTo>
                      <a:pt x="0" y="0"/>
                    </a:moveTo>
                    <a:lnTo>
                      <a:pt x="0" y="11"/>
                    </a:lnTo>
                    <a:lnTo>
                      <a:pt x="0" y="27"/>
                    </a:lnTo>
                    <a:lnTo>
                      <a:pt x="3" y="42"/>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1" name="Freeform 483"/>
              <p:cNvSpPr>
                <a:spLocks/>
              </p:cNvSpPr>
              <p:nvPr/>
            </p:nvSpPr>
            <p:spPr bwMode="auto">
              <a:xfrm>
                <a:off x="4366" y="1678"/>
                <a:ext cx="3" cy="48"/>
              </a:xfrm>
              <a:custGeom>
                <a:avLst/>
                <a:gdLst>
                  <a:gd name="T0" fmla="*/ 0 w 3"/>
                  <a:gd name="T1" fmla="*/ 0 h 48"/>
                  <a:gd name="T2" fmla="*/ 0 w 3"/>
                  <a:gd name="T3" fmla="*/ 26 h 48"/>
                  <a:gd name="T4" fmla="*/ 3 w 3"/>
                  <a:gd name="T5" fmla="*/ 48 h 48"/>
                  <a:gd name="T6" fmla="*/ 0 60000 65536"/>
                  <a:gd name="T7" fmla="*/ 0 60000 65536"/>
                  <a:gd name="T8" fmla="*/ 0 60000 65536"/>
                </a:gdLst>
                <a:ahLst/>
                <a:cxnLst>
                  <a:cxn ang="T6">
                    <a:pos x="T0" y="T1"/>
                  </a:cxn>
                  <a:cxn ang="T7">
                    <a:pos x="T2" y="T3"/>
                  </a:cxn>
                  <a:cxn ang="T8">
                    <a:pos x="T4" y="T5"/>
                  </a:cxn>
                </a:cxnLst>
                <a:rect l="0" t="0" r="r" b="b"/>
                <a:pathLst>
                  <a:path w="3" h="48">
                    <a:moveTo>
                      <a:pt x="0" y="0"/>
                    </a:moveTo>
                    <a:lnTo>
                      <a:pt x="0" y="26"/>
                    </a:lnTo>
                    <a:lnTo>
                      <a:pt x="3"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2" name="Freeform 484"/>
              <p:cNvSpPr>
                <a:spLocks/>
              </p:cNvSpPr>
              <p:nvPr/>
            </p:nvSpPr>
            <p:spPr bwMode="auto">
              <a:xfrm>
                <a:off x="4369" y="1726"/>
                <a:ext cx="2" cy="21"/>
              </a:xfrm>
              <a:custGeom>
                <a:avLst/>
                <a:gdLst>
                  <a:gd name="T0" fmla="*/ 0 w 2"/>
                  <a:gd name="T1" fmla="*/ 0 h 21"/>
                  <a:gd name="T2" fmla="*/ 0 w 2"/>
                  <a:gd name="T3" fmla="*/ 15 h 21"/>
                  <a:gd name="T4" fmla="*/ 2 w 2"/>
                  <a:gd name="T5" fmla="*/ 21 h 21"/>
                  <a:gd name="T6" fmla="*/ 2 w 2"/>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1">
                    <a:moveTo>
                      <a:pt x="0" y="0"/>
                    </a:moveTo>
                    <a:lnTo>
                      <a:pt x="0" y="15"/>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3" name="Freeform 485"/>
              <p:cNvSpPr>
                <a:spLocks/>
              </p:cNvSpPr>
              <p:nvPr/>
            </p:nvSpPr>
            <p:spPr bwMode="auto">
              <a:xfrm>
                <a:off x="4371" y="1683"/>
                <a:ext cx="3" cy="64"/>
              </a:xfrm>
              <a:custGeom>
                <a:avLst/>
                <a:gdLst>
                  <a:gd name="T0" fmla="*/ 0 w 3"/>
                  <a:gd name="T1" fmla="*/ 64 h 64"/>
                  <a:gd name="T2" fmla="*/ 0 w 3"/>
                  <a:gd name="T3" fmla="*/ 53 h 64"/>
                  <a:gd name="T4" fmla="*/ 0 w 3"/>
                  <a:gd name="T5" fmla="*/ 37 h 64"/>
                  <a:gd name="T6" fmla="*/ 3 w 3"/>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64">
                    <a:moveTo>
                      <a:pt x="0" y="64"/>
                    </a:moveTo>
                    <a:lnTo>
                      <a:pt x="0" y="53"/>
                    </a:lnTo>
                    <a:lnTo>
                      <a:pt x="0" y="37"/>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4" name="Freeform 486"/>
              <p:cNvSpPr>
                <a:spLocks/>
              </p:cNvSpPr>
              <p:nvPr/>
            </p:nvSpPr>
            <p:spPr bwMode="auto">
              <a:xfrm>
                <a:off x="4374" y="1604"/>
                <a:ext cx="3" cy="79"/>
              </a:xfrm>
              <a:custGeom>
                <a:avLst/>
                <a:gdLst>
                  <a:gd name="T0" fmla="*/ 0 w 3"/>
                  <a:gd name="T1" fmla="*/ 79 h 79"/>
                  <a:gd name="T2" fmla="*/ 0 w 3"/>
                  <a:gd name="T3" fmla="*/ 37 h 79"/>
                  <a:gd name="T4" fmla="*/ 3 w 3"/>
                  <a:gd name="T5" fmla="*/ 16 h 79"/>
                  <a:gd name="T6" fmla="*/ 3 w 3"/>
                  <a:gd name="T7" fmla="*/ 0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79">
                    <a:moveTo>
                      <a:pt x="0" y="79"/>
                    </a:moveTo>
                    <a:lnTo>
                      <a:pt x="0" y="37"/>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5" name="Freeform 487"/>
              <p:cNvSpPr>
                <a:spLocks/>
              </p:cNvSpPr>
              <p:nvPr/>
            </p:nvSpPr>
            <p:spPr bwMode="auto">
              <a:xfrm>
                <a:off x="4377" y="1557"/>
                <a:ext cx="3" cy="47"/>
              </a:xfrm>
              <a:custGeom>
                <a:avLst/>
                <a:gdLst>
                  <a:gd name="T0" fmla="*/ 0 w 3"/>
                  <a:gd name="T1" fmla="*/ 47 h 47"/>
                  <a:gd name="T2" fmla="*/ 0 w 3"/>
                  <a:gd name="T3" fmla="*/ 16 h 47"/>
                  <a:gd name="T4" fmla="*/ 3 w 3"/>
                  <a:gd name="T5" fmla="*/ 5 h 47"/>
                  <a:gd name="T6" fmla="*/ 3 w 3"/>
                  <a:gd name="T7" fmla="*/ 0 h 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7">
                    <a:moveTo>
                      <a:pt x="0" y="47"/>
                    </a:move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6" name="Freeform 488"/>
              <p:cNvSpPr>
                <a:spLocks/>
              </p:cNvSpPr>
              <p:nvPr/>
            </p:nvSpPr>
            <p:spPr bwMode="auto">
              <a:xfrm>
                <a:off x="4380" y="1557"/>
                <a:ext cx="3" cy="26"/>
              </a:xfrm>
              <a:custGeom>
                <a:avLst/>
                <a:gdLst>
                  <a:gd name="T0" fmla="*/ 0 w 3"/>
                  <a:gd name="T1" fmla="*/ 0 h 26"/>
                  <a:gd name="T2" fmla="*/ 0 w 3"/>
                  <a:gd name="T3" fmla="*/ 0 h 26"/>
                  <a:gd name="T4" fmla="*/ 3 w 3"/>
                  <a:gd name="T5" fmla="*/ 10 h 26"/>
                  <a:gd name="T6" fmla="*/ 3 w 3"/>
                  <a:gd name="T7" fmla="*/ 16 h 26"/>
                  <a:gd name="T8" fmla="*/ 3 w 3"/>
                  <a:gd name="T9" fmla="*/ 26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0"/>
                    </a:moveTo>
                    <a:lnTo>
                      <a:pt x="0" y="0"/>
                    </a:lnTo>
                    <a:lnTo>
                      <a:pt x="3" y="10"/>
                    </a:lnTo>
                    <a:lnTo>
                      <a:pt x="3" y="16"/>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7" name="Freeform 489"/>
              <p:cNvSpPr>
                <a:spLocks/>
              </p:cNvSpPr>
              <p:nvPr/>
            </p:nvSpPr>
            <p:spPr bwMode="auto">
              <a:xfrm>
                <a:off x="4383" y="1583"/>
                <a:ext cx="1" cy="27"/>
              </a:xfrm>
              <a:custGeom>
                <a:avLst/>
                <a:gdLst>
                  <a:gd name="T0" fmla="*/ 0 w 1"/>
                  <a:gd name="T1" fmla="*/ 0 h 27"/>
                  <a:gd name="T2" fmla="*/ 0 w 1"/>
                  <a:gd name="T3" fmla="*/ 11 h 27"/>
                  <a:gd name="T4" fmla="*/ 0 w 1"/>
                  <a:gd name="T5" fmla="*/ 16 h 27"/>
                  <a:gd name="T6" fmla="*/ 0 w 1"/>
                  <a:gd name="T7" fmla="*/ 27 h 27"/>
                  <a:gd name="T8" fmla="*/ 0 w 1"/>
                  <a:gd name="T9" fmla="*/ 27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7">
                    <a:moveTo>
                      <a:pt x="0" y="0"/>
                    </a:moveTo>
                    <a:lnTo>
                      <a:pt x="0" y="11"/>
                    </a:lnTo>
                    <a:lnTo>
                      <a:pt x="0" y="16"/>
                    </a:lnTo>
                    <a:lnTo>
                      <a:pt x="0"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8" name="Freeform 490"/>
              <p:cNvSpPr>
                <a:spLocks/>
              </p:cNvSpPr>
              <p:nvPr/>
            </p:nvSpPr>
            <p:spPr bwMode="auto">
              <a:xfrm>
                <a:off x="4383" y="1562"/>
                <a:ext cx="2" cy="48"/>
              </a:xfrm>
              <a:custGeom>
                <a:avLst/>
                <a:gdLst>
                  <a:gd name="T0" fmla="*/ 0 w 2"/>
                  <a:gd name="T1" fmla="*/ 48 h 48"/>
                  <a:gd name="T2" fmla="*/ 0 w 2"/>
                  <a:gd name="T3" fmla="*/ 42 h 48"/>
                  <a:gd name="T4" fmla="*/ 0 w 2"/>
                  <a:gd name="T5" fmla="*/ 27 h 48"/>
                  <a:gd name="T6" fmla="*/ 2 w 2"/>
                  <a:gd name="T7" fmla="*/ 11 h 48"/>
                  <a:gd name="T8" fmla="*/ 2 w 2"/>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8">
                    <a:moveTo>
                      <a:pt x="0" y="48"/>
                    </a:moveTo>
                    <a:lnTo>
                      <a:pt x="0" y="42"/>
                    </a:lnTo>
                    <a:lnTo>
                      <a:pt x="0" y="27"/>
                    </a:lnTo>
                    <a:lnTo>
                      <a:pt x="2" y="1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79" name="Freeform 491"/>
              <p:cNvSpPr>
                <a:spLocks/>
              </p:cNvSpPr>
              <p:nvPr/>
            </p:nvSpPr>
            <p:spPr bwMode="auto">
              <a:xfrm>
                <a:off x="4385" y="156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0" name="Freeform 492"/>
              <p:cNvSpPr>
                <a:spLocks/>
              </p:cNvSpPr>
              <p:nvPr/>
            </p:nvSpPr>
            <p:spPr bwMode="auto">
              <a:xfrm>
                <a:off x="4388" y="1562"/>
                <a:ext cx="3" cy="21"/>
              </a:xfrm>
              <a:custGeom>
                <a:avLst/>
                <a:gdLst>
                  <a:gd name="T0" fmla="*/ 0 w 3"/>
                  <a:gd name="T1" fmla="*/ 0 h 21"/>
                  <a:gd name="T2" fmla="*/ 0 w 3"/>
                  <a:gd name="T3" fmla="*/ 11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1"/>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1" name="Freeform 493"/>
              <p:cNvSpPr>
                <a:spLocks/>
              </p:cNvSpPr>
              <p:nvPr/>
            </p:nvSpPr>
            <p:spPr bwMode="auto">
              <a:xfrm>
                <a:off x="4391" y="1583"/>
                <a:ext cx="3" cy="6"/>
              </a:xfrm>
              <a:custGeom>
                <a:avLst/>
                <a:gdLst>
                  <a:gd name="T0" fmla="*/ 0 w 3"/>
                  <a:gd name="T1" fmla="*/ 0 h 6"/>
                  <a:gd name="T2" fmla="*/ 0 w 3"/>
                  <a:gd name="T3" fmla="*/ 6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2" name="Freeform 494"/>
              <p:cNvSpPr>
                <a:spLocks/>
              </p:cNvSpPr>
              <p:nvPr/>
            </p:nvSpPr>
            <p:spPr bwMode="auto">
              <a:xfrm>
                <a:off x="4394" y="1552"/>
                <a:ext cx="3" cy="37"/>
              </a:xfrm>
              <a:custGeom>
                <a:avLst/>
                <a:gdLst>
                  <a:gd name="T0" fmla="*/ 0 w 3"/>
                  <a:gd name="T1" fmla="*/ 37 h 37"/>
                  <a:gd name="T2" fmla="*/ 0 w 3"/>
                  <a:gd name="T3" fmla="*/ 21 h 37"/>
                  <a:gd name="T4" fmla="*/ 3 w 3"/>
                  <a:gd name="T5" fmla="*/ 0 h 37"/>
                  <a:gd name="T6" fmla="*/ 0 60000 65536"/>
                  <a:gd name="T7" fmla="*/ 0 60000 65536"/>
                  <a:gd name="T8" fmla="*/ 0 60000 65536"/>
                </a:gdLst>
                <a:ahLst/>
                <a:cxnLst>
                  <a:cxn ang="T6">
                    <a:pos x="T0" y="T1"/>
                  </a:cxn>
                  <a:cxn ang="T7">
                    <a:pos x="T2" y="T3"/>
                  </a:cxn>
                  <a:cxn ang="T8">
                    <a:pos x="T4" y="T5"/>
                  </a:cxn>
                </a:cxnLst>
                <a:rect l="0" t="0" r="r" b="b"/>
                <a:pathLst>
                  <a:path w="3" h="37">
                    <a:moveTo>
                      <a:pt x="0" y="37"/>
                    </a:move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3" name="Freeform 495"/>
              <p:cNvSpPr>
                <a:spLocks/>
              </p:cNvSpPr>
              <p:nvPr/>
            </p:nvSpPr>
            <p:spPr bwMode="auto">
              <a:xfrm>
                <a:off x="4397" y="1494"/>
                <a:ext cx="2" cy="58"/>
              </a:xfrm>
              <a:custGeom>
                <a:avLst/>
                <a:gdLst>
                  <a:gd name="T0" fmla="*/ 0 w 2"/>
                  <a:gd name="T1" fmla="*/ 58 h 58"/>
                  <a:gd name="T2" fmla="*/ 0 w 2"/>
                  <a:gd name="T3" fmla="*/ 42 h 58"/>
                  <a:gd name="T4" fmla="*/ 0 w 2"/>
                  <a:gd name="T5" fmla="*/ 26 h 58"/>
                  <a:gd name="T6" fmla="*/ 2 w 2"/>
                  <a:gd name="T7" fmla="*/ 10 h 58"/>
                  <a:gd name="T8" fmla="*/ 2 w 2"/>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8">
                    <a:moveTo>
                      <a:pt x="0" y="58"/>
                    </a:moveTo>
                    <a:lnTo>
                      <a:pt x="0" y="42"/>
                    </a:lnTo>
                    <a:lnTo>
                      <a:pt x="0" y="26"/>
                    </a:lnTo>
                    <a:lnTo>
                      <a:pt x="2"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4" name="Freeform 496"/>
              <p:cNvSpPr>
                <a:spLocks/>
              </p:cNvSpPr>
              <p:nvPr/>
            </p:nvSpPr>
            <p:spPr bwMode="auto">
              <a:xfrm>
                <a:off x="4399" y="1488"/>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5" name="Freeform 497"/>
              <p:cNvSpPr>
                <a:spLocks/>
              </p:cNvSpPr>
              <p:nvPr/>
            </p:nvSpPr>
            <p:spPr bwMode="auto">
              <a:xfrm>
                <a:off x="4402" y="1488"/>
                <a:ext cx="3" cy="32"/>
              </a:xfrm>
              <a:custGeom>
                <a:avLst/>
                <a:gdLst>
                  <a:gd name="T0" fmla="*/ 0 w 3"/>
                  <a:gd name="T1" fmla="*/ 0 h 32"/>
                  <a:gd name="T2" fmla="*/ 0 w 3"/>
                  <a:gd name="T3" fmla="*/ 6 h 32"/>
                  <a:gd name="T4" fmla="*/ 0 w 3"/>
                  <a:gd name="T5" fmla="*/ 16 h 32"/>
                  <a:gd name="T6" fmla="*/ 3 w 3"/>
                  <a:gd name="T7" fmla="*/ 27 h 32"/>
                  <a:gd name="T8" fmla="*/ 3 w 3"/>
                  <a:gd name="T9" fmla="*/ 32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2">
                    <a:moveTo>
                      <a:pt x="0" y="0"/>
                    </a:moveTo>
                    <a:lnTo>
                      <a:pt x="0" y="6"/>
                    </a:lnTo>
                    <a:lnTo>
                      <a:pt x="0" y="16"/>
                    </a:lnTo>
                    <a:lnTo>
                      <a:pt x="3" y="27"/>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6" name="Freeform 498"/>
              <p:cNvSpPr>
                <a:spLocks/>
              </p:cNvSpPr>
              <p:nvPr/>
            </p:nvSpPr>
            <p:spPr bwMode="auto">
              <a:xfrm>
                <a:off x="4405" y="1494"/>
                <a:ext cx="3" cy="26"/>
              </a:xfrm>
              <a:custGeom>
                <a:avLst/>
                <a:gdLst>
                  <a:gd name="T0" fmla="*/ 0 w 3"/>
                  <a:gd name="T1" fmla="*/ 26 h 26"/>
                  <a:gd name="T2" fmla="*/ 0 w 3"/>
                  <a:gd name="T3" fmla="*/ 21 h 26"/>
                  <a:gd name="T4" fmla="*/ 0 w 3"/>
                  <a:gd name="T5" fmla="*/ 16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7" name="Freeform 499"/>
              <p:cNvSpPr>
                <a:spLocks/>
              </p:cNvSpPr>
              <p:nvPr/>
            </p:nvSpPr>
            <p:spPr bwMode="auto">
              <a:xfrm>
                <a:off x="4408" y="1494"/>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8" name="Freeform 500"/>
              <p:cNvSpPr>
                <a:spLocks/>
              </p:cNvSpPr>
              <p:nvPr/>
            </p:nvSpPr>
            <p:spPr bwMode="auto">
              <a:xfrm>
                <a:off x="4411" y="1488"/>
                <a:ext cx="2" cy="6"/>
              </a:xfrm>
              <a:custGeom>
                <a:avLst/>
                <a:gdLst>
                  <a:gd name="T0" fmla="*/ 0 w 2"/>
                  <a:gd name="T1" fmla="*/ 6 h 6"/>
                  <a:gd name="T2" fmla="*/ 0 w 2"/>
                  <a:gd name="T3" fmla="*/ 0 h 6"/>
                  <a:gd name="T4" fmla="*/ 2 w 2"/>
                  <a:gd name="T5" fmla="*/ 0 h 6"/>
                  <a:gd name="T6" fmla="*/ 0 60000 65536"/>
                  <a:gd name="T7" fmla="*/ 0 60000 65536"/>
                  <a:gd name="T8" fmla="*/ 0 60000 65536"/>
                </a:gdLst>
                <a:ahLst/>
                <a:cxnLst>
                  <a:cxn ang="T6">
                    <a:pos x="T0" y="T1"/>
                  </a:cxn>
                  <a:cxn ang="T7">
                    <a:pos x="T2" y="T3"/>
                  </a:cxn>
                  <a:cxn ang="T8">
                    <a:pos x="T4" y="T5"/>
                  </a:cxn>
                </a:cxnLst>
                <a:rect l="0" t="0" r="r" b="b"/>
                <a:pathLst>
                  <a:path w="2" h="6">
                    <a:moveTo>
                      <a:pt x="0" y="6"/>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89" name="Line 501"/>
              <p:cNvSpPr>
                <a:spLocks noChangeShapeType="1"/>
              </p:cNvSpPr>
              <p:nvPr/>
            </p:nvSpPr>
            <p:spPr bwMode="auto">
              <a:xfrm>
                <a:off x="4413" y="1488"/>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90" name="Line 502"/>
              <p:cNvSpPr>
                <a:spLocks noChangeShapeType="1"/>
              </p:cNvSpPr>
              <p:nvPr/>
            </p:nvSpPr>
            <p:spPr bwMode="auto">
              <a:xfrm>
                <a:off x="4416" y="1488"/>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91" name="Line 503"/>
              <p:cNvSpPr>
                <a:spLocks noChangeShapeType="1"/>
              </p:cNvSpPr>
              <p:nvPr/>
            </p:nvSpPr>
            <p:spPr bwMode="auto">
              <a:xfrm>
                <a:off x="4419" y="1494"/>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92" name="Line 504"/>
              <p:cNvSpPr>
                <a:spLocks noChangeShapeType="1"/>
              </p:cNvSpPr>
              <p:nvPr/>
            </p:nvSpPr>
            <p:spPr bwMode="auto">
              <a:xfrm>
                <a:off x="4422" y="1499"/>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593" name="Freeform 505"/>
              <p:cNvSpPr>
                <a:spLocks/>
              </p:cNvSpPr>
              <p:nvPr/>
            </p:nvSpPr>
            <p:spPr bwMode="auto">
              <a:xfrm>
                <a:off x="4425" y="1499"/>
                <a:ext cx="2" cy="5"/>
              </a:xfrm>
              <a:custGeom>
                <a:avLst/>
                <a:gdLst>
                  <a:gd name="T0" fmla="*/ 0 w 2"/>
                  <a:gd name="T1" fmla="*/ 0 h 5"/>
                  <a:gd name="T2" fmla="*/ 0 w 2"/>
                  <a:gd name="T3" fmla="*/ 5 h 5"/>
                  <a:gd name="T4" fmla="*/ 2 w 2"/>
                  <a:gd name="T5" fmla="*/ 5 h 5"/>
                  <a:gd name="T6" fmla="*/ 2 w 2"/>
                  <a:gd name="T7" fmla="*/ 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5">
                    <a:moveTo>
                      <a:pt x="0" y="0"/>
                    </a:moveTo>
                    <a:lnTo>
                      <a:pt x="0" y="5"/>
                    </a:lnTo>
                    <a:lnTo>
                      <a:pt x="2"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4" name="Freeform 506"/>
              <p:cNvSpPr>
                <a:spLocks/>
              </p:cNvSpPr>
              <p:nvPr/>
            </p:nvSpPr>
            <p:spPr bwMode="auto">
              <a:xfrm>
                <a:off x="4427" y="1462"/>
                <a:ext cx="3" cy="42"/>
              </a:xfrm>
              <a:custGeom>
                <a:avLst/>
                <a:gdLst>
                  <a:gd name="T0" fmla="*/ 0 w 3"/>
                  <a:gd name="T1" fmla="*/ 42 h 42"/>
                  <a:gd name="T2" fmla="*/ 0 w 3"/>
                  <a:gd name="T3" fmla="*/ 32 h 42"/>
                  <a:gd name="T4" fmla="*/ 0 w 3"/>
                  <a:gd name="T5" fmla="*/ 21 h 42"/>
                  <a:gd name="T6" fmla="*/ 3 w 3"/>
                  <a:gd name="T7" fmla="*/ 5 h 42"/>
                  <a:gd name="T8" fmla="*/ 3 w 3"/>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42"/>
                    </a:moveTo>
                    <a:lnTo>
                      <a:pt x="0" y="32"/>
                    </a:lnTo>
                    <a:lnTo>
                      <a:pt x="0"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5" name="Freeform 507"/>
              <p:cNvSpPr>
                <a:spLocks/>
              </p:cNvSpPr>
              <p:nvPr/>
            </p:nvSpPr>
            <p:spPr bwMode="auto">
              <a:xfrm>
                <a:off x="4430" y="1462"/>
                <a:ext cx="3" cy="32"/>
              </a:xfrm>
              <a:custGeom>
                <a:avLst/>
                <a:gdLst>
                  <a:gd name="T0" fmla="*/ 0 w 3"/>
                  <a:gd name="T1" fmla="*/ 0 h 32"/>
                  <a:gd name="T2" fmla="*/ 0 w 3"/>
                  <a:gd name="T3" fmla="*/ 5 h 32"/>
                  <a:gd name="T4" fmla="*/ 0 w 3"/>
                  <a:gd name="T5" fmla="*/ 11 h 32"/>
                  <a:gd name="T6" fmla="*/ 3 w 3"/>
                  <a:gd name="T7" fmla="*/ 21 h 32"/>
                  <a:gd name="T8" fmla="*/ 3 w 3"/>
                  <a:gd name="T9" fmla="*/ 32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2">
                    <a:moveTo>
                      <a:pt x="0" y="0"/>
                    </a:moveTo>
                    <a:lnTo>
                      <a:pt x="0" y="5"/>
                    </a:lnTo>
                    <a:lnTo>
                      <a:pt x="0" y="11"/>
                    </a:lnTo>
                    <a:lnTo>
                      <a:pt x="3" y="21"/>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6" name="Freeform 508"/>
              <p:cNvSpPr>
                <a:spLocks/>
              </p:cNvSpPr>
              <p:nvPr/>
            </p:nvSpPr>
            <p:spPr bwMode="auto">
              <a:xfrm>
                <a:off x="4433" y="1494"/>
                <a:ext cx="3" cy="16"/>
              </a:xfrm>
              <a:custGeom>
                <a:avLst/>
                <a:gdLst>
                  <a:gd name="T0" fmla="*/ 0 w 3"/>
                  <a:gd name="T1" fmla="*/ 0 h 16"/>
                  <a:gd name="T2" fmla="*/ 0 w 3"/>
                  <a:gd name="T3" fmla="*/ 10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7" name="Freeform 509"/>
              <p:cNvSpPr>
                <a:spLocks/>
              </p:cNvSpPr>
              <p:nvPr/>
            </p:nvSpPr>
            <p:spPr bwMode="auto">
              <a:xfrm>
                <a:off x="4436" y="1510"/>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8" name="Freeform 510"/>
              <p:cNvSpPr>
                <a:spLocks/>
              </p:cNvSpPr>
              <p:nvPr/>
            </p:nvSpPr>
            <p:spPr bwMode="auto">
              <a:xfrm>
                <a:off x="4439" y="1515"/>
                <a:ext cx="2" cy="10"/>
              </a:xfrm>
              <a:custGeom>
                <a:avLst/>
                <a:gdLst>
                  <a:gd name="T0" fmla="*/ 0 w 2"/>
                  <a:gd name="T1" fmla="*/ 0 h 10"/>
                  <a:gd name="T2" fmla="*/ 0 w 2"/>
                  <a:gd name="T3" fmla="*/ 5 h 10"/>
                  <a:gd name="T4" fmla="*/ 2 w 2"/>
                  <a:gd name="T5" fmla="*/ 10 h 10"/>
                  <a:gd name="T6" fmla="*/ 0 60000 65536"/>
                  <a:gd name="T7" fmla="*/ 0 60000 65536"/>
                  <a:gd name="T8" fmla="*/ 0 60000 65536"/>
                </a:gdLst>
                <a:ahLst/>
                <a:cxnLst>
                  <a:cxn ang="T6">
                    <a:pos x="T0" y="T1"/>
                  </a:cxn>
                  <a:cxn ang="T7">
                    <a:pos x="T2" y="T3"/>
                  </a:cxn>
                  <a:cxn ang="T8">
                    <a:pos x="T4" y="T5"/>
                  </a:cxn>
                </a:cxnLst>
                <a:rect l="0" t="0" r="r" b="b"/>
                <a:pathLst>
                  <a:path w="2" h="10">
                    <a:moveTo>
                      <a:pt x="0" y="0"/>
                    </a:moveTo>
                    <a:lnTo>
                      <a:pt x="0" y="5"/>
                    </a:lnTo>
                    <a:lnTo>
                      <a:pt x="2"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99" name="Freeform 511"/>
              <p:cNvSpPr>
                <a:spLocks/>
              </p:cNvSpPr>
              <p:nvPr/>
            </p:nvSpPr>
            <p:spPr bwMode="auto">
              <a:xfrm>
                <a:off x="4441" y="1525"/>
                <a:ext cx="3" cy="27"/>
              </a:xfrm>
              <a:custGeom>
                <a:avLst/>
                <a:gdLst>
                  <a:gd name="T0" fmla="*/ 0 w 3"/>
                  <a:gd name="T1" fmla="*/ 0 h 27"/>
                  <a:gd name="T2" fmla="*/ 0 w 3"/>
                  <a:gd name="T3" fmla="*/ 16 h 27"/>
                  <a:gd name="T4" fmla="*/ 3 w 3"/>
                  <a:gd name="T5" fmla="*/ 27 h 27"/>
                  <a:gd name="T6" fmla="*/ 0 60000 65536"/>
                  <a:gd name="T7" fmla="*/ 0 60000 65536"/>
                  <a:gd name="T8" fmla="*/ 0 60000 65536"/>
                </a:gdLst>
                <a:ahLst/>
                <a:cxnLst>
                  <a:cxn ang="T6">
                    <a:pos x="T0" y="T1"/>
                  </a:cxn>
                  <a:cxn ang="T7">
                    <a:pos x="T2" y="T3"/>
                  </a:cxn>
                  <a:cxn ang="T8">
                    <a:pos x="T4" y="T5"/>
                  </a:cxn>
                </a:cxnLst>
                <a:rect l="0" t="0" r="r" b="b"/>
                <a:pathLst>
                  <a:path w="3" h="27">
                    <a:moveTo>
                      <a:pt x="0" y="0"/>
                    </a:moveTo>
                    <a:lnTo>
                      <a:pt x="0" y="16"/>
                    </a:lnTo>
                    <a:lnTo>
                      <a:pt x="3" y="2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0" name="Freeform 512"/>
              <p:cNvSpPr>
                <a:spLocks/>
              </p:cNvSpPr>
              <p:nvPr/>
            </p:nvSpPr>
            <p:spPr bwMode="auto">
              <a:xfrm>
                <a:off x="4444" y="1552"/>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1" name="Freeform 513"/>
              <p:cNvSpPr>
                <a:spLocks/>
              </p:cNvSpPr>
              <p:nvPr/>
            </p:nvSpPr>
            <p:spPr bwMode="auto">
              <a:xfrm>
                <a:off x="4447" y="1541"/>
                <a:ext cx="3" cy="16"/>
              </a:xfrm>
              <a:custGeom>
                <a:avLst/>
                <a:gdLst>
                  <a:gd name="T0" fmla="*/ 0 w 3"/>
                  <a:gd name="T1" fmla="*/ 16 h 16"/>
                  <a:gd name="T2" fmla="*/ 0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2" name="Freeform 514"/>
              <p:cNvSpPr>
                <a:spLocks/>
              </p:cNvSpPr>
              <p:nvPr/>
            </p:nvSpPr>
            <p:spPr bwMode="auto">
              <a:xfrm>
                <a:off x="4450" y="1525"/>
                <a:ext cx="3" cy="16"/>
              </a:xfrm>
              <a:custGeom>
                <a:avLst/>
                <a:gdLst>
                  <a:gd name="T0" fmla="*/ 0 w 3"/>
                  <a:gd name="T1" fmla="*/ 16 h 16"/>
                  <a:gd name="T2" fmla="*/ 0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3" name="Freeform 515"/>
              <p:cNvSpPr>
                <a:spLocks/>
              </p:cNvSpPr>
              <p:nvPr/>
            </p:nvSpPr>
            <p:spPr bwMode="auto">
              <a:xfrm>
                <a:off x="4453" y="1499"/>
                <a:ext cx="2" cy="26"/>
              </a:xfrm>
              <a:custGeom>
                <a:avLst/>
                <a:gdLst>
                  <a:gd name="T0" fmla="*/ 0 w 2"/>
                  <a:gd name="T1" fmla="*/ 26 h 26"/>
                  <a:gd name="T2" fmla="*/ 0 w 2"/>
                  <a:gd name="T3" fmla="*/ 16 h 26"/>
                  <a:gd name="T4" fmla="*/ 2 w 2"/>
                  <a:gd name="T5" fmla="*/ 0 h 26"/>
                  <a:gd name="T6" fmla="*/ 0 60000 65536"/>
                  <a:gd name="T7" fmla="*/ 0 60000 65536"/>
                  <a:gd name="T8" fmla="*/ 0 60000 65536"/>
                </a:gdLst>
                <a:ahLst/>
                <a:cxnLst>
                  <a:cxn ang="T6">
                    <a:pos x="T0" y="T1"/>
                  </a:cxn>
                  <a:cxn ang="T7">
                    <a:pos x="T2" y="T3"/>
                  </a:cxn>
                  <a:cxn ang="T8">
                    <a:pos x="T4" y="T5"/>
                  </a:cxn>
                </a:cxnLst>
                <a:rect l="0" t="0" r="r" b="b"/>
                <a:pathLst>
                  <a:path w="2" h="26">
                    <a:moveTo>
                      <a:pt x="0" y="26"/>
                    </a:moveTo>
                    <a:lnTo>
                      <a:pt x="0" y="1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4" name="Freeform 516"/>
              <p:cNvSpPr>
                <a:spLocks/>
              </p:cNvSpPr>
              <p:nvPr/>
            </p:nvSpPr>
            <p:spPr bwMode="auto">
              <a:xfrm>
                <a:off x="4455" y="1473"/>
                <a:ext cx="3" cy="26"/>
              </a:xfrm>
              <a:custGeom>
                <a:avLst/>
                <a:gdLst>
                  <a:gd name="T0" fmla="*/ 0 w 3"/>
                  <a:gd name="T1" fmla="*/ 26 h 26"/>
                  <a:gd name="T2" fmla="*/ 0 w 3"/>
                  <a:gd name="T3" fmla="*/ 10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5" name="Line 517"/>
              <p:cNvSpPr>
                <a:spLocks noChangeShapeType="1"/>
              </p:cNvSpPr>
              <p:nvPr/>
            </p:nvSpPr>
            <p:spPr bwMode="auto">
              <a:xfrm flipV="1">
                <a:off x="4458" y="1462"/>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06" name="Freeform 518"/>
              <p:cNvSpPr>
                <a:spLocks/>
              </p:cNvSpPr>
              <p:nvPr/>
            </p:nvSpPr>
            <p:spPr bwMode="auto">
              <a:xfrm>
                <a:off x="4461" y="146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07" name="Line 519"/>
              <p:cNvSpPr>
                <a:spLocks noChangeShapeType="1"/>
              </p:cNvSpPr>
              <p:nvPr/>
            </p:nvSpPr>
            <p:spPr bwMode="auto">
              <a:xfrm>
                <a:off x="4464" y="146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08" name="Line 520"/>
              <p:cNvSpPr>
                <a:spLocks noChangeShapeType="1"/>
              </p:cNvSpPr>
              <p:nvPr/>
            </p:nvSpPr>
            <p:spPr bwMode="auto">
              <a:xfrm flipV="1">
                <a:off x="4467" y="1457"/>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09" name="Freeform 521"/>
              <p:cNvSpPr>
                <a:spLocks/>
              </p:cNvSpPr>
              <p:nvPr/>
            </p:nvSpPr>
            <p:spPr bwMode="auto">
              <a:xfrm>
                <a:off x="4469" y="1436"/>
                <a:ext cx="3" cy="21"/>
              </a:xfrm>
              <a:custGeom>
                <a:avLst/>
                <a:gdLst>
                  <a:gd name="T0" fmla="*/ 0 w 3"/>
                  <a:gd name="T1" fmla="*/ 21 h 21"/>
                  <a:gd name="T2" fmla="*/ 0 w 3"/>
                  <a:gd name="T3" fmla="*/ 10 h 21"/>
                  <a:gd name="T4" fmla="*/ 3 w 3"/>
                  <a:gd name="T5" fmla="*/ 0 h 21"/>
                  <a:gd name="T6" fmla="*/ 0 60000 65536"/>
                  <a:gd name="T7" fmla="*/ 0 60000 65536"/>
                  <a:gd name="T8" fmla="*/ 0 60000 65536"/>
                </a:gdLst>
                <a:ahLst/>
                <a:cxnLst>
                  <a:cxn ang="T6">
                    <a:pos x="T0" y="T1"/>
                  </a:cxn>
                  <a:cxn ang="T7">
                    <a:pos x="T2" y="T3"/>
                  </a:cxn>
                  <a:cxn ang="T8">
                    <a:pos x="T4" y="T5"/>
                  </a:cxn>
                </a:cxnLst>
                <a:rect l="0" t="0" r="r" b="b"/>
                <a:pathLst>
                  <a:path w="3" h="21">
                    <a:moveTo>
                      <a:pt x="0" y="21"/>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0" name="Freeform 522"/>
              <p:cNvSpPr>
                <a:spLocks/>
              </p:cNvSpPr>
              <p:nvPr/>
            </p:nvSpPr>
            <p:spPr bwMode="auto">
              <a:xfrm>
                <a:off x="4472" y="1425"/>
                <a:ext cx="3" cy="11"/>
              </a:xfrm>
              <a:custGeom>
                <a:avLst/>
                <a:gdLst>
                  <a:gd name="T0" fmla="*/ 0 w 3"/>
                  <a:gd name="T1" fmla="*/ 11 h 11"/>
                  <a:gd name="T2" fmla="*/ 0 w 3"/>
                  <a:gd name="T3" fmla="*/ 5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1" name="Freeform 523"/>
              <p:cNvSpPr>
                <a:spLocks/>
              </p:cNvSpPr>
              <p:nvPr/>
            </p:nvSpPr>
            <p:spPr bwMode="auto">
              <a:xfrm>
                <a:off x="4475" y="1383"/>
                <a:ext cx="3" cy="42"/>
              </a:xfrm>
              <a:custGeom>
                <a:avLst/>
                <a:gdLst>
                  <a:gd name="T0" fmla="*/ 0 w 3"/>
                  <a:gd name="T1" fmla="*/ 42 h 42"/>
                  <a:gd name="T2" fmla="*/ 0 w 3"/>
                  <a:gd name="T3" fmla="*/ 32 h 42"/>
                  <a:gd name="T4" fmla="*/ 0 w 3"/>
                  <a:gd name="T5" fmla="*/ 21 h 42"/>
                  <a:gd name="T6" fmla="*/ 3 w 3"/>
                  <a:gd name="T7" fmla="*/ 0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2">
                    <a:moveTo>
                      <a:pt x="0" y="42"/>
                    </a:moveTo>
                    <a:lnTo>
                      <a:pt x="0" y="32"/>
                    </a:ln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2" name="Freeform 524"/>
              <p:cNvSpPr>
                <a:spLocks/>
              </p:cNvSpPr>
              <p:nvPr/>
            </p:nvSpPr>
            <p:spPr bwMode="auto">
              <a:xfrm>
                <a:off x="4478" y="1351"/>
                <a:ext cx="3" cy="32"/>
              </a:xfrm>
              <a:custGeom>
                <a:avLst/>
                <a:gdLst>
                  <a:gd name="T0" fmla="*/ 0 w 3"/>
                  <a:gd name="T1" fmla="*/ 32 h 32"/>
                  <a:gd name="T2" fmla="*/ 0 w 3"/>
                  <a:gd name="T3" fmla="*/ 11 h 32"/>
                  <a:gd name="T4" fmla="*/ 3 w 3"/>
                  <a:gd name="T5" fmla="*/ 6 h 32"/>
                  <a:gd name="T6" fmla="*/ 3 w 3"/>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32"/>
                    </a:moveTo>
                    <a:lnTo>
                      <a:pt x="0" y="11"/>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3" name="Freeform 525"/>
              <p:cNvSpPr>
                <a:spLocks/>
              </p:cNvSpPr>
              <p:nvPr/>
            </p:nvSpPr>
            <p:spPr bwMode="auto">
              <a:xfrm>
                <a:off x="4481" y="1351"/>
                <a:ext cx="2" cy="6"/>
              </a:xfrm>
              <a:custGeom>
                <a:avLst/>
                <a:gdLst>
                  <a:gd name="T0" fmla="*/ 0 w 2"/>
                  <a:gd name="T1" fmla="*/ 0 h 6"/>
                  <a:gd name="T2" fmla="*/ 0 w 2"/>
                  <a:gd name="T3" fmla="*/ 0 h 6"/>
                  <a:gd name="T4" fmla="*/ 2 w 2"/>
                  <a:gd name="T5" fmla="*/ 6 h 6"/>
                  <a:gd name="T6" fmla="*/ 0 60000 65536"/>
                  <a:gd name="T7" fmla="*/ 0 60000 65536"/>
                  <a:gd name="T8" fmla="*/ 0 60000 65536"/>
                </a:gdLst>
                <a:ahLst/>
                <a:cxnLst>
                  <a:cxn ang="T6">
                    <a:pos x="T0" y="T1"/>
                  </a:cxn>
                  <a:cxn ang="T7">
                    <a:pos x="T2" y="T3"/>
                  </a:cxn>
                  <a:cxn ang="T8">
                    <a:pos x="T4" y="T5"/>
                  </a:cxn>
                </a:cxnLst>
                <a:rect l="0" t="0" r="r" b="b"/>
                <a:pathLst>
                  <a:path w="2" h="6">
                    <a:moveTo>
                      <a:pt x="0" y="0"/>
                    </a:moveTo>
                    <a:lnTo>
                      <a:pt x="0" y="0"/>
                    </a:lnTo>
                    <a:lnTo>
                      <a:pt x="2"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4" name="Freeform 526"/>
              <p:cNvSpPr>
                <a:spLocks/>
              </p:cNvSpPr>
              <p:nvPr/>
            </p:nvSpPr>
            <p:spPr bwMode="auto">
              <a:xfrm>
                <a:off x="4483" y="1357"/>
                <a:ext cx="3" cy="10"/>
              </a:xfrm>
              <a:custGeom>
                <a:avLst/>
                <a:gdLst>
                  <a:gd name="T0" fmla="*/ 0 w 3"/>
                  <a:gd name="T1" fmla="*/ 0 h 10"/>
                  <a:gd name="T2" fmla="*/ 0 w 3"/>
                  <a:gd name="T3" fmla="*/ 5 h 10"/>
                  <a:gd name="T4" fmla="*/ 0 w 3"/>
                  <a:gd name="T5" fmla="*/ 10 h 10"/>
                  <a:gd name="T6" fmla="*/ 3 w 3"/>
                  <a:gd name="T7" fmla="*/ 10 h 10"/>
                  <a:gd name="T8" fmla="*/ 3 w 3"/>
                  <a:gd name="T9" fmla="*/ 1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0">
                    <a:moveTo>
                      <a:pt x="0" y="0"/>
                    </a:moveTo>
                    <a:lnTo>
                      <a:pt x="0" y="5"/>
                    </a:lnTo>
                    <a:lnTo>
                      <a:pt x="0" y="10"/>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5" name="Freeform 527"/>
              <p:cNvSpPr>
                <a:spLocks/>
              </p:cNvSpPr>
              <p:nvPr/>
            </p:nvSpPr>
            <p:spPr bwMode="auto">
              <a:xfrm>
                <a:off x="4486" y="1304"/>
                <a:ext cx="3" cy="63"/>
              </a:xfrm>
              <a:custGeom>
                <a:avLst/>
                <a:gdLst>
                  <a:gd name="T0" fmla="*/ 0 w 3"/>
                  <a:gd name="T1" fmla="*/ 63 h 63"/>
                  <a:gd name="T2" fmla="*/ 0 w 3"/>
                  <a:gd name="T3" fmla="*/ 53 h 63"/>
                  <a:gd name="T4" fmla="*/ 0 w 3"/>
                  <a:gd name="T5" fmla="*/ 42 h 63"/>
                  <a:gd name="T6" fmla="*/ 3 w 3"/>
                  <a:gd name="T7" fmla="*/ 21 h 63"/>
                  <a:gd name="T8" fmla="*/ 3 w 3"/>
                  <a:gd name="T9" fmla="*/ 0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63">
                    <a:moveTo>
                      <a:pt x="0" y="63"/>
                    </a:moveTo>
                    <a:lnTo>
                      <a:pt x="0" y="53"/>
                    </a:lnTo>
                    <a:lnTo>
                      <a:pt x="0" y="42"/>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6" name="Freeform 528"/>
              <p:cNvSpPr>
                <a:spLocks/>
              </p:cNvSpPr>
              <p:nvPr/>
            </p:nvSpPr>
            <p:spPr bwMode="auto">
              <a:xfrm>
                <a:off x="4489" y="1178"/>
                <a:ext cx="3" cy="126"/>
              </a:xfrm>
              <a:custGeom>
                <a:avLst/>
                <a:gdLst>
                  <a:gd name="T0" fmla="*/ 0 w 3"/>
                  <a:gd name="T1" fmla="*/ 126 h 126"/>
                  <a:gd name="T2" fmla="*/ 0 w 3"/>
                  <a:gd name="T3" fmla="*/ 100 h 126"/>
                  <a:gd name="T4" fmla="*/ 0 w 3"/>
                  <a:gd name="T5" fmla="*/ 63 h 126"/>
                  <a:gd name="T6" fmla="*/ 3 w 3"/>
                  <a:gd name="T7" fmla="*/ 31 h 126"/>
                  <a:gd name="T8" fmla="*/ 3 w 3"/>
                  <a:gd name="T9" fmla="*/ 0 h 1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26">
                    <a:moveTo>
                      <a:pt x="0" y="126"/>
                    </a:moveTo>
                    <a:lnTo>
                      <a:pt x="0" y="100"/>
                    </a:lnTo>
                    <a:lnTo>
                      <a:pt x="0" y="63"/>
                    </a:lnTo>
                    <a:lnTo>
                      <a:pt x="3" y="3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7" name="Freeform 529"/>
              <p:cNvSpPr>
                <a:spLocks/>
              </p:cNvSpPr>
              <p:nvPr/>
            </p:nvSpPr>
            <p:spPr bwMode="auto">
              <a:xfrm>
                <a:off x="4492" y="1083"/>
                <a:ext cx="3" cy="95"/>
              </a:xfrm>
              <a:custGeom>
                <a:avLst/>
                <a:gdLst>
                  <a:gd name="T0" fmla="*/ 0 w 3"/>
                  <a:gd name="T1" fmla="*/ 95 h 95"/>
                  <a:gd name="T2" fmla="*/ 0 w 3"/>
                  <a:gd name="T3" fmla="*/ 68 h 95"/>
                  <a:gd name="T4" fmla="*/ 0 w 3"/>
                  <a:gd name="T5" fmla="*/ 47 h 95"/>
                  <a:gd name="T6" fmla="*/ 3 w 3"/>
                  <a:gd name="T7" fmla="*/ 26 h 95"/>
                  <a:gd name="T8" fmla="*/ 3 w 3"/>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95">
                    <a:moveTo>
                      <a:pt x="0" y="95"/>
                    </a:moveTo>
                    <a:lnTo>
                      <a:pt x="0" y="68"/>
                    </a:lnTo>
                    <a:lnTo>
                      <a:pt x="0" y="47"/>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8" name="Freeform 530"/>
              <p:cNvSpPr>
                <a:spLocks/>
              </p:cNvSpPr>
              <p:nvPr/>
            </p:nvSpPr>
            <p:spPr bwMode="auto">
              <a:xfrm>
                <a:off x="4495" y="961"/>
                <a:ext cx="2" cy="122"/>
              </a:xfrm>
              <a:custGeom>
                <a:avLst/>
                <a:gdLst>
                  <a:gd name="T0" fmla="*/ 0 w 2"/>
                  <a:gd name="T1" fmla="*/ 122 h 122"/>
                  <a:gd name="T2" fmla="*/ 0 w 2"/>
                  <a:gd name="T3" fmla="*/ 90 h 122"/>
                  <a:gd name="T4" fmla="*/ 0 w 2"/>
                  <a:gd name="T5" fmla="*/ 58 h 122"/>
                  <a:gd name="T6" fmla="*/ 2 w 2"/>
                  <a:gd name="T7" fmla="*/ 27 h 122"/>
                  <a:gd name="T8" fmla="*/ 2 w 2"/>
                  <a:gd name="T9" fmla="*/ 0 h 1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22">
                    <a:moveTo>
                      <a:pt x="0" y="122"/>
                    </a:moveTo>
                    <a:lnTo>
                      <a:pt x="0" y="90"/>
                    </a:lnTo>
                    <a:lnTo>
                      <a:pt x="0" y="58"/>
                    </a:lnTo>
                    <a:lnTo>
                      <a:pt x="2" y="27"/>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19" name="Freeform 531"/>
              <p:cNvSpPr>
                <a:spLocks/>
              </p:cNvSpPr>
              <p:nvPr/>
            </p:nvSpPr>
            <p:spPr bwMode="auto">
              <a:xfrm>
                <a:off x="4497" y="872"/>
                <a:ext cx="3" cy="89"/>
              </a:xfrm>
              <a:custGeom>
                <a:avLst/>
                <a:gdLst>
                  <a:gd name="T0" fmla="*/ 0 w 3"/>
                  <a:gd name="T1" fmla="*/ 89 h 89"/>
                  <a:gd name="T2" fmla="*/ 0 w 3"/>
                  <a:gd name="T3" fmla="*/ 42 h 89"/>
                  <a:gd name="T4" fmla="*/ 3 w 3"/>
                  <a:gd name="T5" fmla="*/ 0 h 89"/>
                  <a:gd name="T6" fmla="*/ 0 60000 65536"/>
                  <a:gd name="T7" fmla="*/ 0 60000 65536"/>
                  <a:gd name="T8" fmla="*/ 0 60000 65536"/>
                </a:gdLst>
                <a:ahLst/>
                <a:cxnLst>
                  <a:cxn ang="T6">
                    <a:pos x="T0" y="T1"/>
                  </a:cxn>
                  <a:cxn ang="T7">
                    <a:pos x="T2" y="T3"/>
                  </a:cxn>
                  <a:cxn ang="T8">
                    <a:pos x="T4" y="T5"/>
                  </a:cxn>
                </a:cxnLst>
                <a:rect l="0" t="0" r="r" b="b"/>
                <a:pathLst>
                  <a:path w="3" h="89">
                    <a:moveTo>
                      <a:pt x="0" y="89"/>
                    </a:moveTo>
                    <a:lnTo>
                      <a:pt x="0" y="4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0" name="Freeform 532"/>
              <p:cNvSpPr>
                <a:spLocks/>
              </p:cNvSpPr>
              <p:nvPr/>
            </p:nvSpPr>
            <p:spPr bwMode="auto">
              <a:xfrm>
                <a:off x="4500" y="809"/>
                <a:ext cx="3" cy="63"/>
              </a:xfrm>
              <a:custGeom>
                <a:avLst/>
                <a:gdLst>
                  <a:gd name="T0" fmla="*/ 0 w 3"/>
                  <a:gd name="T1" fmla="*/ 63 h 63"/>
                  <a:gd name="T2" fmla="*/ 0 w 3"/>
                  <a:gd name="T3" fmla="*/ 31 h 63"/>
                  <a:gd name="T4" fmla="*/ 3 w 3"/>
                  <a:gd name="T5" fmla="*/ 0 h 63"/>
                  <a:gd name="T6" fmla="*/ 0 60000 65536"/>
                  <a:gd name="T7" fmla="*/ 0 60000 65536"/>
                  <a:gd name="T8" fmla="*/ 0 60000 65536"/>
                </a:gdLst>
                <a:ahLst/>
                <a:cxnLst>
                  <a:cxn ang="T6">
                    <a:pos x="T0" y="T1"/>
                  </a:cxn>
                  <a:cxn ang="T7">
                    <a:pos x="T2" y="T3"/>
                  </a:cxn>
                  <a:cxn ang="T8">
                    <a:pos x="T4" y="T5"/>
                  </a:cxn>
                </a:cxnLst>
                <a:rect l="0" t="0" r="r" b="b"/>
                <a:pathLst>
                  <a:path w="3" h="63">
                    <a:moveTo>
                      <a:pt x="0" y="63"/>
                    </a:moveTo>
                    <a:lnTo>
                      <a:pt x="0" y="3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1" name="Freeform 533"/>
              <p:cNvSpPr>
                <a:spLocks/>
              </p:cNvSpPr>
              <p:nvPr/>
            </p:nvSpPr>
            <p:spPr bwMode="auto">
              <a:xfrm>
                <a:off x="4503" y="751"/>
                <a:ext cx="3" cy="58"/>
              </a:xfrm>
              <a:custGeom>
                <a:avLst/>
                <a:gdLst>
                  <a:gd name="T0" fmla="*/ 0 w 3"/>
                  <a:gd name="T1" fmla="*/ 58 h 58"/>
                  <a:gd name="T2" fmla="*/ 0 w 3"/>
                  <a:gd name="T3" fmla="*/ 31 h 58"/>
                  <a:gd name="T4" fmla="*/ 3 w 3"/>
                  <a:gd name="T5" fmla="*/ 0 h 58"/>
                  <a:gd name="T6" fmla="*/ 0 60000 65536"/>
                  <a:gd name="T7" fmla="*/ 0 60000 65536"/>
                  <a:gd name="T8" fmla="*/ 0 60000 65536"/>
                </a:gdLst>
                <a:ahLst/>
                <a:cxnLst>
                  <a:cxn ang="T6">
                    <a:pos x="T0" y="T1"/>
                  </a:cxn>
                  <a:cxn ang="T7">
                    <a:pos x="T2" y="T3"/>
                  </a:cxn>
                  <a:cxn ang="T8">
                    <a:pos x="T4" y="T5"/>
                  </a:cxn>
                </a:cxnLst>
                <a:rect l="0" t="0" r="r" b="b"/>
                <a:pathLst>
                  <a:path w="3" h="58">
                    <a:moveTo>
                      <a:pt x="0" y="58"/>
                    </a:moveTo>
                    <a:lnTo>
                      <a:pt x="0" y="3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2" name="Freeform 534"/>
              <p:cNvSpPr>
                <a:spLocks/>
              </p:cNvSpPr>
              <p:nvPr/>
            </p:nvSpPr>
            <p:spPr bwMode="auto">
              <a:xfrm>
                <a:off x="4506" y="677"/>
                <a:ext cx="3" cy="74"/>
              </a:xfrm>
              <a:custGeom>
                <a:avLst/>
                <a:gdLst>
                  <a:gd name="T0" fmla="*/ 0 w 3"/>
                  <a:gd name="T1" fmla="*/ 74 h 74"/>
                  <a:gd name="T2" fmla="*/ 0 w 3"/>
                  <a:gd name="T3" fmla="*/ 58 h 74"/>
                  <a:gd name="T4" fmla="*/ 0 w 3"/>
                  <a:gd name="T5" fmla="*/ 37 h 74"/>
                  <a:gd name="T6" fmla="*/ 3 w 3"/>
                  <a:gd name="T7" fmla="*/ 16 h 74"/>
                  <a:gd name="T8" fmla="*/ 3 w 3"/>
                  <a:gd name="T9" fmla="*/ 0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4">
                    <a:moveTo>
                      <a:pt x="0" y="74"/>
                    </a:moveTo>
                    <a:lnTo>
                      <a:pt x="0" y="58"/>
                    </a:lnTo>
                    <a:lnTo>
                      <a:pt x="0" y="37"/>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3" name="Freeform 535"/>
              <p:cNvSpPr>
                <a:spLocks/>
              </p:cNvSpPr>
              <p:nvPr/>
            </p:nvSpPr>
            <p:spPr bwMode="auto">
              <a:xfrm>
                <a:off x="4509" y="645"/>
                <a:ext cx="2" cy="32"/>
              </a:xfrm>
              <a:custGeom>
                <a:avLst/>
                <a:gdLst>
                  <a:gd name="T0" fmla="*/ 0 w 2"/>
                  <a:gd name="T1" fmla="*/ 32 h 32"/>
                  <a:gd name="T2" fmla="*/ 2 w 2"/>
                  <a:gd name="T3" fmla="*/ 11 h 32"/>
                  <a:gd name="T4" fmla="*/ 2 w 2"/>
                  <a:gd name="T5" fmla="*/ 0 h 32"/>
                  <a:gd name="T6" fmla="*/ 0 60000 65536"/>
                  <a:gd name="T7" fmla="*/ 0 60000 65536"/>
                  <a:gd name="T8" fmla="*/ 0 60000 65536"/>
                </a:gdLst>
                <a:ahLst/>
                <a:cxnLst>
                  <a:cxn ang="T6">
                    <a:pos x="T0" y="T1"/>
                  </a:cxn>
                  <a:cxn ang="T7">
                    <a:pos x="T2" y="T3"/>
                  </a:cxn>
                  <a:cxn ang="T8">
                    <a:pos x="T4" y="T5"/>
                  </a:cxn>
                </a:cxnLst>
                <a:rect l="0" t="0" r="r" b="b"/>
                <a:pathLst>
                  <a:path w="2" h="32">
                    <a:moveTo>
                      <a:pt x="0" y="32"/>
                    </a:moveTo>
                    <a:lnTo>
                      <a:pt x="2" y="1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4" name="Freeform 536"/>
              <p:cNvSpPr>
                <a:spLocks/>
              </p:cNvSpPr>
              <p:nvPr/>
            </p:nvSpPr>
            <p:spPr bwMode="auto">
              <a:xfrm>
                <a:off x="4511" y="619"/>
                <a:ext cx="1" cy="26"/>
              </a:xfrm>
              <a:custGeom>
                <a:avLst/>
                <a:gdLst>
                  <a:gd name="T0" fmla="*/ 0 w 1"/>
                  <a:gd name="T1" fmla="*/ 26 h 26"/>
                  <a:gd name="T2" fmla="*/ 0 w 1"/>
                  <a:gd name="T3" fmla="*/ 16 h 26"/>
                  <a:gd name="T4" fmla="*/ 0 w 1"/>
                  <a:gd name="T5" fmla="*/ 0 h 26"/>
                  <a:gd name="T6" fmla="*/ 0 60000 65536"/>
                  <a:gd name="T7" fmla="*/ 0 60000 65536"/>
                  <a:gd name="T8" fmla="*/ 0 60000 65536"/>
                </a:gdLst>
                <a:ahLst/>
                <a:cxnLst>
                  <a:cxn ang="T6">
                    <a:pos x="T0" y="T1"/>
                  </a:cxn>
                  <a:cxn ang="T7">
                    <a:pos x="T2" y="T3"/>
                  </a:cxn>
                  <a:cxn ang="T8">
                    <a:pos x="T4" y="T5"/>
                  </a:cxn>
                </a:cxnLst>
                <a:rect l="0" t="0" r="r" b="b"/>
                <a:pathLst>
                  <a:path w="1" h="26">
                    <a:moveTo>
                      <a:pt x="0" y="26"/>
                    </a:moveTo>
                    <a:lnTo>
                      <a:pt x="0" y="16"/>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5" name="Freeform 537"/>
              <p:cNvSpPr>
                <a:spLocks/>
              </p:cNvSpPr>
              <p:nvPr/>
            </p:nvSpPr>
            <p:spPr bwMode="auto">
              <a:xfrm>
                <a:off x="4511" y="566"/>
                <a:ext cx="3" cy="53"/>
              </a:xfrm>
              <a:custGeom>
                <a:avLst/>
                <a:gdLst>
                  <a:gd name="T0" fmla="*/ 0 w 3"/>
                  <a:gd name="T1" fmla="*/ 53 h 53"/>
                  <a:gd name="T2" fmla="*/ 0 w 3"/>
                  <a:gd name="T3" fmla="*/ 42 h 53"/>
                  <a:gd name="T4" fmla="*/ 0 w 3"/>
                  <a:gd name="T5" fmla="*/ 27 h 53"/>
                  <a:gd name="T6" fmla="*/ 3 w 3"/>
                  <a:gd name="T7" fmla="*/ 11 h 53"/>
                  <a:gd name="T8" fmla="*/ 3 w 3"/>
                  <a:gd name="T9" fmla="*/ 0 h 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3">
                    <a:moveTo>
                      <a:pt x="0" y="53"/>
                    </a:moveTo>
                    <a:lnTo>
                      <a:pt x="0" y="42"/>
                    </a:lnTo>
                    <a:lnTo>
                      <a:pt x="0"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6" name="Freeform 538"/>
              <p:cNvSpPr>
                <a:spLocks/>
              </p:cNvSpPr>
              <p:nvPr/>
            </p:nvSpPr>
            <p:spPr bwMode="auto">
              <a:xfrm>
                <a:off x="4514" y="56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7" name="Freeform 539"/>
              <p:cNvSpPr>
                <a:spLocks/>
              </p:cNvSpPr>
              <p:nvPr/>
            </p:nvSpPr>
            <p:spPr bwMode="auto">
              <a:xfrm>
                <a:off x="4517" y="566"/>
                <a:ext cx="3" cy="58"/>
              </a:xfrm>
              <a:custGeom>
                <a:avLst/>
                <a:gdLst>
                  <a:gd name="T0" fmla="*/ 0 w 3"/>
                  <a:gd name="T1" fmla="*/ 0 h 58"/>
                  <a:gd name="T2" fmla="*/ 0 w 3"/>
                  <a:gd name="T3" fmla="*/ 11 h 58"/>
                  <a:gd name="T4" fmla="*/ 0 w 3"/>
                  <a:gd name="T5" fmla="*/ 32 h 58"/>
                  <a:gd name="T6" fmla="*/ 3 w 3"/>
                  <a:gd name="T7" fmla="*/ 48 h 58"/>
                  <a:gd name="T8" fmla="*/ 3 w 3"/>
                  <a:gd name="T9" fmla="*/ 58 h 58"/>
                  <a:gd name="T10" fmla="*/ 3 w 3"/>
                  <a:gd name="T11" fmla="*/ 58 h 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8">
                    <a:moveTo>
                      <a:pt x="0" y="0"/>
                    </a:moveTo>
                    <a:lnTo>
                      <a:pt x="0" y="11"/>
                    </a:lnTo>
                    <a:lnTo>
                      <a:pt x="0" y="32"/>
                    </a:lnTo>
                    <a:lnTo>
                      <a:pt x="3" y="48"/>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8" name="Freeform 540"/>
              <p:cNvSpPr>
                <a:spLocks/>
              </p:cNvSpPr>
              <p:nvPr/>
            </p:nvSpPr>
            <p:spPr bwMode="auto">
              <a:xfrm>
                <a:off x="4520" y="572"/>
                <a:ext cx="3" cy="52"/>
              </a:xfrm>
              <a:custGeom>
                <a:avLst/>
                <a:gdLst>
                  <a:gd name="T0" fmla="*/ 0 w 3"/>
                  <a:gd name="T1" fmla="*/ 52 h 52"/>
                  <a:gd name="T2" fmla="*/ 0 w 3"/>
                  <a:gd name="T3" fmla="*/ 52 h 52"/>
                  <a:gd name="T4" fmla="*/ 0 w 3"/>
                  <a:gd name="T5" fmla="*/ 47 h 52"/>
                  <a:gd name="T6" fmla="*/ 0 w 3"/>
                  <a:gd name="T7" fmla="*/ 31 h 52"/>
                  <a:gd name="T8" fmla="*/ 3 w 3"/>
                  <a:gd name="T9" fmla="*/ 10 h 52"/>
                  <a:gd name="T10" fmla="*/ 3 w 3"/>
                  <a:gd name="T11" fmla="*/ 0 h 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2">
                    <a:moveTo>
                      <a:pt x="0" y="52"/>
                    </a:moveTo>
                    <a:lnTo>
                      <a:pt x="0" y="52"/>
                    </a:lnTo>
                    <a:lnTo>
                      <a:pt x="0" y="47"/>
                    </a:lnTo>
                    <a:lnTo>
                      <a:pt x="0" y="31"/>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29" name="Freeform 541"/>
              <p:cNvSpPr>
                <a:spLocks/>
              </p:cNvSpPr>
              <p:nvPr/>
            </p:nvSpPr>
            <p:spPr bwMode="auto">
              <a:xfrm>
                <a:off x="4523" y="566"/>
                <a:ext cx="2" cy="6"/>
              </a:xfrm>
              <a:custGeom>
                <a:avLst/>
                <a:gdLst>
                  <a:gd name="T0" fmla="*/ 0 w 2"/>
                  <a:gd name="T1" fmla="*/ 6 h 6"/>
                  <a:gd name="T2" fmla="*/ 0 w 2"/>
                  <a:gd name="T3" fmla="*/ 0 h 6"/>
                  <a:gd name="T4" fmla="*/ 2 w 2"/>
                  <a:gd name="T5" fmla="*/ 0 h 6"/>
                  <a:gd name="T6" fmla="*/ 0 60000 65536"/>
                  <a:gd name="T7" fmla="*/ 0 60000 65536"/>
                  <a:gd name="T8" fmla="*/ 0 60000 65536"/>
                </a:gdLst>
                <a:ahLst/>
                <a:cxnLst>
                  <a:cxn ang="T6">
                    <a:pos x="T0" y="T1"/>
                  </a:cxn>
                  <a:cxn ang="T7">
                    <a:pos x="T2" y="T3"/>
                  </a:cxn>
                  <a:cxn ang="T8">
                    <a:pos x="T4" y="T5"/>
                  </a:cxn>
                </a:cxnLst>
                <a:rect l="0" t="0" r="r" b="b"/>
                <a:pathLst>
                  <a:path w="2" h="6">
                    <a:moveTo>
                      <a:pt x="0" y="6"/>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0" name="Freeform 542"/>
              <p:cNvSpPr>
                <a:spLocks/>
              </p:cNvSpPr>
              <p:nvPr/>
            </p:nvSpPr>
            <p:spPr bwMode="auto">
              <a:xfrm>
                <a:off x="4525" y="566"/>
                <a:ext cx="3" cy="37"/>
              </a:xfrm>
              <a:custGeom>
                <a:avLst/>
                <a:gdLst>
                  <a:gd name="T0" fmla="*/ 0 w 3"/>
                  <a:gd name="T1" fmla="*/ 0 h 37"/>
                  <a:gd name="T2" fmla="*/ 0 w 3"/>
                  <a:gd name="T3" fmla="*/ 6 h 37"/>
                  <a:gd name="T4" fmla="*/ 0 w 3"/>
                  <a:gd name="T5" fmla="*/ 16 h 37"/>
                  <a:gd name="T6" fmla="*/ 3 w 3"/>
                  <a:gd name="T7" fmla="*/ 32 h 37"/>
                  <a:gd name="T8" fmla="*/ 3 w 3"/>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0"/>
                    </a:moveTo>
                    <a:lnTo>
                      <a:pt x="0" y="6"/>
                    </a:lnTo>
                    <a:lnTo>
                      <a:pt x="0" y="16"/>
                    </a:lnTo>
                    <a:lnTo>
                      <a:pt x="3" y="32"/>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1" name="Freeform 543"/>
              <p:cNvSpPr>
                <a:spLocks/>
              </p:cNvSpPr>
              <p:nvPr/>
            </p:nvSpPr>
            <p:spPr bwMode="auto">
              <a:xfrm>
                <a:off x="4528" y="598"/>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2" name="Freeform 544"/>
              <p:cNvSpPr>
                <a:spLocks/>
              </p:cNvSpPr>
              <p:nvPr/>
            </p:nvSpPr>
            <p:spPr bwMode="auto">
              <a:xfrm>
                <a:off x="4531" y="566"/>
                <a:ext cx="3" cy="32"/>
              </a:xfrm>
              <a:custGeom>
                <a:avLst/>
                <a:gdLst>
                  <a:gd name="T0" fmla="*/ 0 w 3"/>
                  <a:gd name="T1" fmla="*/ 32 h 32"/>
                  <a:gd name="T2" fmla="*/ 0 w 3"/>
                  <a:gd name="T3" fmla="*/ 27 h 32"/>
                  <a:gd name="T4" fmla="*/ 0 w 3"/>
                  <a:gd name="T5" fmla="*/ 16 h 32"/>
                  <a:gd name="T6" fmla="*/ 3 w 3"/>
                  <a:gd name="T7" fmla="*/ 6 h 32"/>
                  <a:gd name="T8" fmla="*/ 3 w 3"/>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2">
                    <a:moveTo>
                      <a:pt x="0" y="32"/>
                    </a:moveTo>
                    <a:lnTo>
                      <a:pt x="0" y="27"/>
                    </a:lnTo>
                    <a:lnTo>
                      <a:pt x="0" y="16"/>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3" name="Freeform 545"/>
              <p:cNvSpPr>
                <a:spLocks/>
              </p:cNvSpPr>
              <p:nvPr/>
            </p:nvSpPr>
            <p:spPr bwMode="auto">
              <a:xfrm>
                <a:off x="4534" y="56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4" name="Freeform 546"/>
              <p:cNvSpPr>
                <a:spLocks/>
              </p:cNvSpPr>
              <p:nvPr/>
            </p:nvSpPr>
            <p:spPr bwMode="auto">
              <a:xfrm>
                <a:off x="4537" y="566"/>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5" name="Freeform 547"/>
              <p:cNvSpPr>
                <a:spLocks/>
              </p:cNvSpPr>
              <p:nvPr/>
            </p:nvSpPr>
            <p:spPr bwMode="auto">
              <a:xfrm>
                <a:off x="4539" y="566"/>
                <a:ext cx="3" cy="11"/>
              </a:xfrm>
              <a:custGeom>
                <a:avLst/>
                <a:gdLst>
                  <a:gd name="T0" fmla="*/ 0 w 3"/>
                  <a:gd name="T1" fmla="*/ 0 h 11"/>
                  <a:gd name="T2" fmla="*/ 0 w 3"/>
                  <a:gd name="T3" fmla="*/ 6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6" name="Line 548"/>
              <p:cNvSpPr>
                <a:spLocks noChangeShapeType="1"/>
              </p:cNvSpPr>
              <p:nvPr/>
            </p:nvSpPr>
            <p:spPr bwMode="auto">
              <a:xfrm>
                <a:off x="4542" y="577"/>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37" name="Freeform 549"/>
              <p:cNvSpPr>
                <a:spLocks/>
              </p:cNvSpPr>
              <p:nvPr/>
            </p:nvSpPr>
            <p:spPr bwMode="auto">
              <a:xfrm>
                <a:off x="4545" y="58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8" name="Freeform 550"/>
              <p:cNvSpPr>
                <a:spLocks/>
              </p:cNvSpPr>
              <p:nvPr/>
            </p:nvSpPr>
            <p:spPr bwMode="auto">
              <a:xfrm>
                <a:off x="4548" y="566"/>
                <a:ext cx="3" cy="16"/>
              </a:xfrm>
              <a:custGeom>
                <a:avLst/>
                <a:gdLst>
                  <a:gd name="T0" fmla="*/ 0 w 3"/>
                  <a:gd name="T1" fmla="*/ 16 h 16"/>
                  <a:gd name="T2" fmla="*/ 0 w 3"/>
                  <a:gd name="T3" fmla="*/ 6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39" name="Freeform 551"/>
              <p:cNvSpPr>
                <a:spLocks/>
              </p:cNvSpPr>
              <p:nvPr/>
            </p:nvSpPr>
            <p:spPr bwMode="auto">
              <a:xfrm>
                <a:off x="4551" y="566"/>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0" name="Line 552"/>
              <p:cNvSpPr>
                <a:spLocks noChangeShapeType="1"/>
              </p:cNvSpPr>
              <p:nvPr/>
            </p:nvSpPr>
            <p:spPr bwMode="auto">
              <a:xfrm>
                <a:off x="4553" y="566"/>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41" name="Freeform 553"/>
              <p:cNvSpPr>
                <a:spLocks/>
              </p:cNvSpPr>
              <p:nvPr/>
            </p:nvSpPr>
            <p:spPr bwMode="auto">
              <a:xfrm>
                <a:off x="4556" y="566"/>
                <a:ext cx="3" cy="6"/>
              </a:xfrm>
              <a:custGeom>
                <a:avLst/>
                <a:gdLst>
                  <a:gd name="T0" fmla="*/ 0 w 3"/>
                  <a:gd name="T1" fmla="*/ 0 h 6"/>
                  <a:gd name="T2" fmla="*/ 0 w 3"/>
                  <a:gd name="T3" fmla="*/ 6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2" name="Freeform 554"/>
              <p:cNvSpPr>
                <a:spLocks/>
              </p:cNvSpPr>
              <p:nvPr/>
            </p:nvSpPr>
            <p:spPr bwMode="auto">
              <a:xfrm>
                <a:off x="4559" y="566"/>
                <a:ext cx="3" cy="6"/>
              </a:xfrm>
              <a:custGeom>
                <a:avLst/>
                <a:gdLst>
                  <a:gd name="T0" fmla="*/ 0 w 3"/>
                  <a:gd name="T1" fmla="*/ 6 h 6"/>
                  <a:gd name="T2" fmla="*/ 0 w 3"/>
                  <a:gd name="T3" fmla="*/ 0 h 6"/>
                  <a:gd name="T4" fmla="*/ 3 w 3"/>
                  <a:gd name="T5" fmla="*/ 0 h 6"/>
                  <a:gd name="T6" fmla="*/ 3 w 3"/>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3" name="Freeform 555"/>
              <p:cNvSpPr>
                <a:spLocks/>
              </p:cNvSpPr>
              <p:nvPr/>
            </p:nvSpPr>
            <p:spPr bwMode="auto">
              <a:xfrm>
                <a:off x="4562" y="566"/>
                <a:ext cx="3" cy="48"/>
              </a:xfrm>
              <a:custGeom>
                <a:avLst/>
                <a:gdLst>
                  <a:gd name="T0" fmla="*/ 0 w 3"/>
                  <a:gd name="T1" fmla="*/ 0 h 48"/>
                  <a:gd name="T2" fmla="*/ 0 w 3"/>
                  <a:gd name="T3" fmla="*/ 11 h 48"/>
                  <a:gd name="T4" fmla="*/ 0 w 3"/>
                  <a:gd name="T5" fmla="*/ 21 h 48"/>
                  <a:gd name="T6" fmla="*/ 3 w 3"/>
                  <a:gd name="T7" fmla="*/ 37 h 48"/>
                  <a:gd name="T8" fmla="*/ 3 w 3"/>
                  <a:gd name="T9" fmla="*/ 48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8">
                    <a:moveTo>
                      <a:pt x="0" y="0"/>
                    </a:moveTo>
                    <a:lnTo>
                      <a:pt x="0" y="11"/>
                    </a:lnTo>
                    <a:lnTo>
                      <a:pt x="0" y="21"/>
                    </a:lnTo>
                    <a:lnTo>
                      <a:pt x="3" y="37"/>
                    </a:lnTo>
                    <a:lnTo>
                      <a:pt x="3"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4" name="Freeform 556"/>
              <p:cNvSpPr>
                <a:spLocks/>
              </p:cNvSpPr>
              <p:nvPr/>
            </p:nvSpPr>
            <p:spPr bwMode="auto">
              <a:xfrm>
                <a:off x="4565" y="608"/>
                <a:ext cx="2" cy="6"/>
              </a:xfrm>
              <a:custGeom>
                <a:avLst/>
                <a:gdLst>
                  <a:gd name="T0" fmla="*/ 0 w 2"/>
                  <a:gd name="T1" fmla="*/ 6 h 6"/>
                  <a:gd name="T2" fmla="*/ 0 w 2"/>
                  <a:gd name="T3" fmla="*/ 6 h 6"/>
                  <a:gd name="T4" fmla="*/ 2 w 2"/>
                  <a:gd name="T5" fmla="*/ 0 h 6"/>
                  <a:gd name="T6" fmla="*/ 0 60000 65536"/>
                  <a:gd name="T7" fmla="*/ 0 60000 65536"/>
                  <a:gd name="T8" fmla="*/ 0 60000 65536"/>
                </a:gdLst>
                <a:ahLst/>
                <a:cxnLst>
                  <a:cxn ang="T6">
                    <a:pos x="T0" y="T1"/>
                  </a:cxn>
                  <a:cxn ang="T7">
                    <a:pos x="T2" y="T3"/>
                  </a:cxn>
                  <a:cxn ang="T8">
                    <a:pos x="T4" y="T5"/>
                  </a:cxn>
                </a:cxnLst>
                <a:rect l="0" t="0" r="r" b="b"/>
                <a:pathLst>
                  <a:path w="2" h="6">
                    <a:moveTo>
                      <a:pt x="0" y="6"/>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5" name="Freeform 557"/>
              <p:cNvSpPr>
                <a:spLocks/>
              </p:cNvSpPr>
              <p:nvPr/>
            </p:nvSpPr>
            <p:spPr bwMode="auto">
              <a:xfrm>
                <a:off x="4567" y="572"/>
                <a:ext cx="3" cy="36"/>
              </a:xfrm>
              <a:custGeom>
                <a:avLst/>
                <a:gdLst>
                  <a:gd name="T0" fmla="*/ 0 w 3"/>
                  <a:gd name="T1" fmla="*/ 36 h 36"/>
                  <a:gd name="T2" fmla="*/ 0 w 3"/>
                  <a:gd name="T3" fmla="*/ 31 h 36"/>
                  <a:gd name="T4" fmla="*/ 0 w 3"/>
                  <a:gd name="T5" fmla="*/ 15 h 36"/>
                  <a:gd name="T6" fmla="*/ 3 w 3"/>
                  <a:gd name="T7" fmla="*/ 5 h 36"/>
                  <a:gd name="T8" fmla="*/ 3 w 3"/>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6">
                    <a:moveTo>
                      <a:pt x="0" y="36"/>
                    </a:moveTo>
                    <a:lnTo>
                      <a:pt x="0" y="31"/>
                    </a:lnTo>
                    <a:lnTo>
                      <a:pt x="0" y="15"/>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6" name="Freeform 558"/>
              <p:cNvSpPr>
                <a:spLocks/>
              </p:cNvSpPr>
              <p:nvPr/>
            </p:nvSpPr>
            <p:spPr bwMode="auto">
              <a:xfrm>
                <a:off x="4570" y="57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7" name="Freeform 559"/>
              <p:cNvSpPr>
                <a:spLocks/>
              </p:cNvSpPr>
              <p:nvPr/>
            </p:nvSpPr>
            <p:spPr bwMode="auto">
              <a:xfrm>
                <a:off x="4573" y="572"/>
                <a:ext cx="3" cy="36"/>
              </a:xfrm>
              <a:custGeom>
                <a:avLst/>
                <a:gdLst>
                  <a:gd name="T0" fmla="*/ 0 w 3"/>
                  <a:gd name="T1" fmla="*/ 0 h 36"/>
                  <a:gd name="T2" fmla="*/ 0 w 3"/>
                  <a:gd name="T3" fmla="*/ 5 h 36"/>
                  <a:gd name="T4" fmla="*/ 0 w 3"/>
                  <a:gd name="T5" fmla="*/ 21 h 36"/>
                  <a:gd name="T6" fmla="*/ 3 w 3"/>
                  <a:gd name="T7" fmla="*/ 31 h 36"/>
                  <a:gd name="T8" fmla="*/ 3 w 3"/>
                  <a:gd name="T9" fmla="*/ 36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6">
                    <a:moveTo>
                      <a:pt x="0" y="0"/>
                    </a:moveTo>
                    <a:lnTo>
                      <a:pt x="0" y="5"/>
                    </a:lnTo>
                    <a:lnTo>
                      <a:pt x="0" y="21"/>
                    </a:lnTo>
                    <a:lnTo>
                      <a:pt x="3" y="31"/>
                    </a:lnTo>
                    <a:lnTo>
                      <a:pt x="3" y="3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8" name="Freeform 560"/>
              <p:cNvSpPr>
                <a:spLocks/>
              </p:cNvSpPr>
              <p:nvPr/>
            </p:nvSpPr>
            <p:spPr bwMode="auto">
              <a:xfrm>
                <a:off x="4576" y="593"/>
                <a:ext cx="3" cy="15"/>
              </a:xfrm>
              <a:custGeom>
                <a:avLst/>
                <a:gdLst>
                  <a:gd name="T0" fmla="*/ 0 w 3"/>
                  <a:gd name="T1" fmla="*/ 15 h 15"/>
                  <a:gd name="T2" fmla="*/ 0 w 3"/>
                  <a:gd name="T3" fmla="*/ 15 h 15"/>
                  <a:gd name="T4" fmla="*/ 0 w 3"/>
                  <a:gd name="T5" fmla="*/ 10 h 15"/>
                  <a:gd name="T6" fmla="*/ 3 w 3"/>
                  <a:gd name="T7" fmla="*/ 0 h 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5">
                    <a:moveTo>
                      <a:pt x="0" y="15"/>
                    </a:moveTo>
                    <a:lnTo>
                      <a:pt x="0" y="15"/>
                    </a:ln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49" name="Freeform 561"/>
              <p:cNvSpPr>
                <a:spLocks/>
              </p:cNvSpPr>
              <p:nvPr/>
            </p:nvSpPr>
            <p:spPr bwMode="auto">
              <a:xfrm>
                <a:off x="4579" y="577"/>
                <a:ext cx="2" cy="16"/>
              </a:xfrm>
              <a:custGeom>
                <a:avLst/>
                <a:gdLst>
                  <a:gd name="T0" fmla="*/ 0 w 2"/>
                  <a:gd name="T1" fmla="*/ 16 h 16"/>
                  <a:gd name="T2" fmla="*/ 0 w 2"/>
                  <a:gd name="T3" fmla="*/ 10 h 16"/>
                  <a:gd name="T4" fmla="*/ 0 w 2"/>
                  <a:gd name="T5" fmla="*/ 5 h 16"/>
                  <a:gd name="T6" fmla="*/ 2 w 2"/>
                  <a:gd name="T7" fmla="*/ 0 h 16"/>
                  <a:gd name="T8" fmla="*/ 2 w 2"/>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6">
                    <a:moveTo>
                      <a:pt x="0" y="16"/>
                    </a:moveTo>
                    <a:lnTo>
                      <a:pt x="0" y="10"/>
                    </a:ln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0" name="Freeform 562"/>
              <p:cNvSpPr>
                <a:spLocks/>
              </p:cNvSpPr>
              <p:nvPr/>
            </p:nvSpPr>
            <p:spPr bwMode="auto">
              <a:xfrm>
                <a:off x="4581" y="577"/>
                <a:ext cx="3" cy="132"/>
              </a:xfrm>
              <a:custGeom>
                <a:avLst/>
                <a:gdLst>
                  <a:gd name="T0" fmla="*/ 0 w 3"/>
                  <a:gd name="T1" fmla="*/ 0 h 132"/>
                  <a:gd name="T2" fmla="*/ 0 w 3"/>
                  <a:gd name="T3" fmla="*/ 21 h 132"/>
                  <a:gd name="T4" fmla="*/ 0 w 3"/>
                  <a:gd name="T5" fmla="*/ 47 h 132"/>
                  <a:gd name="T6" fmla="*/ 3 w 3"/>
                  <a:gd name="T7" fmla="*/ 84 h 132"/>
                  <a:gd name="T8" fmla="*/ 3 w 3"/>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32">
                    <a:moveTo>
                      <a:pt x="0" y="0"/>
                    </a:moveTo>
                    <a:lnTo>
                      <a:pt x="0" y="21"/>
                    </a:lnTo>
                    <a:lnTo>
                      <a:pt x="0" y="47"/>
                    </a:lnTo>
                    <a:lnTo>
                      <a:pt x="3" y="84"/>
                    </a:lnTo>
                    <a:lnTo>
                      <a:pt x="3" y="1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1" name="Freeform 563"/>
              <p:cNvSpPr>
                <a:spLocks/>
              </p:cNvSpPr>
              <p:nvPr/>
            </p:nvSpPr>
            <p:spPr bwMode="auto">
              <a:xfrm>
                <a:off x="4584" y="709"/>
                <a:ext cx="3" cy="284"/>
              </a:xfrm>
              <a:custGeom>
                <a:avLst/>
                <a:gdLst>
                  <a:gd name="T0" fmla="*/ 0 w 3"/>
                  <a:gd name="T1" fmla="*/ 0 h 284"/>
                  <a:gd name="T2" fmla="*/ 0 w 3"/>
                  <a:gd name="T3" fmla="*/ 26 h 284"/>
                  <a:gd name="T4" fmla="*/ 0 w 3"/>
                  <a:gd name="T5" fmla="*/ 58 h 284"/>
                  <a:gd name="T6" fmla="*/ 0 w 3"/>
                  <a:gd name="T7" fmla="*/ 131 h 284"/>
                  <a:gd name="T8" fmla="*/ 3 w 3"/>
                  <a:gd name="T9" fmla="*/ 210 h 284"/>
                  <a:gd name="T10" fmla="*/ 3 w 3"/>
                  <a:gd name="T11" fmla="*/ 284 h 2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84">
                    <a:moveTo>
                      <a:pt x="0" y="0"/>
                    </a:moveTo>
                    <a:lnTo>
                      <a:pt x="0" y="26"/>
                    </a:lnTo>
                    <a:lnTo>
                      <a:pt x="0" y="58"/>
                    </a:lnTo>
                    <a:lnTo>
                      <a:pt x="0" y="131"/>
                    </a:lnTo>
                    <a:lnTo>
                      <a:pt x="3" y="210"/>
                    </a:lnTo>
                    <a:lnTo>
                      <a:pt x="3" y="28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2" name="Freeform 564"/>
              <p:cNvSpPr>
                <a:spLocks/>
              </p:cNvSpPr>
              <p:nvPr/>
            </p:nvSpPr>
            <p:spPr bwMode="auto">
              <a:xfrm>
                <a:off x="4587" y="993"/>
                <a:ext cx="3" cy="295"/>
              </a:xfrm>
              <a:custGeom>
                <a:avLst/>
                <a:gdLst>
                  <a:gd name="T0" fmla="*/ 0 w 3"/>
                  <a:gd name="T1" fmla="*/ 0 h 295"/>
                  <a:gd name="T2" fmla="*/ 0 w 3"/>
                  <a:gd name="T3" fmla="*/ 79 h 295"/>
                  <a:gd name="T4" fmla="*/ 0 w 3"/>
                  <a:gd name="T5" fmla="*/ 158 h 295"/>
                  <a:gd name="T6" fmla="*/ 3 w 3"/>
                  <a:gd name="T7" fmla="*/ 232 h 295"/>
                  <a:gd name="T8" fmla="*/ 3 w 3"/>
                  <a:gd name="T9" fmla="*/ 264 h 295"/>
                  <a:gd name="T10" fmla="*/ 3 w 3"/>
                  <a:gd name="T11" fmla="*/ 295 h 2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95">
                    <a:moveTo>
                      <a:pt x="0" y="0"/>
                    </a:moveTo>
                    <a:lnTo>
                      <a:pt x="0" y="79"/>
                    </a:lnTo>
                    <a:lnTo>
                      <a:pt x="0" y="158"/>
                    </a:lnTo>
                    <a:lnTo>
                      <a:pt x="3" y="232"/>
                    </a:lnTo>
                    <a:lnTo>
                      <a:pt x="3" y="264"/>
                    </a:lnTo>
                    <a:lnTo>
                      <a:pt x="3" y="2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3" name="Freeform 565"/>
              <p:cNvSpPr>
                <a:spLocks/>
              </p:cNvSpPr>
              <p:nvPr/>
            </p:nvSpPr>
            <p:spPr bwMode="auto">
              <a:xfrm>
                <a:off x="4590" y="1288"/>
                <a:ext cx="3" cy="137"/>
              </a:xfrm>
              <a:custGeom>
                <a:avLst/>
                <a:gdLst>
                  <a:gd name="T0" fmla="*/ 0 w 3"/>
                  <a:gd name="T1" fmla="*/ 0 h 137"/>
                  <a:gd name="T2" fmla="*/ 0 w 3"/>
                  <a:gd name="T3" fmla="*/ 48 h 137"/>
                  <a:gd name="T4" fmla="*/ 0 w 3"/>
                  <a:gd name="T5" fmla="*/ 79 h 137"/>
                  <a:gd name="T6" fmla="*/ 3 w 3"/>
                  <a:gd name="T7" fmla="*/ 111 h 137"/>
                  <a:gd name="T8" fmla="*/ 3 w 3"/>
                  <a:gd name="T9" fmla="*/ 137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37">
                    <a:moveTo>
                      <a:pt x="0" y="0"/>
                    </a:moveTo>
                    <a:lnTo>
                      <a:pt x="0" y="48"/>
                    </a:lnTo>
                    <a:lnTo>
                      <a:pt x="0" y="79"/>
                    </a:lnTo>
                    <a:lnTo>
                      <a:pt x="3" y="111"/>
                    </a:lnTo>
                    <a:lnTo>
                      <a:pt x="3" y="1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4" name="Freeform 566"/>
              <p:cNvSpPr>
                <a:spLocks/>
              </p:cNvSpPr>
              <p:nvPr/>
            </p:nvSpPr>
            <p:spPr bwMode="auto">
              <a:xfrm>
                <a:off x="4593" y="1425"/>
                <a:ext cx="3" cy="79"/>
              </a:xfrm>
              <a:custGeom>
                <a:avLst/>
                <a:gdLst>
                  <a:gd name="T0" fmla="*/ 0 w 3"/>
                  <a:gd name="T1" fmla="*/ 0 h 79"/>
                  <a:gd name="T2" fmla="*/ 0 w 3"/>
                  <a:gd name="T3" fmla="*/ 27 h 79"/>
                  <a:gd name="T4" fmla="*/ 0 w 3"/>
                  <a:gd name="T5" fmla="*/ 48 h 79"/>
                  <a:gd name="T6" fmla="*/ 3 w 3"/>
                  <a:gd name="T7" fmla="*/ 79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79">
                    <a:moveTo>
                      <a:pt x="0" y="0"/>
                    </a:moveTo>
                    <a:lnTo>
                      <a:pt x="0" y="27"/>
                    </a:lnTo>
                    <a:lnTo>
                      <a:pt x="0" y="48"/>
                    </a:lnTo>
                    <a:lnTo>
                      <a:pt x="3" y="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5" name="Freeform 567"/>
              <p:cNvSpPr>
                <a:spLocks/>
              </p:cNvSpPr>
              <p:nvPr/>
            </p:nvSpPr>
            <p:spPr bwMode="auto">
              <a:xfrm>
                <a:off x="4596" y="1504"/>
                <a:ext cx="2" cy="32"/>
              </a:xfrm>
              <a:custGeom>
                <a:avLst/>
                <a:gdLst>
                  <a:gd name="T0" fmla="*/ 0 w 2"/>
                  <a:gd name="T1" fmla="*/ 0 h 32"/>
                  <a:gd name="T2" fmla="*/ 0 w 2"/>
                  <a:gd name="T3" fmla="*/ 11 h 32"/>
                  <a:gd name="T4" fmla="*/ 0 w 2"/>
                  <a:gd name="T5" fmla="*/ 27 h 32"/>
                  <a:gd name="T6" fmla="*/ 2 w 2"/>
                  <a:gd name="T7" fmla="*/ 32 h 32"/>
                  <a:gd name="T8" fmla="*/ 2 w 2"/>
                  <a:gd name="T9" fmla="*/ 32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2">
                    <a:moveTo>
                      <a:pt x="0" y="0"/>
                    </a:moveTo>
                    <a:lnTo>
                      <a:pt x="0" y="11"/>
                    </a:lnTo>
                    <a:lnTo>
                      <a:pt x="0" y="27"/>
                    </a:lnTo>
                    <a:lnTo>
                      <a:pt x="2"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6" name="Freeform 568"/>
              <p:cNvSpPr>
                <a:spLocks/>
              </p:cNvSpPr>
              <p:nvPr/>
            </p:nvSpPr>
            <p:spPr bwMode="auto">
              <a:xfrm>
                <a:off x="4598" y="1457"/>
                <a:ext cx="3" cy="79"/>
              </a:xfrm>
              <a:custGeom>
                <a:avLst/>
                <a:gdLst>
                  <a:gd name="T0" fmla="*/ 0 w 3"/>
                  <a:gd name="T1" fmla="*/ 79 h 79"/>
                  <a:gd name="T2" fmla="*/ 0 w 3"/>
                  <a:gd name="T3" fmla="*/ 68 h 79"/>
                  <a:gd name="T4" fmla="*/ 0 w 3"/>
                  <a:gd name="T5" fmla="*/ 47 h 79"/>
                  <a:gd name="T6" fmla="*/ 3 w 3"/>
                  <a:gd name="T7" fmla="*/ 26 h 79"/>
                  <a:gd name="T8" fmla="*/ 3 w 3"/>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9">
                    <a:moveTo>
                      <a:pt x="0" y="79"/>
                    </a:moveTo>
                    <a:lnTo>
                      <a:pt x="0" y="68"/>
                    </a:lnTo>
                    <a:lnTo>
                      <a:pt x="0" y="47"/>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7" name="Freeform 569"/>
              <p:cNvSpPr>
                <a:spLocks/>
              </p:cNvSpPr>
              <p:nvPr/>
            </p:nvSpPr>
            <p:spPr bwMode="auto">
              <a:xfrm>
                <a:off x="4601" y="1325"/>
                <a:ext cx="3" cy="132"/>
              </a:xfrm>
              <a:custGeom>
                <a:avLst/>
                <a:gdLst>
                  <a:gd name="T0" fmla="*/ 0 w 3"/>
                  <a:gd name="T1" fmla="*/ 132 h 132"/>
                  <a:gd name="T2" fmla="*/ 0 w 3"/>
                  <a:gd name="T3" fmla="*/ 100 h 132"/>
                  <a:gd name="T4" fmla="*/ 0 w 3"/>
                  <a:gd name="T5" fmla="*/ 63 h 132"/>
                  <a:gd name="T6" fmla="*/ 3 w 3"/>
                  <a:gd name="T7" fmla="*/ 32 h 132"/>
                  <a:gd name="T8" fmla="*/ 3 w 3"/>
                  <a:gd name="T9" fmla="*/ 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32">
                    <a:moveTo>
                      <a:pt x="0" y="132"/>
                    </a:moveTo>
                    <a:lnTo>
                      <a:pt x="0" y="100"/>
                    </a:lnTo>
                    <a:lnTo>
                      <a:pt x="0" y="63"/>
                    </a:lnTo>
                    <a:lnTo>
                      <a:pt x="3" y="3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8" name="Freeform 570"/>
              <p:cNvSpPr>
                <a:spLocks/>
              </p:cNvSpPr>
              <p:nvPr/>
            </p:nvSpPr>
            <p:spPr bwMode="auto">
              <a:xfrm>
                <a:off x="4604" y="1246"/>
                <a:ext cx="3" cy="79"/>
              </a:xfrm>
              <a:custGeom>
                <a:avLst/>
                <a:gdLst>
                  <a:gd name="T0" fmla="*/ 0 w 3"/>
                  <a:gd name="T1" fmla="*/ 79 h 79"/>
                  <a:gd name="T2" fmla="*/ 0 w 3"/>
                  <a:gd name="T3" fmla="*/ 32 h 79"/>
                  <a:gd name="T4" fmla="*/ 3 w 3"/>
                  <a:gd name="T5" fmla="*/ 0 h 79"/>
                  <a:gd name="T6" fmla="*/ 0 60000 65536"/>
                  <a:gd name="T7" fmla="*/ 0 60000 65536"/>
                  <a:gd name="T8" fmla="*/ 0 60000 65536"/>
                </a:gdLst>
                <a:ahLst/>
                <a:cxnLst>
                  <a:cxn ang="T6">
                    <a:pos x="T0" y="T1"/>
                  </a:cxn>
                  <a:cxn ang="T7">
                    <a:pos x="T2" y="T3"/>
                  </a:cxn>
                  <a:cxn ang="T8">
                    <a:pos x="T4" y="T5"/>
                  </a:cxn>
                </a:cxnLst>
                <a:rect l="0" t="0" r="r" b="b"/>
                <a:pathLst>
                  <a:path w="3" h="79">
                    <a:moveTo>
                      <a:pt x="0" y="79"/>
                    </a:moveTo>
                    <a:lnTo>
                      <a:pt x="0" y="3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59" name="Freeform 571"/>
              <p:cNvSpPr>
                <a:spLocks/>
              </p:cNvSpPr>
              <p:nvPr/>
            </p:nvSpPr>
            <p:spPr bwMode="auto">
              <a:xfrm>
                <a:off x="4607" y="1214"/>
                <a:ext cx="3" cy="32"/>
              </a:xfrm>
              <a:custGeom>
                <a:avLst/>
                <a:gdLst>
                  <a:gd name="T0" fmla="*/ 0 w 3"/>
                  <a:gd name="T1" fmla="*/ 32 h 32"/>
                  <a:gd name="T2" fmla="*/ 0 w 3"/>
                  <a:gd name="T3" fmla="*/ 16 h 32"/>
                  <a:gd name="T4" fmla="*/ 3 w 3"/>
                  <a:gd name="T5" fmla="*/ 0 h 32"/>
                  <a:gd name="T6" fmla="*/ 0 60000 65536"/>
                  <a:gd name="T7" fmla="*/ 0 60000 65536"/>
                  <a:gd name="T8" fmla="*/ 0 60000 65536"/>
                </a:gdLst>
                <a:ahLst/>
                <a:cxnLst>
                  <a:cxn ang="T6">
                    <a:pos x="T0" y="T1"/>
                  </a:cxn>
                  <a:cxn ang="T7">
                    <a:pos x="T2" y="T3"/>
                  </a:cxn>
                  <a:cxn ang="T8">
                    <a:pos x="T4" y="T5"/>
                  </a:cxn>
                </a:cxnLst>
                <a:rect l="0" t="0" r="r" b="b"/>
                <a:pathLst>
                  <a:path w="3" h="32">
                    <a:moveTo>
                      <a:pt x="0" y="32"/>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0" name="Freeform 572"/>
              <p:cNvSpPr>
                <a:spLocks/>
              </p:cNvSpPr>
              <p:nvPr/>
            </p:nvSpPr>
            <p:spPr bwMode="auto">
              <a:xfrm>
                <a:off x="4610" y="1172"/>
                <a:ext cx="2" cy="42"/>
              </a:xfrm>
              <a:custGeom>
                <a:avLst/>
                <a:gdLst>
                  <a:gd name="T0" fmla="*/ 0 w 2"/>
                  <a:gd name="T1" fmla="*/ 42 h 42"/>
                  <a:gd name="T2" fmla="*/ 0 w 2"/>
                  <a:gd name="T3" fmla="*/ 21 h 42"/>
                  <a:gd name="T4" fmla="*/ 2 w 2"/>
                  <a:gd name="T5" fmla="*/ 0 h 42"/>
                  <a:gd name="T6" fmla="*/ 0 60000 65536"/>
                  <a:gd name="T7" fmla="*/ 0 60000 65536"/>
                  <a:gd name="T8" fmla="*/ 0 60000 65536"/>
                </a:gdLst>
                <a:ahLst/>
                <a:cxnLst>
                  <a:cxn ang="T6">
                    <a:pos x="T0" y="T1"/>
                  </a:cxn>
                  <a:cxn ang="T7">
                    <a:pos x="T2" y="T3"/>
                  </a:cxn>
                  <a:cxn ang="T8">
                    <a:pos x="T4" y="T5"/>
                  </a:cxn>
                </a:cxnLst>
                <a:rect l="0" t="0" r="r" b="b"/>
                <a:pathLst>
                  <a:path w="2" h="42">
                    <a:moveTo>
                      <a:pt x="0" y="42"/>
                    </a:moveTo>
                    <a:lnTo>
                      <a:pt x="0" y="2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1" name="Line 573"/>
              <p:cNvSpPr>
                <a:spLocks noChangeShapeType="1"/>
              </p:cNvSpPr>
              <p:nvPr/>
            </p:nvSpPr>
            <p:spPr bwMode="auto">
              <a:xfrm flipV="1">
                <a:off x="4612" y="1135"/>
                <a:ext cx="3" cy="37"/>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62" name="Line 574"/>
              <p:cNvSpPr>
                <a:spLocks noChangeShapeType="1"/>
              </p:cNvSpPr>
              <p:nvPr/>
            </p:nvSpPr>
            <p:spPr bwMode="auto">
              <a:xfrm flipV="1">
                <a:off x="4615" y="1104"/>
                <a:ext cx="3" cy="3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63" name="Freeform 575"/>
              <p:cNvSpPr>
                <a:spLocks/>
              </p:cNvSpPr>
              <p:nvPr/>
            </p:nvSpPr>
            <p:spPr bwMode="auto">
              <a:xfrm>
                <a:off x="4618" y="1072"/>
                <a:ext cx="3" cy="32"/>
              </a:xfrm>
              <a:custGeom>
                <a:avLst/>
                <a:gdLst>
                  <a:gd name="T0" fmla="*/ 0 w 3"/>
                  <a:gd name="T1" fmla="*/ 32 h 32"/>
                  <a:gd name="T2" fmla="*/ 0 w 3"/>
                  <a:gd name="T3" fmla="*/ 16 h 32"/>
                  <a:gd name="T4" fmla="*/ 3 w 3"/>
                  <a:gd name="T5" fmla="*/ 0 h 32"/>
                  <a:gd name="T6" fmla="*/ 0 60000 65536"/>
                  <a:gd name="T7" fmla="*/ 0 60000 65536"/>
                  <a:gd name="T8" fmla="*/ 0 60000 65536"/>
                </a:gdLst>
                <a:ahLst/>
                <a:cxnLst>
                  <a:cxn ang="T6">
                    <a:pos x="T0" y="T1"/>
                  </a:cxn>
                  <a:cxn ang="T7">
                    <a:pos x="T2" y="T3"/>
                  </a:cxn>
                  <a:cxn ang="T8">
                    <a:pos x="T4" y="T5"/>
                  </a:cxn>
                </a:cxnLst>
                <a:rect l="0" t="0" r="r" b="b"/>
                <a:pathLst>
                  <a:path w="3" h="32">
                    <a:moveTo>
                      <a:pt x="0" y="32"/>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4" name="Freeform 576"/>
              <p:cNvSpPr>
                <a:spLocks/>
              </p:cNvSpPr>
              <p:nvPr/>
            </p:nvSpPr>
            <p:spPr bwMode="auto">
              <a:xfrm>
                <a:off x="4621" y="1030"/>
                <a:ext cx="3" cy="42"/>
              </a:xfrm>
              <a:custGeom>
                <a:avLst/>
                <a:gdLst>
                  <a:gd name="T0" fmla="*/ 0 w 3"/>
                  <a:gd name="T1" fmla="*/ 42 h 42"/>
                  <a:gd name="T2" fmla="*/ 0 w 3"/>
                  <a:gd name="T3" fmla="*/ 21 h 42"/>
                  <a:gd name="T4" fmla="*/ 3 w 3"/>
                  <a:gd name="T5" fmla="*/ 0 h 42"/>
                  <a:gd name="T6" fmla="*/ 0 60000 65536"/>
                  <a:gd name="T7" fmla="*/ 0 60000 65536"/>
                  <a:gd name="T8" fmla="*/ 0 60000 65536"/>
                </a:gdLst>
                <a:ahLst/>
                <a:cxnLst>
                  <a:cxn ang="T6">
                    <a:pos x="T0" y="T1"/>
                  </a:cxn>
                  <a:cxn ang="T7">
                    <a:pos x="T2" y="T3"/>
                  </a:cxn>
                  <a:cxn ang="T8">
                    <a:pos x="T4" y="T5"/>
                  </a:cxn>
                </a:cxnLst>
                <a:rect l="0" t="0" r="r" b="b"/>
                <a:pathLst>
                  <a:path w="3" h="42">
                    <a:moveTo>
                      <a:pt x="0" y="42"/>
                    </a:move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5" name="Line 577"/>
              <p:cNvSpPr>
                <a:spLocks noChangeShapeType="1"/>
              </p:cNvSpPr>
              <p:nvPr/>
            </p:nvSpPr>
            <p:spPr bwMode="auto">
              <a:xfrm flipV="1">
                <a:off x="4624" y="998"/>
                <a:ext cx="2" cy="32"/>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66" name="Freeform 578"/>
              <p:cNvSpPr>
                <a:spLocks/>
              </p:cNvSpPr>
              <p:nvPr/>
            </p:nvSpPr>
            <p:spPr bwMode="auto">
              <a:xfrm>
                <a:off x="4626" y="977"/>
                <a:ext cx="3" cy="21"/>
              </a:xfrm>
              <a:custGeom>
                <a:avLst/>
                <a:gdLst>
                  <a:gd name="T0" fmla="*/ 0 w 3"/>
                  <a:gd name="T1" fmla="*/ 21 h 21"/>
                  <a:gd name="T2" fmla="*/ 0 w 3"/>
                  <a:gd name="T3" fmla="*/ 6 h 21"/>
                  <a:gd name="T4" fmla="*/ 3 w 3"/>
                  <a:gd name="T5" fmla="*/ 0 h 21"/>
                  <a:gd name="T6" fmla="*/ 3 w 3"/>
                  <a:gd name="T7" fmla="*/ 0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2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7" name="Freeform 579"/>
              <p:cNvSpPr>
                <a:spLocks/>
              </p:cNvSpPr>
              <p:nvPr/>
            </p:nvSpPr>
            <p:spPr bwMode="auto">
              <a:xfrm>
                <a:off x="4629" y="977"/>
                <a:ext cx="3" cy="21"/>
              </a:xfrm>
              <a:custGeom>
                <a:avLst/>
                <a:gdLst>
                  <a:gd name="T0" fmla="*/ 0 w 3"/>
                  <a:gd name="T1" fmla="*/ 0 h 21"/>
                  <a:gd name="T2" fmla="*/ 0 w 3"/>
                  <a:gd name="T3" fmla="*/ 0 h 21"/>
                  <a:gd name="T4" fmla="*/ 0 w 3"/>
                  <a:gd name="T5" fmla="*/ 11 h 21"/>
                  <a:gd name="T6" fmla="*/ 3 w 3"/>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0"/>
                    </a:moveTo>
                    <a:lnTo>
                      <a:pt x="0" y="0"/>
                    </a:lnTo>
                    <a:lnTo>
                      <a:pt x="0" y="11"/>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68" name="Line 580"/>
              <p:cNvSpPr>
                <a:spLocks noChangeShapeType="1"/>
              </p:cNvSpPr>
              <p:nvPr/>
            </p:nvSpPr>
            <p:spPr bwMode="auto">
              <a:xfrm>
                <a:off x="4632" y="998"/>
                <a:ext cx="3" cy="2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69" name="Line 581"/>
              <p:cNvSpPr>
                <a:spLocks noChangeShapeType="1"/>
              </p:cNvSpPr>
              <p:nvPr/>
            </p:nvSpPr>
            <p:spPr bwMode="auto">
              <a:xfrm>
                <a:off x="4635" y="1019"/>
                <a:ext cx="3" cy="27"/>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70" name="Freeform 582"/>
              <p:cNvSpPr>
                <a:spLocks/>
              </p:cNvSpPr>
              <p:nvPr/>
            </p:nvSpPr>
            <p:spPr bwMode="auto">
              <a:xfrm>
                <a:off x="4638" y="1046"/>
                <a:ext cx="2" cy="37"/>
              </a:xfrm>
              <a:custGeom>
                <a:avLst/>
                <a:gdLst>
                  <a:gd name="T0" fmla="*/ 0 w 2"/>
                  <a:gd name="T1" fmla="*/ 0 h 37"/>
                  <a:gd name="T2" fmla="*/ 2 w 2"/>
                  <a:gd name="T3" fmla="*/ 21 h 37"/>
                  <a:gd name="T4" fmla="*/ 2 w 2"/>
                  <a:gd name="T5" fmla="*/ 37 h 37"/>
                  <a:gd name="T6" fmla="*/ 0 60000 65536"/>
                  <a:gd name="T7" fmla="*/ 0 60000 65536"/>
                  <a:gd name="T8" fmla="*/ 0 60000 65536"/>
                </a:gdLst>
                <a:ahLst/>
                <a:cxnLst>
                  <a:cxn ang="T6">
                    <a:pos x="T0" y="T1"/>
                  </a:cxn>
                  <a:cxn ang="T7">
                    <a:pos x="T2" y="T3"/>
                  </a:cxn>
                  <a:cxn ang="T8">
                    <a:pos x="T4" y="T5"/>
                  </a:cxn>
                </a:cxnLst>
                <a:rect l="0" t="0" r="r" b="b"/>
                <a:pathLst>
                  <a:path w="2" h="37">
                    <a:moveTo>
                      <a:pt x="0" y="0"/>
                    </a:moveTo>
                    <a:lnTo>
                      <a:pt x="2" y="21"/>
                    </a:lnTo>
                    <a:lnTo>
                      <a:pt x="2"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1" name="Freeform 583"/>
              <p:cNvSpPr>
                <a:spLocks/>
              </p:cNvSpPr>
              <p:nvPr/>
            </p:nvSpPr>
            <p:spPr bwMode="auto">
              <a:xfrm>
                <a:off x="4640" y="1083"/>
                <a:ext cx="1" cy="21"/>
              </a:xfrm>
              <a:custGeom>
                <a:avLst/>
                <a:gdLst>
                  <a:gd name="T0" fmla="*/ 0 w 1"/>
                  <a:gd name="T1" fmla="*/ 0 h 21"/>
                  <a:gd name="T2" fmla="*/ 0 w 1"/>
                  <a:gd name="T3" fmla="*/ 10 h 21"/>
                  <a:gd name="T4" fmla="*/ 0 w 1"/>
                  <a:gd name="T5" fmla="*/ 21 h 21"/>
                  <a:gd name="T6" fmla="*/ 0 60000 65536"/>
                  <a:gd name="T7" fmla="*/ 0 60000 65536"/>
                  <a:gd name="T8" fmla="*/ 0 60000 65536"/>
                </a:gdLst>
                <a:ahLst/>
                <a:cxnLst>
                  <a:cxn ang="T6">
                    <a:pos x="T0" y="T1"/>
                  </a:cxn>
                  <a:cxn ang="T7">
                    <a:pos x="T2" y="T3"/>
                  </a:cxn>
                  <a:cxn ang="T8">
                    <a:pos x="T4" y="T5"/>
                  </a:cxn>
                </a:cxnLst>
                <a:rect l="0" t="0" r="r" b="b"/>
                <a:pathLst>
                  <a:path w="1" h="21">
                    <a:moveTo>
                      <a:pt x="0" y="0"/>
                    </a:moveTo>
                    <a:lnTo>
                      <a:pt x="0" y="10"/>
                    </a:lnTo>
                    <a:lnTo>
                      <a:pt x="0"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2" name="Line 584"/>
              <p:cNvSpPr>
                <a:spLocks noChangeShapeType="1"/>
              </p:cNvSpPr>
              <p:nvPr/>
            </p:nvSpPr>
            <p:spPr bwMode="auto">
              <a:xfrm>
                <a:off x="4640" y="1104"/>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73" name="Freeform 585"/>
              <p:cNvSpPr>
                <a:spLocks/>
              </p:cNvSpPr>
              <p:nvPr/>
            </p:nvSpPr>
            <p:spPr bwMode="auto">
              <a:xfrm>
                <a:off x="4643" y="1114"/>
                <a:ext cx="3" cy="6"/>
              </a:xfrm>
              <a:custGeom>
                <a:avLst/>
                <a:gdLst>
                  <a:gd name="T0" fmla="*/ 0 w 3"/>
                  <a:gd name="T1" fmla="*/ 0 h 6"/>
                  <a:gd name="T2" fmla="*/ 0 w 3"/>
                  <a:gd name="T3" fmla="*/ 0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4" name="Freeform 586"/>
              <p:cNvSpPr>
                <a:spLocks/>
              </p:cNvSpPr>
              <p:nvPr/>
            </p:nvSpPr>
            <p:spPr bwMode="auto">
              <a:xfrm>
                <a:off x="4646" y="1120"/>
                <a:ext cx="3" cy="79"/>
              </a:xfrm>
              <a:custGeom>
                <a:avLst/>
                <a:gdLst>
                  <a:gd name="T0" fmla="*/ 0 w 3"/>
                  <a:gd name="T1" fmla="*/ 0 h 79"/>
                  <a:gd name="T2" fmla="*/ 0 w 3"/>
                  <a:gd name="T3" fmla="*/ 5 h 79"/>
                  <a:gd name="T4" fmla="*/ 0 w 3"/>
                  <a:gd name="T5" fmla="*/ 15 h 79"/>
                  <a:gd name="T6" fmla="*/ 0 w 3"/>
                  <a:gd name="T7" fmla="*/ 42 h 79"/>
                  <a:gd name="T8" fmla="*/ 3 w 3"/>
                  <a:gd name="T9" fmla="*/ 68 h 79"/>
                  <a:gd name="T10" fmla="*/ 3 w 3"/>
                  <a:gd name="T11" fmla="*/ 73 h 79"/>
                  <a:gd name="T12" fmla="*/ 3 w 3"/>
                  <a:gd name="T13" fmla="*/ 79 h 7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79">
                    <a:moveTo>
                      <a:pt x="0" y="0"/>
                    </a:moveTo>
                    <a:lnTo>
                      <a:pt x="0" y="5"/>
                    </a:lnTo>
                    <a:lnTo>
                      <a:pt x="0" y="15"/>
                    </a:lnTo>
                    <a:lnTo>
                      <a:pt x="0" y="42"/>
                    </a:lnTo>
                    <a:lnTo>
                      <a:pt x="3" y="68"/>
                    </a:lnTo>
                    <a:lnTo>
                      <a:pt x="3" y="73"/>
                    </a:lnTo>
                    <a:lnTo>
                      <a:pt x="3" y="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5" name="Freeform 587"/>
              <p:cNvSpPr>
                <a:spLocks/>
              </p:cNvSpPr>
              <p:nvPr/>
            </p:nvSpPr>
            <p:spPr bwMode="auto">
              <a:xfrm>
                <a:off x="4649" y="1156"/>
                <a:ext cx="3" cy="43"/>
              </a:xfrm>
              <a:custGeom>
                <a:avLst/>
                <a:gdLst>
                  <a:gd name="T0" fmla="*/ 0 w 3"/>
                  <a:gd name="T1" fmla="*/ 43 h 43"/>
                  <a:gd name="T2" fmla="*/ 0 w 3"/>
                  <a:gd name="T3" fmla="*/ 43 h 43"/>
                  <a:gd name="T4" fmla="*/ 0 w 3"/>
                  <a:gd name="T5" fmla="*/ 37 h 43"/>
                  <a:gd name="T6" fmla="*/ 0 w 3"/>
                  <a:gd name="T7" fmla="*/ 27 h 43"/>
                  <a:gd name="T8" fmla="*/ 3 w 3"/>
                  <a:gd name="T9" fmla="*/ 11 h 43"/>
                  <a:gd name="T10" fmla="*/ 3 w 3"/>
                  <a:gd name="T11" fmla="*/ 0 h 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3">
                    <a:moveTo>
                      <a:pt x="0" y="43"/>
                    </a:moveTo>
                    <a:lnTo>
                      <a:pt x="0" y="43"/>
                    </a:lnTo>
                    <a:lnTo>
                      <a:pt x="0" y="37"/>
                    </a:lnTo>
                    <a:lnTo>
                      <a:pt x="0"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6" name="Freeform 588"/>
              <p:cNvSpPr>
                <a:spLocks/>
              </p:cNvSpPr>
              <p:nvPr/>
            </p:nvSpPr>
            <p:spPr bwMode="auto">
              <a:xfrm>
                <a:off x="4652" y="1146"/>
                <a:ext cx="2" cy="10"/>
              </a:xfrm>
              <a:custGeom>
                <a:avLst/>
                <a:gdLst>
                  <a:gd name="T0" fmla="*/ 0 w 2"/>
                  <a:gd name="T1" fmla="*/ 10 h 10"/>
                  <a:gd name="T2" fmla="*/ 0 w 2"/>
                  <a:gd name="T3" fmla="*/ 0 h 10"/>
                  <a:gd name="T4" fmla="*/ 2 w 2"/>
                  <a:gd name="T5" fmla="*/ 0 h 10"/>
                  <a:gd name="T6" fmla="*/ 2 w 2"/>
                  <a:gd name="T7" fmla="*/ 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0">
                    <a:moveTo>
                      <a:pt x="0" y="1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7" name="Freeform 589"/>
              <p:cNvSpPr>
                <a:spLocks/>
              </p:cNvSpPr>
              <p:nvPr/>
            </p:nvSpPr>
            <p:spPr bwMode="auto">
              <a:xfrm>
                <a:off x="4654" y="1146"/>
                <a:ext cx="3" cy="42"/>
              </a:xfrm>
              <a:custGeom>
                <a:avLst/>
                <a:gdLst>
                  <a:gd name="T0" fmla="*/ 0 w 3"/>
                  <a:gd name="T1" fmla="*/ 0 h 42"/>
                  <a:gd name="T2" fmla="*/ 0 w 3"/>
                  <a:gd name="T3" fmla="*/ 5 h 42"/>
                  <a:gd name="T4" fmla="*/ 0 w 3"/>
                  <a:gd name="T5" fmla="*/ 21 h 42"/>
                  <a:gd name="T6" fmla="*/ 3 w 3"/>
                  <a:gd name="T7" fmla="*/ 32 h 42"/>
                  <a:gd name="T8" fmla="*/ 3 w 3"/>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0"/>
                    </a:moveTo>
                    <a:lnTo>
                      <a:pt x="0" y="5"/>
                    </a:lnTo>
                    <a:lnTo>
                      <a:pt x="0" y="21"/>
                    </a:lnTo>
                    <a:lnTo>
                      <a:pt x="3" y="32"/>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8" name="Freeform 590"/>
              <p:cNvSpPr>
                <a:spLocks/>
              </p:cNvSpPr>
              <p:nvPr/>
            </p:nvSpPr>
            <p:spPr bwMode="auto">
              <a:xfrm>
                <a:off x="4657" y="1188"/>
                <a:ext cx="3" cy="32"/>
              </a:xfrm>
              <a:custGeom>
                <a:avLst/>
                <a:gdLst>
                  <a:gd name="T0" fmla="*/ 0 w 3"/>
                  <a:gd name="T1" fmla="*/ 0 h 32"/>
                  <a:gd name="T2" fmla="*/ 0 w 3"/>
                  <a:gd name="T3" fmla="*/ 16 h 32"/>
                  <a:gd name="T4" fmla="*/ 3 w 3"/>
                  <a:gd name="T5" fmla="*/ 32 h 32"/>
                  <a:gd name="T6" fmla="*/ 0 60000 65536"/>
                  <a:gd name="T7" fmla="*/ 0 60000 65536"/>
                  <a:gd name="T8" fmla="*/ 0 60000 65536"/>
                </a:gdLst>
                <a:ahLst/>
                <a:cxnLst>
                  <a:cxn ang="T6">
                    <a:pos x="T0" y="T1"/>
                  </a:cxn>
                  <a:cxn ang="T7">
                    <a:pos x="T2" y="T3"/>
                  </a:cxn>
                  <a:cxn ang="T8">
                    <a:pos x="T4" y="T5"/>
                  </a:cxn>
                </a:cxnLst>
                <a:rect l="0" t="0" r="r" b="b"/>
                <a:pathLst>
                  <a:path w="3" h="32">
                    <a:moveTo>
                      <a:pt x="0" y="0"/>
                    </a:moveTo>
                    <a:lnTo>
                      <a:pt x="0" y="16"/>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79" name="Freeform 591"/>
              <p:cNvSpPr>
                <a:spLocks/>
              </p:cNvSpPr>
              <p:nvPr/>
            </p:nvSpPr>
            <p:spPr bwMode="auto">
              <a:xfrm>
                <a:off x="4660" y="1220"/>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0" name="Freeform 592"/>
              <p:cNvSpPr>
                <a:spLocks/>
              </p:cNvSpPr>
              <p:nvPr/>
            </p:nvSpPr>
            <p:spPr bwMode="auto">
              <a:xfrm>
                <a:off x="4663" y="1225"/>
                <a:ext cx="3" cy="42"/>
              </a:xfrm>
              <a:custGeom>
                <a:avLst/>
                <a:gdLst>
                  <a:gd name="T0" fmla="*/ 0 w 3"/>
                  <a:gd name="T1" fmla="*/ 0 h 42"/>
                  <a:gd name="T2" fmla="*/ 0 w 3"/>
                  <a:gd name="T3" fmla="*/ 5 h 42"/>
                  <a:gd name="T4" fmla="*/ 0 w 3"/>
                  <a:gd name="T5" fmla="*/ 21 h 42"/>
                  <a:gd name="T6" fmla="*/ 3 w 3"/>
                  <a:gd name="T7" fmla="*/ 42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2">
                    <a:moveTo>
                      <a:pt x="0" y="0"/>
                    </a:moveTo>
                    <a:lnTo>
                      <a:pt x="0" y="5"/>
                    </a:lnTo>
                    <a:lnTo>
                      <a:pt x="0" y="21"/>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1" name="Freeform 593"/>
              <p:cNvSpPr>
                <a:spLocks/>
              </p:cNvSpPr>
              <p:nvPr/>
            </p:nvSpPr>
            <p:spPr bwMode="auto">
              <a:xfrm>
                <a:off x="4666" y="1267"/>
                <a:ext cx="2" cy="48"/>
              </a:xfrm>
              <a:custGeom>
                <a:avLst/>
                <a:gdLst>
                  <a:gd name="T0" fmla="*/ 0 w 2"/>
                  <a:gd name="T1" fmla="*/ 0 h 48"/>
                  <a:gd name="T2" fmla="*/ 0 w 2"/>
                  <a:gd name="T3" fmla="*/ 16 h 48"/>
                  <a:gd name="T4" fmla="*/ 0 w 2"/>
                  <a:gd name="T5" fmla="*/ 32 h 48"/>
                  <a:gd name="T6" fmla="*/ 2 w 2"/>
                  <a:gd name="T7" fmla="*/ 48 h 48"/>
                  <a:gd name="T8" fmla="*/ 2 w 2"/>
                  <a:gd name="T9" fmla="*/ 48 h 48"/>
                  <a:gd name="T10" fmla="*/ 2 w 2"/>
                  <a:gd name="T11" fmla="*/ 48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48">
                    <a:moveTo>
                      <a:pt x="0" y="0"/>
                    </a:moveTo>
                    <a:lnTo>
                      <a:pt x="0" y="16"/>
                    </a:lnTo>
                    <a:lnTo>
                      <a:pt x="0" y="32"/>
                    </a:lnTo>
                    <a:lnTo>
                      <a:pt x="2"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2" name="Freeform 594"/>
              <p:cNvSpPr>
                <a:spLocks/>
              </p:cNvSpPr>
              <p:nvPr/>
            </p:nvSpPr>
            <p:spPr bwMode="auto">
              <a:xfrm>
                <a:off x="4668" y="1209"/>
                <a:ext cx="3" cy="106"/>
              </a:xfrm>
              <a:custGeom>
                <a:avLst/>
                <a:gdLst>
                  <a:gd name="T0" fmla="*/ 0 w 3"/>
                  <a:gd name="T1" fmla="*/ 106 h 106"/>
                  <a:gd name="T2" fmla="*/ 0 w 3"/>
                  <a:gd name="T3" fmla="*/ 100 h 106"/>
                  <a:gd name="T4" fmla="*/ 0 w 3"/>
                  <a:gd name="T5" fmla="*/ 90 h 106"/>
                  <a:gd name="T6" fmla="*/ 0 w 3"/>
                  <a:gd name="T7" fmla="*/ 53 h 106"/>
                  <a:gd name="T8" fmla="*/ 3 w 3"/>
                  <a:gd name="T9" fmla="*/ 21 h 106"/>
                  <a:gd name="T10" fmla="*/ 3 w 3"/>
                  <a:gd name="T11" fmla="*/ 11 h 106"/>
                  <a:gd name="T12" fmla="*/ 3 w 3"/>
                  <a:gd name="T13" fmla="*/ 0 h 1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06">
                    <a:moveTo>
                      <a:pt x="0" y="106"/>
                    </a:moveTo>
                    <a:lnTo>
                      <a:pt x="0" y="100"/>
                    </a:lnTo>
                    <a:lnTo>
                      <a:pt x="0" y="90"/>
                    </a:lnTo>
                    <a:lnTo>
                      <a:pt x="0" y="53"/>
                    </a:lnTo>
                    <a:lnTo>
                      <a:pt x="3"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3" name="Freeform 595"/>
              <p:cNvSpPr>
                <a:spLocks/>
              </p:cNvSpPr>
              <p:nvPr/>
            </p:nvSpPr>
            <p:spPr bwMode="auto">
              <a:xfrm>
                <a:off x="4671" y="1209"/>
                <a:ext cx="3" cy="16"/>
              </a:xfrm>
              <a:custGeom>
                <a:avLst/>
                <a:gdLst>
                  <a:gd name="T0" fmla="*/ 0 w 3"/>
                  <a:gd name="T1" fmla="*/ 0 h 16"/>
                  <a:gd name="T2" fmla="*/ 0 w 3"/>
                  <a:gd name="T3" fmla="*/ 0 h 16"/>
                  <a:gd name="T4" fmla="*/ 0 w 3"/>
                  <a:gd name="T5" fmla="*/ 11 h 16"/>
                  <a:gd name="T6" fmla="*/ 3 w 3"/>
                  <a:gd name="T7" fmla="*/ 16 h 16"/>
                  <a:gd name="T8" fmla="*/ 3 w 3"/>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0"/>
                    </a:moveTo>
                    <a:lnTo>
                      <a:pt x="0" y="0"/>
                    </a:ln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4" name="Freeform 596"/>
              <p:cNvSpPr>
                <a:spLocks/>
              </p:cNvSpPr>
              <p:nvPr/>
            </p:nvSpPr>
            <p:spPr bwMode="auto">
              <a:xfrm>
                <a:off x="4674" y="1025"/>
                <a:ext cx="3" cy="200"/>
              </a:xfrm>
              <a:custGeom>
                <a:avLst/>
                <a:gdLst>
                  <a:gd name="T0" fmla="*/ 0 w 3"/>
                  <a:gd name="T1" fmla="*/ 200 h 200"/>
                  <a:gd name="T2" fmla="*/ 0 w 3"/>
                  <a:gd name="T3" fmla="*/ 184 h 200"/>
                  <a:gd name="T4" fmla="*/ 0 w 3"/>
                  <a:gd name="T5" fmla="*/ 168 h 200"/>
                  <a:gd name="T6" fmla="*/ 0 w 3"/>
                  <a:gd name="T7" fmla="*/ 121 h 200"/>
                  <a:gd name="T8" fmla="*/ 3 w 3"/>
                  <a:gd name="T9" fmla="*/ 63 h 200"/>
                  <a:gd name="T10" fmla="*/ 3 w 3"/>
                  <a:gd name="T11" fmla="*/ 0 h 2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00">
                    <a:moveTo>
                      <a:pt x="0" y="200"/>
                    </a:moveTo>
                    <a:lnTo>
                      <a:pt x="0" y="184"/>
                    </a:lnTo>
                    <a:lnTo>
                      <a:pt x="0" y="168"/>
                    </a:lnTo>
                    <a:lnTo>
                      <a:pt x="0" y="121"/>
                    </a:lnTo>
                    <a:lnTo>
                      <a:pt x="3" y="63"/>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5" name="Freeform 597"/>
              <p:cNvSpPr>
                <a:spLocks/>
              </p:cNvSpPr>
              <p:nvPr/>
            </p:nvSpPr>
            <p:spPr bwMode="auto">
              <a:xfrm>
                <a:off x="4677" y="698"/>
                <a:ext cx="3" cy="327"/>
              </a:xfrm>
              <a:custGeom>
                <a:avLst/>
                <a:gdLst>
                  <a:gd name="T0" fmla="*/ 0 w 3"/>
                  <a:gd name="T1" fmla="*/ 327 h 327"/>
                  <a:gd name="T2" fmla="*/ 0 w 3"/>
                  <a:gd name="T3" fmla="*/ 290 h 327"/>
                  <a:gd name="T4" fmla="*/ 0 w 3"/>
                  <a:gd name="T5" fmla="*/ 248 h 327"/>
                  <a:gd name="T6" fmla="*/ 0 w 3"/>
                  <a:gd name="T7" fmla="*/ 158 h 327"/>
                  <a:gd name="T8" fmla="*/ 3 w 3"/>
                  <a:gd name="T9" fmla="*/ 111 h 327"/>
                  <a:gd name="T10" fmla="*/ 3 w 3"/>
                  <a:gd name="T11" fmla="*/ 69 h 327"/>
                  <a:gd name="T12" fmla="*/ 3 w 3"/>
                  <a:gd name="T13" fmla="*/ 32 h 327"/>
                  <a:gd name="T14" fmla="*/ 3 w 3"/>
                  <a:gd name="T15" fmla="*/ 0 h 32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327">
                    <a:moveTo>
                      <a:pt x="0" y="327"/>
                    </a:moveTo>
                    <a:lnTo>
                      <a:pt x="0" y="290"/>
                    </a:lnTo>
                    <a:lnTo>
                      <a:pt x="0" y="248"/>
                    </a:lnTo>
                    <a:lnTo>
                      <a:pt x="0" y="158"/>
                    </a:lnTo>
                    <a:lnTo>
                      <a:pt x="3" y="111"/>
                    </a:lnTo>
                    <a:lnTo>
                      <a:pt x="3" y="69"/>
                    </a:lnTo>
                    <a:lnTo>
                      <a:pt x="3" y="3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6" name="Freeform 598"/>
              <p:cNvSpPr>
                <a:spLocks/>
              </p:cNvSpPr>
              <p:nvPr/>
            </p:nvSpPr>
            <p:spPr bwMode="auto">
              <a:xfrm>
                <a:off x="4680" y="614"/>
                <a:ext cx="2" cy="84"/>
              </a:xfrm>
              <a:custGeom>
                <a:avLst/>
                <a:gdLst>
                  <a:gd name="T0" fmla="*/ 0 w 2"/>
                  <a:gd name="T1" fmla="*/ 84 h 84"/>
                  <a:gd name="T2" fmla="*/ 0 w 2"/>
                  <a:gd name="T3" fmla="*/ 52 h 84"/>
                  <a:gd name="T4" fmla="*/ 0 w 2"/>
                  <a:gd name="T5" fmla="*/ 31 h 84"/>
                  <a:gd name="T6" fmla="*/ 2 w 2"/>
                  <a:gd name="T7" fmla="*/ 10 h 84"/>
                  <a:gd name="T8" fmla="*/ 2 w 2"/>
                  <a:gd name="T9" fmla="*/ 0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84">
                    <a:moveTo>
                      <a:pt x="0" y="84"/>
                    </a:moveTo>
                    <a:lnTo>
                      <a:pt x="0" y="52"/>
                    </a:lnTo>
                    <a:lnTo>
                      <a:pt x="0" y="31"/>
                    </a:lnTo>
                    <a:lnTo>
                      <a:pt x="2"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7" name="Freeform 599"/>
              <p:cNvSpPr>
                <a:spLocks/>
              </p:cNvSpPr>
              <p:nvPr/>
            </p:nvSpPr>
            <p:spPr bwMode="auto">
              <a:xfrm>
                <a:off x="4682" y="587"/>
                <a:ext cx="3" cy="27"/>
              </a:xfrm>
              <a:custGeom>
                <a:avLst/>
                <a:gdLst>
                  <a:gd name="T0" fmla="*/ 0 w 3"/>
                  <a:gd name="T1" fmla="*/ 27 h 27"/>
                  <a:gd name="T2" fmla="*/ 0 w 3"/>
                  <a:gd name="T3" fmla="*/ 11 h 27"/>
                  <a:gd name="T4" fmla="*/ 3 w 3"/>
                  <a:gd name="T5" fmla="*/ 0 h 27"/>
                  <a:gd name="T6" fmla="*/ 0 60000 65536"/>
                  <a:gd name="T7" fmla="*/ 0 60000 65536"/>
                  <a:gd name="T8" fmla="*/ 0 60000 65536"/>
                </a:gdLst>
                <a:ahLst/>
                <a:cxnLst>
                  <a:cxn ang="T6">
                    <a:pos x="T0" y="T1"/>
                  </a:cxn>
                  <a:cxn ang="T7">
                    <a:pos x="T2" y="T3"/>
                  </a:cxn>
                  <a:cxn ang="T8">
                    <a:pos x="T4" y="T5"/>
                  </a:cxn>
                </a:cxnLst>
                <a:rect l="0" t="0" r="r" b="b"/>
                <a:pathLst>
                  <a:path w="3" h="27">
                    <a:moveTo>
                      <a:pt x="0" y="27"/>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8" name="Freeform 600"/>
              <p:cNvSpPr>
                <a:spLocks/>
              </p:cNvSpPr>
              <p:nvPr/>
            </p:nvSpPr>
            <p:spPr bwMode="auto">
              <a:xfrm>
                <a:off x="4685" y="577"/>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89" name="Freeform 601"/>
              <p:cNvSpPr>
                <a:spLocks/>
              </p:cNvSpPr>
              <p:nvPr/>
            </p:nvSpPr>
            <p:spPr bwMode="auto">
              <a:xfrm>
                <a:off x="4688" y="577"/>
                <a:ext cx="3" cy="10"/>
              </a:xfrm>
              <a:custGeom>
                <a:avLst/>
                <a:gdLst>
                  <a:gd name="T0" fmla="*/ 0 w 3"/>
                  <a:gd name="T1" fmla="*/ 0 h 10"/>
                  <a:gd name="T2" fmla="*/ 0 w 3"/>
                  <a:gd name="T3" fmla="*/ 0 h 10"/>
                  <a:gd name="T4" fmla="*/ 0 w 3"/>
                  <a:gd name="T5" fmla="*/ 5 h 10"/>
                  <a:gd name="T6" fmla="*/ 3 w 3"/>
                  <a:gd name="T7" fmla="*/ 10 h 10"/>
                  <a:gd name="T8" fmla="*/ 3 w 3"/>
                  <a:gd name="T9" fmla="*/ 1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0">
                    <a:moveTo>
                      <a:pt x="0" y="0"/>
                    </a:moveTo>
                    <a:lnTo>
                      <a:pt x="0" y="0"/>
                    </a:ln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0" name="Freeform 602"/>
              <p:cNvSpPr>
                <a:spLocks/>
              </p:cNvSpPr>
              <p:nvPr/>
            </p:nvSpPr>
            <p:spPr bwMode="auto">
              <a:xfrm>
                <a:off x="4691" y="566"/>
                <a:ext cx="3" cy="21"/>
              </a:xfrm>
              <a:custGeom>
                <a:avLst/>
                <a:gdLst>
                  <a:gd name="T0" fmla="*/ 0 w 3"/>
                  <a:gd name="T1" fmla="*/ 21 h 21"/>
                  <a:gd name="T2" fmla="*/ 0 w 3"/>
                  <a:gd name="T3" fmla="*/ 16 h 21"/>
                  <a:gd name="T4" fmla="*/ 0 w 3"/>
                  <a:gd name="T5" fmla="*/ 11 h 21"/>
                  <a:gd name="T6" fmla="*/ 3 w 3"/>
                  <a:gd name="T7" fmla="*/ 6 h 21"/>
                  <a:gd name="T8" fmla="*/ 3 w 3"/>
                  <a:gd name="T9" fmla="*/ 0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1">
                    <a:moveTo>
                      <a:pt x="0" y="21"/>
                    </a:moveTo>
                    <a:lnTo>
                      <a:pt x="0" y="16"/>
                    </a:lnTo>
                    <a:lnTo>
                      <a:pt x="0" y="11"/>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1" name="Freeform 603"/>
              <p:cNvSpPr>
                <a:spLocks/>
              </p:cNvSpPr>
              <p:nvPr/>
            </p:nvSpPr>
            <p:spPr bwMode="auto">
              <a:xfrm>
                <a:off x="4694" y="566"/>
                <a:ext cx="2" cy="6"/>
              </a:xfrm>
              <a:custGeom>
                <a:avLst/>
                <a:gdLst>
                  <a:gd name="T0" fmla="*/ 0 w 2"/>
                  <a:gd name="T1" fmla="*/ 0 h 6"/>
                  <a:gd name="T2" fmla="*/ 0 w 2"/>
                  <a:gd name="T3" fmla="*/ 0 h 6"/>
                  <a:gd name="T4" fmla="*/ 2 w 2"/>
                  <a:gd name="T5" fmla="*/ 6 h 6"/>
                  <a:gd name="T6" fmla="*/ 0 60000 65536"/>
                  <a:gd name="T7" fmla="*/ 0 60000 65536"/>
                  <a:gd name="T8" fmla="*/ 0 60000 65536"/>
                </a:gdLst>
                <a:ahLst/>
                <a:cxnLst>
                  <a:cxn ang="T6">
                    <a:pos x="T0" y="T1"/>
                  </a:cxn>
                  <a:cxn ang="T7">
                    <a:pos x="T2" y="T3"/>
                  </a:cxn>
                  <a:cxn ang="T8">
                    <a:pos x="T4" y="T5"/>
                  </a:cxn>
                </a:cxnLst>
                <a:rect l="0" t="0" r="r" b="b"/>
                <a:pathLst>
                  <a:path w="2" h="6">
                    <a:moveTo>
                      <a:pt x="0" y="0"/>
                    </a:moveTo>
                    <a:lnTo>
                      <a:pt x="0" y="0"/>
                    </a:lnTo>
                    <a:lnTo>
                      <a:pt x="2"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2" name="Freeform 604"/>
              <p:cNvSpPr>
                <a:spLocks/>
              </p:cNvSpPr>
              <p:nvPr/>
            </p:nvSpPr>
            <p:spPr bwMode="auto">
              <a:xfrm>
                <a:off x="4696" y="572"/>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3" name="Freeform 605"/>
              <p:cNvSpPr>
                <a:spLocks/>
              </p:cNvSpPr>
              <p:nvPr/>
            </p:nvSpPr>
            <p:spPr bwMode="auto">
              <a:xfrm>
                <a:off x="4699" y="572"/>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4" name="Freeform 606"/>
              <p:cNvSpPr>
                <a:spLocks/>
              </p:cNvSpPr>
              <p:nvPr/>
            </p:nvSpPr>
            <p:spPr bwMode="auto">
              <a:xfrm>
                <a:off x="4702" y="57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5" name="Line 607"/>
              <p:cNvSpPr>
                <a:spLocks noChangeShapeType="1"/>
              </p:cNvSpPr>
              <p:nvPr/>
            </p:nvSpPr>
            <p:spPr bwMode="auto">
              <a:xfrm>
                <a:off x="4705" y="572"/>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96" name="Line 608"/>
              <p:cNvSpPr>
                <a:spLocks noChangeShapeType="1"/>
              </p:cNvSpPr>
              <p:nvPr/>
            </p:nvSpPr>
            <p:spPr bwMode="auto">
              <a:xfrm>
                <a:off x="4708" y="572"/>
                <a:ext cx="2"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97" name="Line 609"/>
              <p:cNvSpPr>
                <a:spLocks noChangeShapeType="1"/>
              </p:cNvSpPr>
              <p:nvPr/>
            </p:nvSpPr>
            <p:spPr bwMode="auto">
              <a:xfrm>
                <a:off x="4710" y="577"/>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698" name="Freeform 610"/>
              <p:cNvSpPr>
                <a:spLocks/>
              </p:cNvSpPr>
              <p:nvPr/>
            </p:nvSpPr>
            <p:spPr bwMode="auto">
              <a:xfrm>
                <a:off x="4713" y="582"/>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699" name="Freeform 611"/>
              <p:cNvSpPr>
                <a:spLocks/>
              </p:cNvSpPr>
              <p:nvPr/>
            </p:nvSpPr>
            <p:spPr bwMode="auto">
              <a:xfrm>
                <a:off x="4716" y="572"/>
                <a:ext cx="3" cy="15"/>
              </a:xfrm>
              <a:custGeom>
                <a:avLst/>
                <a:gdLst>
                  <a:gd name="T0" fmla="*/ 0 w 3"/>
                  <a:gd name="T1" fmla="*/ 15 h 15"/>
                  <a:gd name="T2" fmla="*/ 0 w 3"/>
                  <a:gd name="T3" fmla="*/ 10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0" name="Freeform 612"/>
              <p:cNvSpPr>
                <a:spLocks/>
              </p:cNvSpPr>
              <p:nvPr/>
            </p:nvSpPr>
            <p:spPr bwMode="auto">
              <a:xfrm>
                <a:off x="4719" y="57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1" name="Freeform 613"/>
              <p:cNvSpPr>
                <a:spLocks/>
              </p:cNvSpPr>
              <p:nvPr/>
            </p:nvSpPr>
            <p:spPr bwMode="auto">
              <a:xfrm>
                <a:off x="4722" y="572"/>
                <a:ext cx="2" cy="21"/>
              </a:xfrm>
              <a:custGeom>
                <a:avLst/>
                <a:gdLst>
                  <a:gd name="T0" fmla="*/ 0 w 2"/>
                  <a:gd name="T1" fmla="*/ 0 h 21"/>
                  <a:gd name="T2" fmla="*/ 0 w 2"/>
                  <a:gd name="T3" fmla="*/ 5 h 21"/>
                  <a:gd name="T4" fmla="*/ 0 w 2"/>
                  <a:gd name="T5" fmla="*/ 10 h 21"/>
                  <a:gd name="T6" fmla="*/ 2 w 2"/>
                  <a:gd name="T7" fmla="*/ 15 h 21"/>
                  <a:gd name="T8" fmla="*/ 2 w 2"/>
                  <a:gd name="T9" fmla="*/ 21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1">
                    <a:moveTo>
                      <a:pt x="0" y="0"/>
                    </a:moveTo>
                    <a:lnTo>
                      <a:pt x="0" y="5"/>
                    </a:lnTo>
                    <a:lnTo>
                      <a:pt x="0" y="10"/>
                    </a:lnTo>
                    <a:lnTo>
                      <a:pt x="2" y="15"/>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2" name="Freeform 614"/>
              <p:cNvSpPr>
                <a:spLocks/>
              </p:cNvSpPr>
              <p:nvPr/>
            </p:nvSpPr>
            <p:spPr bwMode="auto">
              <a:xfrm>
                <a:off x="4724" y="572"/>
                <a:ext cx="3" cy="21"/>
              </a:xfrm>
              <a:custGeom>
                <a:avLst/>
                <a:gdLst>
                  <a:gd name="T0" fmla="*/ 0 w 3"/>
                  <a:gd name="T1" fmla="*/ 21 h 21"/>
                  <a:gd name="T2" fmla="*/ 0 w 3"/>
                  <a:gd name="T3" fmla="*/ 15 h 21"/>
                  <a:gd name="T4" fmla="*/ 0 w 3"/>
                  <a:gd name="T5" fmla="*/ 10 h 21"/>
                  <a:gd name="T6" fmla="*/ 3 w 3"/>
                  <a:gd name="T7" fmla="*/ 0 h 21"/>
                  <a:gd name="T8" fmla="*/ 3 w 3"/>
                  <a:gd name="T9" fmla="*/ 0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1">
                    <a:moveTo>
                      <a:pt x="0" y="21"/>
                    </a:moveTo>
                    <a:lnTo>
                      <a:pt x="0" y="15"/>
                    </a:ln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3" name="Freeform 615"/>
              <p:cNvSpPr>
                <a:spLocks/>
              </p:cNvSpPr>
              <p:nvPr/>
            </p:nvSpPr>
            <p:spPr bwMode="auto">
              <a:xfrm>
                <a:off x="4727" y="572"/>
                <a:ext cx="3" cy="42"/>
              </a:xfrm>
              <a:custGeom>
                <a:avLst/>
                <a:gdLst>
                  <a:gd name="T0" fmla="*/ 0 w 3"/>
                  <a:gd name="T1" fmla="*/ 0 h 42"/>
                  <a:gd name="T2" fmla="*/ 0 w 3"/>
                  <a:gd name="T3" fmla="*/ 5 h 42"/>
                  <a:gd name="T4" fmla="*/ 0 w 3"/>
                  <a:gd name="T5" fmla="*/ 15 h 42"/>
                  <a:gd name="T6" fmla="*/ 3 w 3"/>
                  <a:gd name="T7" fmla="*/ 42 h 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42">
                    <a:moveTo>
                      <a:pt x="0" y="0"/>
                    </a:moveTo>
                    <a:lnTo>
                      <a:pt x="0" y="5"/>
                    </a:lnTo>
                    <a:lnTo>
                      <a:pt x="0" y="15"/>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4" name="Freeform 616"/>
              <p:cNvSpPr>
                <a:spLocks/>
              </p:cNvSpPr>
              <p:nvPr/>
            </p:nvSpPr>
            <p:spPr bwMode="auto">
              <a:xfrm>
                <a:off x="4730" y="614"/>
                <a:ext cx="3" cy="226"/>
              </a:xfrm>
              <a:custGeom>
                <a:avLst/>
                <a:gdLst>
                  <a:gd name="T0" fmla="*/ 0 w 3"/>
                  <a:gd name="T1" fmla="*/ 0 h 226"/>
                  <a:gd name="T2" fmla="*/ 0 w 3"/>
                  <a:gd name="T3" fmla="*/ 21 h 226"/>
                  <a:gd name="T4" fmla="*/ 0 w 3"/>
                  <a:gd name="T5" fmla="*/ 47 h 226"/>
                  <a:gd name="T6" fmla="*/ 0 w 3"/>
                  <a:gd name="T7" fmla="*/ 105 h 226"/>
                  <a:gd name="T8" fmla="*/ 3 w 3"/>
                  <a:gd name="T9" fmla="*/ 168 h 226"/>
                  <a:gd name="T10" fmla="*/ 3 w 3"/>
                  <a:gd name="T11" fmla="*/ 200 h 226"/>
                  <a:gd name="T12" fmla="*/ 3 w 3"/>
                  <a:gd name="T13" fmla="*/ 226 h 2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226">
                    <a:moveTo>
                      <a:pt x="0" y="0"/>
                    </a:moveTo>
                    <a:lnTo>
                      <a:pt x="0" y="21"/>
                    </a:lnTo>
                    <a:lnTo>
                      <a:pt x="0" y="47"/>
                    </a:lnTo>
                    <a:lnTo>
                      <a:pt x="0" y="105"/>
                    </a:lnTo>
                    <a:lnTo>
                      <a:pt x="3" y="168"/>
                    </a:lnTo>
                    <a:lnTo>
                      <a:pt x="3" y="200"/>
                    </a:lnTo>
                    <a:lnTo>
                      <a:pt x="3" y="2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705" name="Freeform 617"/>
              <p:cNvSpPr>
                <a:spLocks/>
              </p:cNvSpPr>
              <p:nvPr/>
            </p:nvSpPr>
            <p:spPr bwMode="auto">
              <a:xfrm>
                <a:off x="4733" y="840"/>
                <a:ext cx="3" cy="164"/>
              </a:xfrm>
              <a:custGeom>
                <a:avLst/>
                <a:gdLst>
                  <a:gd name="T0" fmla="*/ 0 w 3"/>
                  <a:gd name="T1" fmla="*/ 0 h 164"/>
                  <a:gd name="T2" fmla="*/ 0 w 3"/>
                  <a:gd name="T3" fmla="*/ 42 h 164"/>
                  <a:gd name="T4" fmla="*/ 0 w 3"/>
                  <a:gd name="T5" fmla="*/ 85 h 164"/>
                  <a:gd name="T6" fmla="*/ 3 w 3"/>
                  <a:gd name="T7" fmla="*/ 121 h 164"/>
                  <a:gd name="T8" fmla="*/ 3 w 3"/>
                  <a:gd name="T9" fmla="*/ 164 h 1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4">
                    <a:moveTo>
                      <a:pt x="0" y="0"/>
                    </a:moveTo>
                    <a:lnTo>
                      <a:pt x="0" y="42"/>
                    </a:lnTo>
                    <a:lnTo>
                      <a:pt x="0" y="85"/>
                    </a:lnTo>
                    <a:lnTo>
                      <a:pt x="3" y="121"/>
                    </a:lnTo>
                    <a:lnTo>
                      <a:pt x="3" y="16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grpSp>
          <p:nvGrpSpPr>
            <p:cNvPr id="3272" name="Group 618"/>
            <p:cNvGrpSpPr>
              <a:grpSpLocks/>
            </p:cNvGrpSpPr>
            <p:nvPr/>
          </p:nvGrpSpPr>
          <p:grpSpPr bwMode="auto">
            <a:xfrm>
              <a:off x="4736" y="572"/>
              <a:ext cx="549" cy="1038"/>
              <a:chOff x="4736" y="572"/>
              <a:chExt cx="549" cy="1038"/>
            </a:xfrm>
          </p:grpSpPr>
          <p:sp>
            <p:nvSpPr>
              <p:cNvPr id="3306" name="Freeform 619"/>
              <p:cNvSpPr>
                <a:spLocks/>
              </p:cNvSpPr>
              <p:nvPr/>
            </p:nvSpPr>
            <p:spPr bwMode="auto">
              <a:xfrm>
                <a:off x="4736" y="1004"/>
                <a:ext cx="2" cy="205"/>
              </a:xfrm>
              <a:custGeom>
                <a:avLst/>
                <a:gdLst>
                  <a:gd name="T0" fmla="*/ 0 w 2"/>
                  <a:gd name="T1" fmla="*/ 0 h 205"/>
                  <a:gd name="T2" fmla="*/ 0 w 2"/>
                  <a:gd name="T3" fmla="*/ 52 h 205"/>
                  <a:gd name="T4" fmla="*/ 0 w 2"/>
                  <a:gd name="T5" fmla="*/ 105 h 205"/>
                  <a:gd name="T6" fmla="*/ 2 w 2"/>
                  <a:gd name="T7" fmla="*/ 158 h 205"/>
                  <a:gd name="T8" fmla="*/ 2 w 2"/>
                  <a:gd name="T9" fmla="*/ 205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05">
                    <a:moveTo>
                      <a:pt x="0" y="0"/>
                    </a:moveTo>
                    <a:lnTo>
                      <a:pt x="0" y="52"/>
                    </a:lnTo>
                    <a:lnTo>
                      <a:pt x="0" y="105"/>
                    </a:lnTo>
                    <a:lnTo>
                      <a:pt x="2" y="158"/>
                    </a:lnTo>
                    <a:lnTo>
                      <a:pt x="2" y="20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07" name="Freeform 620"/>
              <p:cNvSpPr>
                <a:spLocks/>
              </p:cNvSpPr>
              <p:nvPr/>
            </p:nvSpPr>
            <p:spPr bwMode="auto">
              <a:xfrm>
                <a:off x="4738" y="1209"/>
                <a:ext cx="3" cy="116"/>
              </a:xfrm>
              <a:custGeom>
                <a:avLst/>
                <a:gdLst>
                  <a:gd name="T0" fmla="*/ 0 w 3"/>
                  <a:gd name="T1" fmla="*/ 0 h 116"/>
                  <a:gd name="T2" fmla="*/ 0 w 3"/>
                  <a:gd name="T3" fmla="*/ 37 h 116"/>
                  <a:gd name="T4" fmla="*/ 0 w 3"/>
                  <a:gd name="T5" fmla="*/ 69 h 116"/>
                  <a:gd name="T6" fmla="*/ 3 w 3"/>
                  <a:gd name="T7" fmla="*/ 95 h 116"/>
                  <a:gd name="T8" fmla="*/ 3 w 3"/>
                  <a:gd name="T9" fmla="*/ 116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6">
                    <a:moveTo>
                      <a:pt x="0" y="0"/>
                    </a:moveTo>
                    <a:lnTo>
                      <a:pt x="0" y="37"/>
                    </a:lnTo>
                    <a:lnTo>
                      <a:pt x="0" y="69"/>
                    </a:lnTo>
                    <a:lnTo>
                      <a:pt x="3" y="95"/>
                    </a:lnTo>
                    <a:lnTo>
                      <a:pt x="3" y="1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08" name="Freeform 621"/>
              <p:cNvSpPr>
                <a:spLocks/>
              </p:cNvSpPr>
              <p:nvPr/>
            </p:nvSpPr>
            <p:spPr bwMode="auto">
              <a:xfrm>
                <a:off x="4741" y="1325"/>
                <a:ext cx="3" cy="32"/>
              </a:xfrm>
              <a:custGeom>
                <a:avLst/>
                <a:gdLst>
                  <a:gd name="T0" fmla="*/ 0 w 3"/>
                  <a:gd name="T1" fmla="*/ 0 h 32"/>
                  <a:gd name="T2" fmla="*/ 0 w 3"/>
                  <a:gd name="T3" fmla="*/ 16 h 32"/>
                  <a:gd name="T4" fmla="*/ 3 w 3"/>
                  <a:gd name="T5" fmla="*/ 21 h 32"/>
                  <a:gd name="T6" fmla="*/ 3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16"/>
                    </a:lnTo>
                    <a:lnTo>
                      <a:pt x="3" y="21"/>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09" name="Freeform 622"/>
              <p:cNvSpPr>
                <a:spLocks/>
              </p:cNvSpPr>
              <p:nvPr/>
            </p:nvSpPr>
            <p:spPr bwMode="auto">
              <a:xfrm>
                <a:off x="4744" y="1357"/>
                <a:ext cx="3" cy="158"/>
              </a:xfrm>
              <a:custGeom>
                <a:avLst/>
                <a:gdLst>
                  <a:gd name="T0" fmla="*/ 0 w 3"/>
                  <a:gd name="T1" fmla="*/ 0 h 158"/>
                  <a:gd name="T2" fmla="*/ 0 w 3"/>
                  <a:gd name="T3" fmla="*/ 16 h 158"/>
                  <a:gd name="T4" fmla="*/ 0 w 3"/>
                  <a:gd name="T5" fmla="*/ 37 h 158"/>
                  <a:gd name="T6" fmla="*/ 0 w 3"/>
                  <a:gd name="T7" fmla="*/ 84 h 158"/>
                  <a:gd name="T8" fmla="*/ 3 w 3"/>
                  <a:gd name="T9" fmla="*/ 110 h 158"/>
                  <a:gd name="T10" fmla="*/ 3 w 3"/>
                  <a:gd name="T11" fmla="*/ 131 h 158"/>
                  <a:gd name="T12" fmla="*/ 3 w 3"/>
                  <a:gd name="T13" fmla="*/ 147 h 158"/>
                  <a:gd name="T14" fmla="*/ 3 w 3"/>
                  <a:gd name="T15" fmla="*/ 158 h 1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58">
                    <a:moveTo>
                      <a:pt x="0" y="0"/>
                    </a:moveTo>
                    <a:lnTo>
                      <a:pt x="0" y="16"/>
                    </a:lnTo>
                    <a:lnTo>
                      <a:pt x="0" y="37"/>
                    </a:lnTo>
                    <a:lnTo>
                      <a:pt x="0" y="84"/>
                    </a:lnTo>
                    <a:lnTo>
                      <a:pt x="3" y="110"/>
                    </a:lnTo>
                    <a:lnTo>
                      <a:pt x="3" y="131"/>
                    </a:lnTo>
                    <a:lnTo>
                      <a:pt x="3" y="147"/>
                    </a:lnTo>
                    <a:lnTo>
                      <a:pt x="3" y="1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0" name="Freeform 623"/>
              <p:cNvSpPr>
                <a:spLocks/>
              </p:cNvSpPr>
              <p:nvPr/>
            </p:nvSpPr>
            <p:spPr bwMode="auto">
              <a:xfrm>
                <a:off x="4747" y="1467"/>
                <a:ext cx="3" cy="53"/>
              </a:xfrm>
              <a:custGeom>
                <a:avLst/>
                <a:gdLst>
                  <a:gd name="T0" fmla="*/ 0 w 3"/>
                  <a:gd name="T1" fmla="*/ 48 h 53"/>
                  <a:gd name="T2" fmla="*/ 0 w 3"/>
                  <a:gd name="T3" fmla="*/ 53 h 53"/>
                  <a:gd name="T4" fmla="*/ 0 w 3"/>
                  <a:gd name="T5" fmla="*/ 53 h 53"/>
                  <a:gd name="T6" fmla="*/ 0 w 3"/>
                  <a:gd name="T7" fmla="*/ 37 h 53"/>
                  <a:gd name="T8" fmla="*/ 3 w 3"/>
                  <a:gd name="T9" fmla="*/ 21 h 53"/>
                  <a:gd name="T10" fmla="*/ 3 w 3"/>
                  <a:gd name="T11" fmla="*/ 0 h 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3">
                    <a:moveTo>
                      <a:pt x="0" y="48"/>
                    </a:moveTo>
                    <a:lnTo>
                      <a:pt x="0" y="53"/>
                    </a:lnTo>
                    <a:lnTo>
                      <a:pt x="0" y="37"/>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1" name="Freeform 624"/>
              <p:cNvSpPr>
                <a:spLocks/>
              </p:cNvSpPr>
              <p:nvPr/>
            </p:nvSpPr>
            <p:spPr bwMode="auto">
              <a:xfrm>
                <a:off x="4750" y="1373"/>
                <a:ext cx="2" cy="94"/>
              </a:xfrm>
              <a:custGeom>
                <a:avLst/>
                <a:gdLst>
                  <a:gd name="T0" fmla="*/ 0 w 2"/>
                  <a:gd name="T1" fmla="*/ 94 h 94"/>
                  <a:gd name="T2" fmla="*/ 0 w 2"/>
                  <a:gd name="T3" fmla="*/ 84 h 94"/>
                  <a:gd name="T4" fmla="*/ 0 w 2"/>
                  <a:gd name="T5" fmla="*/ 68 h 94"/>
                  <a:gd name="T6" fmla="*/ 0 w 2"/>
                  <a:gd name="T7" fmla="*/ 36 h 94"/>
                  <a:gd name="T8" fmla="*/ 2 w 2"/>
                  <a:gd name="T9" fmla="*/ 21 h 94"/>
                  <a:gd name="T10" fmla="*/ 2 w 2"/>
                  <a:gd name="T11" fmla="*/ 5 h 94"/>
                  <a:gd name="T12" fmla="*/ 2 w 2"/>
                  <a:gd name="T13" fmla="*/ 0 h 94"/>
                  <a:gd name="T14" fmla="*/ 2 w 2"/>
                  <a:gd name="T15" fmla="*/ 0 h 9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94">
                    <a:moveTo>
                      <a:pt x="0" y="94"/>
                    </a:moveTo>
                    <a:lnTo>
                      <a:pt x="0" y="84"/>
                    </a:lnTo>
                    <a:lnTo>
                      <a:pt x="0" y="68"/>
                    </a:lnTo>
                    <a:lnTo>
                      <a:pt x="0" y="36"/>
                    </a:lnTo>
                    <a:lnTo>
                      <a:pt x="2" y="21"/>
                    </a:lnTo>
                    <a:lnTo>
                      <a:pt x="2"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2" name="Freeform 625"/>
              <p:cNvSpPr>
                <a:spLocks/>
              </p:cNvSpPr>
              <p:nvPr/>
            </p:nvSpPr>
            <p:spPr bwMode="auto">
              <a:xfrm>
                <a:off x="4752" y="1373"/>
                <a:ext cx="3" cy="147"/>
              </a:xfrm>
              <a:custGeom>
                <a:avLst/>
                <a:gdLst>
                  <a:gd name="T0" fmla="*/ 0 w 3"/>
                  <a:gd name="T1" fmla="*/ 0 h 147"/>
                  <a:gd name="T2" fmla="*/ 0 w 3"/>
                  <a:gd name="T3" fmla="*/ 10 h 147"/>
                  <a:gd name="T4" fmla="*/ 0 w 3"/>
                  <a:gd name="T5" fmla="*/ 26 h 147"/>
                  <a:gd name="T6" fmla="*/ 0 w 3"/>
                  <a:gd name="T7" fmla="*/ 47 h 147"/>
                  <a:gd name="T8" fmla="*/ 0 w 3"/>
                  <a:gd name="T9" fmla="*/ 73 h 147"/>
                  <a:gd name="T10" fmla="*/ 3 w 3"/>
                  <a:gd name="T11" fmla="*/ 100 h 147"/>
                  <a:gd name="T12" fmla="*/ 3 w 3"/>
                  <a:gd name="T13" fmla="*/ 121 h 147"/>
                  <a:gd name="T14" fmla="*/ 3 w 3"/>
                  <a:gd name="T15" fmla="*/ 137 h 147"/>
                  <a:gd name="T16" fmla="*/ 3 w 3"/>
                  <a:gd name="T17" fmla="*/ 147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47">
                    <a:moveTo>
                      <a:pt x="0" y="0"/>
                    </a:moveTo>
                    <a:lnTo>
                      <a:pt x="0" y="10"/>
                    </a:lnTo>
                    <a:lnTo>
                      <a:pt x="0" y="26"/>
                    </a:lnTo>
                    <a:lnTo>
                      <a:pt x="0" y="47"/>
                    </a:lnTo>
                    <a:lnTo>
                      <a:pt x="0" y="73"/>
                    </a:lnTo>
                    <a:lnTo>
                      <a:pt x="3" y="100"/>
                    </a:lnTo>
                    <a:lnTo>
                      <a:pt x="3" y="121"/>
                    </a:lnTo>
                    <a:lnTo>
                      <a:pt x="3" y="137"/>
                    </a:lnTo>
                    <a:lnTo>
                      <a:pt x="3" y="1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3" name="Freeform 626"/>
              <p:cNvSpPr>
                <a:spLocks/>
              </p:cNvSpPr>
              <p:nvPr/>
            </p:nvSpPr>
            <p:spPr bwMode="auto">
              <a:xfrm>
                <a:off x="4755" y="1425"/>
                <a:ext cx="3" cy="95"/>
              </a:xfrm>
              <a:custGeom>
                <a:avLst/>
                <a:gdLst>
                  <a:gd name="T0" fmla="*/ 0 w 3"/>
                  <a:gd name="T1" fmla="*/ 95 h 95"/>
                  <a:gd name="T2" fmla="*/ 0 w 3"/>
                  <a:gd name="T3" fmla="*/ 95 h 95"/>
                  <a:gd name="T4" fmla="*/ 0 w 3"/>
                  <a:gd name="T5" fmla="*/ 85 h 95"/>
                  <a:gd name="T6" fmla="*/ 0 w 3"/>
                  <a:gd name="T7" fmla="*/ 69 h 95"/>
                  <a:gd name="T8" fmla="*/ 0 w 3"/>
                  <a:gd name="T9" fmla="*/ 53 h 95"/>
                  <a:gd name="T10" fmla="*/ 3 w 3"/>
                  <a:gd name="T11" fmla="*/ 21 h 95"/>
                  <a:gd name="T12" fmla="*/ 3 w 3"/>
                  <a:gd name="T13" fmla="*/ 5 h 95"/>
                  <a:gd name="T14" fmla="*/ 3 w 3"/>
                  <a:gd name="T15" fmla="*/ 0 h 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95">
                    <a:moveTo>
                      <a:pt x="0" y="95"/>
                    </a:moveTo>
                    <a:lnTo>
                      <a:pt x="0" y="95"/>
                    </a:lnTo>
                    <a:lnTo>
                      <a:pt x="0" y="85"/>
                    </a:lnTo>
                    <a:lnTo>
                      <a:pt x="0" y="69"/>
                    </a:lnTo>
                    <a:lnTo>
                      <a:pt x="0" y="53"/>
                    </a:lnTo>
                    <a:lnTo>
                      <a:pt x="3"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4" name="Freeform 627"/>
              <p:cNvSpPr>
                <a:spLocks/>
              </p:cNvSpPr>
              <p:nvPr/>
            </p:nvSpPr>
            <p:spPr bwMode="auto">
              <a:xfrm>
                <a:off x="4758" y="1425"/>
                <a:ext cx="3" cy="37"/>
              </a:xfrm>
              <a:custGeom>
                <a:avLst/>
                <a:gdLst>
                  <a:gd name="T0" fmla="*/ 0 w 3"/>
                  <a:gd name="T1" fmla="*/ 0 h 37"/>
                  <a:gd name="T2" fmla="*/ 0 w 3"/>
                  <a:gd name="T3" fmla="*/ 0 h 37"/>
                  <a:gd name="T4" fmla="*/ 0 w 3"/>
                  <a:gd name="T5" fmla="*/ 0 h 37"/>
                  <a:gd name="T6" fmla="*/ 0 w 3"/>
                  <a:gd name="T7" fmla="*/ 11 h 37"/>
                  <a:gd name="T8" fmla="*/ 3 w 3"/>
                  <a:gd name="T9" fmla="*/ 27 h 37"/>
                  <a:gd name="T10" fmla="*/ 3 w 3"/>
                  <a:gd name="T11" fmla="*/ 37 h 3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37">
                    <a:moveTo>
                      <a:pt x="0" y="0"/>
                    </a:moveTo>
                    <a:lnTo>
                      <a:pt x="0" y="0"/>
                    </a:lnTo>
                    <a:lnTo>
                      <a:pt x="0" y="11"/>
                    </a:lnTo>
                    <a:lnTo>
                      <a:pt x="3" y="27"/>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5" name="Freeform 628"/>
              <p:cNvSpPr>
                <a:spLocks/>
              </p:cNvSpPr>
              <p:nvPr/>
            </p:nvSpPr>
            <p:spPr bwMode="auto">
              <a:xfrm>
                <a:off x="4761" y="1462"/>
                <a:ext cx="3" cy="37"/>
              </a:xfrm>
              <a:custGeom>
                <a:avLst/>
                <a:gdLst>
                  <a:gd name="T0" fmla="*/ 0 w 3"/>
                  <a:gd name="T1" fmla="*/ 0 h 37"/>
                  <a:gd name="T2" fmla="*/ 0 w 3"/>
                  <a:gd name="T3" fmla="*/ 21 h 37"/>
                  <a:gd name="T4" fmla="*/ 3 w 3"/>
                  <a:gd name="T5" fmla="*/ 37 h 37"/>
                  <a:gd name="T6" fmla="*/ 0 60000 65536"/>
                  <a:gd name="T7" fmla="*/ 0 60000 65536"/>
                  <a:gd name="T8" fmla="*/ 0 60000 65536"/>
                </a:gdLst>
                <a:ahLst/>
                <a:cxnLst>
                  <a:cxn ang="T6">
                    <a:pos x="T0" y="T1"/>
                  </a:cxn>
                  <a:cxn ang="T7">
                    <a:pos x="T2" y="T3"/>
                  </a:cxn>
                  <a:cxn ang="T8">
                    <a:pos x="T4" y="T5"/>
                  </a:cxn>
                </a:cxnLst>
                <a:rect l="0" t="0" r="r" b="b"/>
                <a:pathLst>
                  <a:path w="3" h="37">
                    <a:moveTo>
                      <a:pt x="0" y="0"/>
                    </a:moveTo>
                    <a:lnTo>
                      <a:pt x="0" y="21"/>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6" name="Freeform 629"/>
              <p:cNvSpPr>
                <a:spLocks/>
              </p:cNvSpPr>
              <p:nvPr/>
            </p:nvSpPr>
            <p:spPr bwMode="auto">
              <a:xfrm>
                <a:off x="4764" y="1499"/>
                <a:ext cx="2" cy="16"/>
              </a:xfrm>
              <a:custGeom>
                <a:avLst/>
                <a:gdLst>
                  <a:gd name="T0" fmla="*/ 0 w 2"/>
                  <a:gd name="T1" fmla="*/ 0 h 16"/>
                  <a:gd name="T2" fmla="*/ 0 w 2"/>
                  <a:gd name="T3" fmla="*/ 11 h 16"/>
                  <a:gd name="T4" fmla="*/ 2 w 2"/>
                  <a:gd name="T5" fmla="*/ 16 h 16"/>
                  <a:gd name="T6" fmla="*/ 0 60000 65536"/>
                  <a:gd name="T7" fmla="*/ 0 60000 65536"/>
                  <a:gd name="T8" fmla="*/ 0 60000 65536"/>
                </a:gdLst>
                <a:ahLst/>
                <a:cxnLst>
                  <a:cxn ang="T6">
                    <a:pos x="T0" y="T1"/>
                  </a:cxn>
                  <a:cxn ang="T7">
                    <a:pos x="T2" y="T3"/>
                  </a:cxn>
                  <a:cxn ang="T8">
                    <a:pos x="T4" y="T5"/>
                  </a:cxn>
                </a:cxnLst>
                <a:rect l="0" t="0" r="r" b="b"/>
                <a:pathLst>
                  <a:path w="2" h="16">
                    <a:moveTo>
                      <a:pt x="0" y="0"/>
                    </a:moveTo>
                    <a:lnTo>
                      <a:pt x="0" y="11"/>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7" name="Freeform 630"/>
              <p:cNvSpPr>
                <a:spLocks/>
              </p:cNvSpPr>
              <p:nvPr/>
            </p:nvSpPr>
            <p:spPr bwMode="auto">
              <a:xfrm>
                <a:off x="4766" y="1499"/>
                <a:ext cx="3" cy="16"/>
              </a:xfrm>
              <a:custGeom>
                <a:avLst/>
                <a:gdLst>
                  <a:gd name="T0" fmla="*/ 0 w 3"/>
                  <a:gd name="T1" fmla="*/ 16 h 16"/>
                  <a:gd name="T2" fmla="*/ 3 w 3"/>
                  <a:gd name="T3" fmla="*/ 11 h 16"/>
                  <a:gd name="T4" fmla="*/ 3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0" y="16"/>
                    </a:move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8" name="Freeform 631"/>
              <p:cNvSpPr>
                <a:spLocks/>
              </p:cNvSpPr>
              <p:nvPr/>
            </p:nvSpPr>
            <p:spPr bwMode="auto">
              <a:xfrm>
                <a:off x="4769" y="1483"/>
                <a:ext cx="1" cy="16"/>
              </a:xfrm>
              <a:custGeom>
                <a:avLst/>
                <a:gdLst>
                  <a:gd name="T0" fmla="*/ 0 w 1"/>
                  <a:gd name="T1" fmla="*/ 16 h 16"/>
                  <a:gd name="T2" fmla="*/ 0 w 1"/>
                  <a:gd name="T3" fmla="*/ 5 h 16"/>
                  <a:gd name="T4" fmla="*/ 0 w 1"/>
                  <a:gd name="T5" fmla="*/ 0 h 16"/>
                  <a:gd name="T6" fmla="*/ 0 60000 65536"/>
                  <a:gd name="T7" fmla="*/ 0 60000 65536"/>
                  <a:gd name="T8" fmla="*/ 0 60000 65536"/>
                </a:gdLst>
                <a:ahLst/>
                <a:cxnLst>
                  <a:cxn ang="T6">
                    <a:pos x="T0" y="T1"/>
                  </a:cxn>
                  <a:cxn ang="T7">
                    <a:pos x="T2" y="T3"/>
                  </a:cxn>
                  <a:cxn ang="T8">
                    <a:pos x="T4" y="T5"/>
                  </a:cxn>
                </a:cxnLst>
                <a:rect l="0" t="0" r="r" b="b"/>
                <a:pathLst>
                  <a:path w="1" h="16">
                    <a:moveTo>
                      <a:pt x="0" y="16"/>
                    </a:moveTo>
                    <a:lnTo>
                      <a:pt x="0" y="5"/>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19" name="Freeform 632"/>
              <p:cNvSpPr>
                <a:spLocks/>
              </p:cNvSpPr>
              <p:nvPr/>
            </p:nvSpPr>
            <p:spPr bwMode="auto">
              <a:xfrm>
                <a:off x="4769" y="1483"/>
                <a:ext cx="3" cy="16"/>
              </a:xfrm>
              <a:custGeom>
                <a:avLst/>
                <a:gdLst>
                  <a:gd name="T0" fmla="*/ 0 w 3"/>
                  <a:gd name="T1" fmla="*/ 0 h 16"/>
                  <a:gd name="T2" fmla="*/ 0 w 3"/>
                  <a:gd name="T3" fmla="*/ 5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0" name="Line 633"/>
              <p:cNvSpPr>
                <a:spLocks noChangeShapeType="1"/>
              </p:cNvSpPr>
              <p:nvPr/>
            </p:nvSpPr>
            <p:spPr bwMode="auto">
              <a:xfrm>
                <a:off x="4772" y="1499"/>
                <a:ext cx="3" cy="1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21" name="Freeform 634"/>
              <p:cNvSpPr>
                <a:spLocks/>
              </p:cNvSpPr>
              <p:nvPr/>
            </p:nvSpPr>
            <p:spPr bwMode="auto">
              <a:xfrm>
                <a:off x="4775" y="1515"/>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2" name="Freeform 635"/>
              <p:cNvSpPr>
                <a:spLocks/>
              </p:cNvSpPr>
              <p:nvPr/>
            </p:nvSpPr>
            <p:spPr bwMode="auto">
              <a:xfrm>
                <a:off x="4778" y="1510"/>
                <a:ext cx="2" cy="15"/>
              </a:xfrm>
              <a:custGeom>
                <a:avLst/>
                <a:gdLst>
                  <a:gd name="T0" fmla="*/ 0 w 2"/>
                  <a:gd name="T1" fmla="*/ 15 h 15"/>
                  <a:gd name="T2" fmla="*/ 0 w 2"/>
                  <a:gd name="T3" fmla="*/ 10 h 15"/>
                  <a:gd name="T4" fmla="*/ 0 w 2"/>
                  <a:gd name="T5" fmla="*/ 5 h 15"/>
                  <a:gd name="T6" fmla="*/ 2 w 2"/>
                  <a:gd name="T7" fmla="*/ 0 h 15"/>
                  <a:gd name="T8" fmla="*/ 2 w 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5">
                    <a:moveTo>
                      <a:pt x="0" y="15"/>
                    </a:moveTo>
                    <a:lnTo>
                      <a:pt x="0" y="10"/>
                    </a:ln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3" name="Freeform 636"/>
              <p:cNvSpPr>
                <a:spLocks/>
              </p:cNvSpPr>
              <p:nvPr/>
            </p:nvSpPr>
            <p:spPr bwMode="auto">
              <a:xfrm>
                <a:off x="4780" y="1510"/>
                <a:ext cx="3" cy="21"/>
              </a:xfrm>
              <a:custGeom>
                <a:avLst/>
                <a:gdLst>
                  <a:gd name="T0" fmla="*/ 0 w 3"/>
                  <a:gd name="T1" fmla="*/ 0 h 21"/>
                  <a:gd name="T2" fmla="*/ 0 w 3"/>
                  <a:gd name="T3" fmla="*/ 5 h 21"/>
                  <a:gd name="T4" fmla="*/ 0 w 3"/>
                  <a:gd name="T5" fmla="*/ 10 h 21"/>
                  <a:gd name="T6" fmla="*/ 3 w 3"/>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1">
                    <a:moveTo>
                      <a:pt x="0" y="0"/>
                    </a:moveTo>
                    <a:lnTo>
                      <a:pt x="0" y="5"/>
                    </a:lnTo>
                    <a:lnTo>
                      <a:pt x="0" y="10"/>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4" name="Freeform 637"/>
              <p:cNvSpPr>
                <a:spLocks/>
              </p:cNvSpPr>
              <p:nvPr/>
            </p:nvSpPr>
            <p:spPr bwMode="auto">
              <a:xfrm>
                <a:off x="4783" y="1531"/>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5" name="Line 638"/>
              <p:cNvSpPr>
                <a:spLocks noChangeShapeType="1"/>
              </p:cNvSpPr>
              <p:nvPr/>
            </p:nvSpPr>
            <p:spPr bwMode="auto">
              <a:xfrm flipV="1">
                <a:off x="4786" y="153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26" name="Freeform 639"/>
              <p:cNvSpPr>
                <a:spLocks/>
              </p:cNvSpPr>
              <p:nvPr/>
            </p:nvSpPr>
            <p:spPr bwMode="auto">
              <a:xfrm>
                <a:off x="4789" y="1510"/>
                <a:ext cx="3" cy="26"/>
              </a:xfrm>
              <a:custGeom>
                <a:avLst/>
                <a:gdLst>
                  <a:gd name="T0" fmla="*/ 0 w 3"/>
                  <a:gd name="T1" fmla="*/ 26 h 26"/>
                  <a:gd name="T2" fmla="*/ 0 w 3"/>
                  <a:gd name="T3" fmla="*/ 15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7" name="Freeform 640"/>
              <p:cNvSpPr>
                <a:spLocks/>
              </p:cNvSpPr>
              <p:nvPr/>
            </p:nvSpPr>
            <p:spPr bwMode="auto">
              <a:xfrm>
                <a:off x="4792" y="1488"/>
                <a:ext cx="2" cy="22"/>
              </a:xfrm>
              <a:custGeom>
                <a:avLst/>
                <a:gdLst>
                  <a:gd name="T0" fmla="*/ 0 w 2"/>
                  <a:gd name="T1" fmla="*/ 22 h 22"/>
                  <a:gd name="T2" fmla="*/ 0 w 2"/>
                  <a:gd name="T3" fmla="*/ 11 h 22"/>
                  <a:gd name="T4" fmla="*/ 2 w 2"/>
                  <a:gd name="T5" fmla="*/ 0 h 22"/>
                  <a:gd name="T6" fmla="*/ 0 60000 65536"/>
                  <a:gd name="T7" fmla="*/ 0 60000 65536"/>
                  <a:gd name="T8" fmla="*/ 0 60000 65536"/>
                </a:gdLst>
                <a:ahLst/>
                <a:cxnLst>
                  <a:cxn ang="T6">
                    <a:pos x="T0" y="T1"/>
                  </a:cxn>
                  <a:cxn ang="T7">
                    <a:pos x="T2" y="T3"/>
                  </a:cxn>
                  <a:cxn ang="T8">
                    <a:pos x="T4" y="T5"/>
                  </a:cxn>
                </a:cxnLst>
                <a:rect l="0" t="0" r="r" b="b"/>
                <a:pathLst>
                  <a:path w="2" h="22">
                    <a:moveTo>
                      <a:pt x="0" y="22"/>
                    </a:moveTo>
                    <a:lnTo>
                      <a:pt x="0" y="1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8" name="Freeform 641"/>
              <p:cNvSpPr>
                <a:spLocks/>
              </p:cNvSpPr>
              <p:nvPr/>
            </p:nvSpPr>
            <p:spPr bwMode="auto">
              <a:xfrm>
                <a:off x="4794" y="1488"/>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29" name="Freeform 642"/>
              <p:cNvSpPr>
                <a:spLocks/>
              </p:cNvSpPr>
              <p:nvPr/>
            </p:nvSpPr>
            <p:spPr bwMode="auto">
              <a:xfrm>
                <a:off x="4797" y="1488"/>
                <a:ext cx="3" cy="11"/>
              </a:xfrm>
              <a:custGeom>
                <a:avLst/>
                <a:gdLst>
                  <a:gd name="T0" fmla="*/ 0 w 3"/>
                  <a:gd name="T1" fmla="*/ 0 h 11"/>
                  <a:gd name="T2" fmla="*/ 0 w 3"/>
                  <a:gd name="T3" fmla="*/ 6 h 11"/>
                  <a:gd name="T4" fmla="*/ 0 w 3"/>
                  <a:gd name="T5" fmla="*/ 6 h 11"/>
                  <a:gd name="T6" fmla="*/ 3 w 3"/>
                  <a:gd name="T7" fmla="*/ 11 h 11"/>
                  <a:gd name="T8" fmla="*/ 3 w 3"/>
                  <a:gd name="T9" fmla="*/ 11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30" name="Freeform 643"/>
              <p:cNvSpPr>
                <a:spLocks/>
              </p:cNvSpPr>
              <p:nvPr/>
            </p:nvSpPr>
            <p:spPr bwMode="auto">
              <a:xfrm>
                <a:off x="4800" y="1430"/>
                <a:ext cx="3" cy="69"/>
              </a:xfrm>
              <a:custGeom>
                <a:avLst/>
                <a:gdLst>
                  <a:gd name="T0" fmla="*/ 0 w 3"/>
                  <a:gd name="T1" fmla="*/ 69 h 69"/>
                  <a:gd name="T2" fmla="*/ 0 w 3"/>
                  <a:gd name="T3" fmla="*/ 58 h 69"/>
                  <a:gd name="T4" fmla="*/ 0 w 3"/>
                  <a:gd name="T5" fmla="*/ 37 h 69"/>
                  <a:gd name="T6" fmla="*/ 3 w 3"/>
                  <a:gd name="T7" fmla="*/ 16 h 69"/>
                  <a:gd name="T8" fmla="*/ 3 w 3"/>
                  <a:gd name="T9" fmla="*/ 0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69">
                    <a:moveTo>
                      <a:pt x="0" y="69"/>
                    </a:moveTo>
                    <a:lnTo>
                      <a:pt x="0" y="58"/>
                    </a:lnTo>
                    <a:lnTo>
                      <a:pt x="0" y="37"/>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31" name="Freeform 644"/>
              <p:cNvSpPr>
                <a:spLocks/>
              </p:cNvSpPr>
              <p:nvPr/>
            </p:nvSpPr>
            <p:spPr bwMode="auto">
              <a:xfrm>
                <a:off x="4803" y="1415"/>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32" name="Line 645"/>
              <p:cNvSpPr>
                <a:spLocks noChangeShapeType="1"/>
              </p:cNvSpPr>
              <p:nvPr/>
            </p:nvSpPr>
            <p:spPr bwMode="auto">
              <a:xfrm flipV="1">
                <a:off x="4806" y="1404"/>
                <a:ext cx="2"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33" name="Line 646"/>
              <p:cNvSpPr>
                <a:spLocks noChangeShapeType="1"/>
              </p:cNvSpPr>
              <p:nvPr/>
            </p:nvSpPr>
            <p:spPr bwMode="auto">
              <a:xfrm flipV="1">
                <a:off x="4808" y="1399"/>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34" name="Line 647"/>
              <p:cNvSpPr>
                <a:spLocks noChangeShapeType="1"/>
              </p:cNvSpPr>
              <p:nvPr/>
            </p:nvSpPr>
            <p:spPr bwMode="auto">
              <a:xfrm flipV="1">
                <a:off x="4811" y="1394"/>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35" name="Line 648"/>
              <p:cNvSpPr>
                <a:spLocks noChangeShapeType="1"/>
              </p:cNvSpPr>
              <p:nvPr/>
            </p:nvSpPr>
            <p:spPr bwMode="auto">
              <a:xfrm>
                <a:off x="4814" y="1394"/>
                <a:ext cx="3"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36" name="Line 649"/>
              <p:cNvSpPr>
                <a:spLocks noChangeShapeType="1"/>
              </p:cNvSpPr>
              <p:nvPr/>
            </p:nvSpPr>
            <p:spPr bwMode="auto">
              <a:xfrm>
                <a:off x="4817" y="1394"/>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37" name="Freeform 650"/>
              <p:cNvSpPr>
                <a:spLocks/>
              </p:cNvSpPr>
              <p:nvPr/>
            </p:nvSpPr>
            <p:spPr bwMode="auto">
              <a:xfrm>
                <a:off x="4820" y="1399"/>
                <a:ext cx="2" cy="16"/>
              </a:xfrm>
              <a:custGeom>
                <a:avLst/>
                <a:gdLst>
                  <a:gd name="T0" fmla="*/ 0 w 2"/>
                  <a:gd name="T1" fmla="*/ 0 h 16"/>
                  <a:gd name="T2" fmla="*/ 0 w 2"/>
                  <a:gd name="T3" fmla="*/ 5 h 16"/>
                  <a:gd name="T4" fmla="*/ 2 w 2"/>
                  <a:gd name="T5" fmla="*/ 16 h 16"/>
                  <a:gd name="T6" fmla="*/ 0 60000 65536"/>
                  <a:gd name="T7" fmla="*/ 0 60000 65536"/>
                  <a:gd name="T8" fmla="*/ 0 60000 65536"/>
                </a:gdLst>
                <a:ahLst/>
                <a:cxnLst>
                  <a:cxn ang="T6">
                    <a:pos x="T0" y="T1"/>
                  </a:cxn>
                  <a:cxn ang="T7">
                    <a:pos x="T2" y="T3"/>
                  </a:cxn>
                  <a:cxn ang="T8">
                    <a:pos x="T4" y="T5"/>
                  </a:cxn>
                </a:cxnLst>
                <a:rect l="0" t="0" r="r" b="b"/>
                <a:pathLst>
                  <a:path w="2" h="16">
                    <a:moveTo>
                      <a:pt x="0" y="0"/>
                    </a:moveTo>
                    <a:lnTo>
                      <a:pt x="0" y="5"/>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38" name="Freeform 651"/>
              <p:cNvSpPr>
                <a:spLocks/>
              </p:cNvSpPr>
              <p:nvPr/>
            </p:nvSpPr>
            <p:spPr bwMode="auto">
              <a:xfrm>
                <a:off x="4822" y="1415"/>
                <a:ext cx="3" cy="95"/>
              </a:xfrm>
              <a:custGeom>
                <a:avLst/>
                <a:gdLst>
                  <a:gd name="T0" fmla="*/ 0 w 3"/>
                  <a:gd name="T1" fmla="*/ 0 h 95"/>
                  <a:gd name="T2" fmla="*/ 0 w 3"/>
                  <a:gd name="T3" fmla="*/ 10 h 95"/>
                  <a:gd name="T4" fmla="*/ 0 w 3"/>
                  <a:gd name="T5" fmla="*/ 21 h 95"/>
                  <a:gd name="T6" fmla="*/ 0 w 3"/>
                  <a:gd name="T7" fmla="*/ 47 h 95"/>
                  <a:gd name="T8" fmla="*/ 3 w 3"/>
                  <a:gd name="T9" fmla="*/ 79 h 95"/>
                  <a:gd name="T10" fmla="*/ 3 w 3"/>
                  <a:gd name="T11" fmla="*/ 89 h 95"/>
                  <a:gd name="T12" fmla="*/ 3 w 3"/>
                  <a:gd name="T13" fmla="*/ 95 h 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95">
                    <a:moveTo>
                      <a:pt x="0" y="0"/>
                    </a:moveTo>
                    <a:lnTo>
                      <a:pt x="0" y="10"/>
                    </a:lnTo>
                    <a:lnTo>
                      <a:pt x="0" y="21"/>
                    </a:lnTo>
                    <a:lnTo>
                      <a:pt x="0" y="47"/>
                    </a:lnTo>
                    <a:lnTo>
                      <a:pt x="3" y="79"/>
                    </a:lnTo>
                    <a:lnTo>
                      <a:pt x="3" y="89"/>
                    </a:lnTo>
                    <a:lnTo>
                      <a:pt x="3" y="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39" name="Freeform 652"/>
              <p:cNvSpPr>
                <a:spLocks/>
              </p:cNvSpPr>
              <p:nvPr/>
            </p:nvSpPr>
            <p:spPr bwMode="auto">
              <a:xfrm>
                <a:off x="4825" y="1499"/>
                <a:ext cx="3" cy="11"/>
              </a:xfrm>
              <a:custGeom>
                <a:avLst/>
                <a:gdLst>
                  <a:gd name="T0" fmla="*/ 0 w 3"/>
                  <a:gd name="T1" fmla="*/ 11 h 11"/>
                  <a:gd name="T2" fmla="*/ 0 w 3"/>
                  <a:gd name="T3" fmla="*/ 11 h 11"/>
                  <a:gd name="T4" fmla="*/ 0 w 3"/>
                  <a:gd name="T5" fmla="*/ 11 h 11"/>
                  <a:gd name="T6" fmla="*/ 3 w 3"/>
                  <a:gd name="T7" fmla="*/ 5 h 11"/>
                  <a:gd name="T8" fmla="*/ 3 w 3"/>
                  <a:gd name="T9" fmla="*/ 0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
                    <a:moveTo>
                      <a:pt x="0" y="11"/>
                    </a:moveTo>
                    <a:lnTo>
                      <a:pt x="0" y="1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0" name="Freeform 653"/>
              <p:cNvSpPr>
                <a:spLocks/>
              </p:cNvSpPr>
              <p:nvPr/>
            </p:nvSpPr>
            <p:spPr bwMode="auto">
              <a:xfrm>
                <a:off x="4828" y="1473"/>
                <a:ext cx="3" cy="26"/>
              </a:xfrm>
              <a:custGeom>
                <a:avLst/>
                <a:gdLst>
                  <a:gd name="T0" fmla="*/ 0 w 3"/>
                  <a:gd name="T1" fmla="*/ 26 h 26"/>
                  <a:gd name="T2" fmla="*/ 0 w 3"/>
                  <a:gd name="T3" fmla="*/ 15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1" name="Freeform 654"/>
              <p:cNvSpPr>
                <a:spLocks/>
              </p:cNvSpPr>
              <p:nvPr/>
            </p:nvSpPr>
            <p:spPr bwMode="auto">
              <a:xfrm>
                <a:off x="4831" y="1425"/>
                <a:ext cx="3" cy="48"/>
              </a:xfrm>
              <a:custGeom>
                <a:avLst/>
                <a:gdLst>
                  <a:gd name="T0" fmla="*/ 0 w 3"/>
                  <a:gd name="T1" fmla="*/ 48 h 48"/>
                  <a:gd name="T2" fmla="*/ 0 w 3"/>
                  <a:gd name="T3" fmla="*/ 37 h 48"/>
                  <a:gd name="T4" fmla="*/ 0 w 3"/>
                  <a:gd name="T5" fmla="*/ 21 h 48"/>
                  <a:gd name="T6" fmla="*/ 3 w 3"/>
                  <a:gd name="T7" fmla="*/ 11 h 48"/>
                  <a:gd name="T8" fmla="*/ 3 w 3"/>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8">
                    <a:moveTo>
                      <a:pt x="0" y="48"/>
                    </a:moveTo>
                    <a:lnTo>
                      <a:pt x="0" y="37"/>
                    </a:lnTo>
                    <a:lnTo>
                      <a:pt x="0"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2" name="Freeform 655"/>
              <p:cNvSpPr>
                <a:spLocks/>
              </p:cNvSpPr>
              <p:nvPr/>
            </p:nvSpPr>
            <p:spPr bwMode="auto">
              <a:xfrm>
                <a:off x="4834" y="1409"/>
                <a:ext cx="2" cy="16"/>
              </a:xfrm>
              <a:custGeom>
                <a:avLst/>
                <a:gdLst>
                  <a:gd name="T0" fmla="*/ 0 w 2"/>
                  <a:gd name="T1" fmla="*/ 16 h 16"/>
                  <a:gd name="T2" fmla="*/ 0 w 2"/>
                  <a:gd name="T3" fmla="*/ 6 h 16"/>
                  <a:gd name="T4" fmla="*/ 2 w 2"/>
                  <a:gd name="T5" fmla="*/ 0 h 16"/>
                  <a:gd name="T6" fmla="*/ 0 60000 65536"/>
                  <a:gd name="T7" fmla="*/ 0 60000 65536"/>
                  <a:gd name="T8" fmla="*/ 0 60000 65536"/>
                </a:gdLst>
                <a:ahLst/>
                <a:cxnLst>
                  <a:cxn ang="T6">
                    <a:pos x="T0" y="T1"/>
                  </a:cxn>
                  <a:cxn ang="T7">
                    <a:pos x="T2" y="T3"/>
                  </a:cxn>
                  <a:cxn ang="T8">
                    <a:pos x="T4" y="T5"/>
                  </a:cxn>
                </a:cxnLst>
                <a:rect l="0" t="0" r="r" b="b"/>
                <a:pathLst>
                  <a:path w="2" h="16">
                    <a:moveTo>
                      <a:pt x="0" y="16"/>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3" name="Freeform 656"/>
              <p:cNvSpPr>
                <a:spLocks/>
              </p:cNvSpPr>
              <p:nvPr/>
            </p:nvSpPr>
            <p:spPr bwMode="auto">
              <a:xfrm>
                <a:off x="4836" y="1409"/>
                <a:ext cx="3" cy="16"/>
              </a:xfrm>
              <a:custGeom>
                <a:avLst/>
                <a:gdLst>
                  <a:gd name="T0" fmla="*/ 0 w 3"/>
                  <a:gd name="T1" fmla="*/ 0 h 16"/>
                  <a:gd name="T2" fmla="*/ 0 w 3"/>
                  <a:gd name="T3" fmla="*/ 0 h 16"/>
                  <a:gd name="T4" fmla="*/ 0 w 3"/>
                  <a:gd name="T5" fmla="*/ 6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0" y="0"/>
                    </a:lnTo>
                    <a:lnTo>
                      <a:pt x="0" y="6"/>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4" name="Line 657"/>
              <p:cNvSpPr>
                <a:spLocks noChangeShapeType="1"/>
              </p:cNvSpPr>
              <p:nvPr/>
            </p:nvSpPr>
            <p:spPr bwMode="auto">
              <a:xfrm>
                <a:off x="4839" y="1425"/>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45" name="Freeform 658"/>
              <p:cNvSpPr>
                <a:spLocks/>
              </p:cNvSpPr>
              <p:nvPr/>
            </p:nvSpPr>
            <p:spPr bwMode="auto">
              <a:xfrm>
                <a:off x="4842" y="1425"/>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6" name="Freeform 659"/>
              <p:cNvSpPr>
                <a:spLocks/>
              </p:cNvSpPr>
              <p:nvPr/>
            </p:nvSpPr>
            <p:spPr bwMode="auto">
              <a:xfrm>
                <a:off x="4845" y="1425"/>
                <a:ext cx="3" cy="11"/>
              </a:xfrm>
              <a:custGeom>
                <a:avLst/>
                <a:gdLst>
                  <a:gd name="T0" fmla="*/ 0 w 3"/>
                  <a:gd name="T1" fmla="*/ 0 h 11"/>
                  <a:gd name="T2" fmla="*/ 0 w 3"/>
                  <a:gd name="T3" fmla="*/ 5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5"/>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7" name="Freeform 660"/>
              <p:cNvSpPr>
                <a:spLocks/>
              </p:cNvSpPr>
              <p:nvPr/>
            </p:nvSpPr>
            <p:spPr bwMode="auto">
              <a:xfrm>
                <a:off x="4848" y="1436"/>
                <a:ext cx="3" cy="26"/>
              </a:xfrm>
              <a:custGeom>
                <a:avLst/>
                <a:gdLst>
                  <a:gd name="T0" fmla="*/ 0 w 3"/>
                  <a:gd name="T1" fmla="*/ 0 h 26"/>
                  <a:gd name="T2" fmla="*/ 0 w 3"/>
                  <a:gd name="T3" fmla="*/ 5 h 26"/>
                  <a:gd name="T4" fmla="*/ 0 w 3"/>
                  <a:gd name="T5" fmla="*/ 16 h 26"/>
                  <a:gd name="T6" fmla="*/ 3 w 3"/>
                  <a:gd name="T7" fmla="*/ 26 h 26"/>
                  <a:gd name="T8" fmla="*/ 3 w 3"/>
                  <a:gd name="T9" fmla="*/ 26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0"/>
                    </a:moveTo>
                    <a:lnTo>
                      <a:pt x="0" y="5"/>
                    </a:lnTo>
                    <a:lnTo>
                      <a:pt x="0" y="16"/>
                    </a:lnTo>
                    <a:lnTo>
                      <a:pt x="3"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8" name="Freeform 661"/>
              <p:cNvSpPr>
                <a:spLocks/>
              </p:cNvSpPr>
              <p:nvPr/>
            </p:nvSpPr>
            <p:spPr bwMode="auto">
              <a:xfrm>
                <a:off x="4851" y="1420"/>
                <a:ext cx="2" cy="42"/>
              </a:xfrm>
              <a:custGeom>
                <a:avLst/>
                <a:gdLst>
                  <a:gd name="T0" fmla="*/ 0 w 2"/>
                  <a:gd name="T1" fmla="*/ 42 h 42"/>
                  <a:gd name="T2" fmla="*/ 0 w 2"/>
                  <a:gd name="T3" fmla="*/ 37 h 42"/>
                  <a:gd name="T4" fmla="*/ 0 w 2"/>
                  <a:gd name="T5" fmla="*/ 21 h 42"/>
                  <a:gd name="T6" fmla="*/ 2 w 2"/>
                  <a:gd name="T7" fmla="*/ 10 h 42"/>
                  <a:gd name="T8" fmla="*/ 2 w 2"/>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2">
                    <a:moveTo>
                      <a:pt x="0" y="42"/>
                    </a:moveTo>
                    <a:lnTo>
                      <a:pt x="0" y="37"/>
                    </a:lnTo>
                    <a:lnTo>
                      <a:pt x="0" y="21"/>
                    </a:lnTo>
                    <a:lnTo>
                      <a:pt x="2"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49" name="Freeform 662"/>
              <p:cNvSpPr>
                <a:spLocks/>
              </p:cNvSpPr>
              <p:nvPr/>
            </p:nvSpPr>
            <p:spPr bwMode="auto">
              <a:xfrm>
                <a:off x="4853" y="1420"/>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0" name="Freeform 663"/>
              <p:cNvSpPr>
                <a:spLocks/>
              </p:cNvSpPr>
              <p:nvPr/>
            </p:nvSpPr>
            <p:spPr bwMode="auto">
              <a:xfrm>
                <a:off x="4856" y="1420"/>
                <a:ext cx="3" cy="63"/>
              </a:xfrm>
              <a:custGeom>
                <a:avLst/>
                <a:gdLst>
                  <a:gd name="T0" fmla="*/ 0 w 3"/>
                  <a:gd name="T1" fmla="*/ 0 h 63"/>
                  <a:gd name="T2" fmla="*/ 0 w 3"/>
                  <a:gd name="T3" fmla="*/ 16 h 63"/>
                  <a:gd name="T4" fmla="*/ 0 w 3"/>
                  <a:gd name="T5" fmla="*/ 32 h 63"/>
                  <a:gd name="T6" fmla="*/ 3 w 3"/>
                  <a:gd name="T7" fmla="*/ 53 h 63"/>
                  <a:gd name="T8" fmla="*/ 3 w 3"/>
                  <a:gd name="T9" fmla="*/ 63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63">
                    <a:moveTo>
                      <a:pt x="0" y="0"/>
                    </a:moveTo>
                    <a:lnTo>
                      <a:pt x="0" y="16"/>
                    </a:lnTo>
                    <a:lnTo>
                      <a:pt x="0" y="32"/>
                    </a:lnTo>
                    <a:lnTo>
                      <a:pt x="3" y="53"/>
                    </a:lnTo>
                    <a:lnTo>
                      <a:pt x="3" y="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1" name="Freeform 664"/>
              <p:cNvSpPr>
                <a:spLocks/>
              </p:cNvSpPr>
              <p:nvPr/>
            </p:nvSpPr>
            <p:spPr bwMode="auto">
              <a:xfrm>
                <a:off x="4859" y="1457"/>
                <a:ext cx="3" cy="26"/>
              </a:xfrm>
              <a:custGeom>
                <a:avLst/>
                <a:gdLst>
                  <a:gd name="T0" fmla="*/ 0 w 3"/>
                  <a:gd name="T1" fmla="*/ 26 h 26"/>
                  <a:gd name="T2" fmla="*/ 0 w 3"/>
                  <a:gd name="T3" fmla="*/ 26 h 26"/>
                  <a:gd name="T4" fmla="*/ 0 w 3"/>
                  <a:gd name="T5" fmla="*/ 21 h 26"/>
                  <a:gd name="T6" fmla="*/ 3 w 3"/>
                  <a:gd name="T7" fmla="*/ 0 h 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6">
                    <a:moveTo>
                      <a:pt x="0" y="26"/>
                    </a:moveTo>
                    <a:lnTo>
                      <a:pt x="0" y="26"/>
                    </a:lnTo>
                    <a:lnTo>
                      <a:pt x="0"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2" name="Freeform 665"/>
              <p:cNvSpPr>
                <a:spLocks/>
              </p:cNvSpPr>
              <p:nvPr/>
            </p:nvSpPr>
            <p:spPr bwMode="auto">
              <a:xfrm>
                <a:off x="4862" y="1341"/>
                <a:ext cx="3" cy="116"/>
              </a:xfrm>
              <a:custGeom>
                <a:avLst/>
                <a:gdLst>
                  <a:gd name="T0" fmla="*/ 0 w 3"/>
                  <a:gd name="T1" fmla="*/ 116 h 116"/>
                  <a:gd name="T2" fmla="*/ 0 w 3"/>
                  <a:gd name="T3" fmla="*/ 95 h 116"/>
                  <a:gd name="T4" fmla="*/ 0 w 3"/>
                  <a:gd name="T5" fmla="*/ 63 h 116"/>
                  <a:gd name="T6" fmla="*/ 3 w 3"/>
                  <a:gd name="T7" fmla="*/ 26 h 116"/>
                  <a:gd name="T8" fmla="*/ 3 w 3"/>
                  <a:gd name="T9" fmla="*/ 0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6">
                    <a:moveTo>
                      <a:pt x="0" y="116"/>
                    </a:moveTo>
                    <a:lnTo>
                      <a:pt x="0" y="95"/>
                    </a:lnTo>
                    <a:lnTo>
                      <a:pt x="0" y="63"/>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3" name="Freeform 666"/>
              <p:cNvSpPr>
                <a:spLocks/>
              </p:cNvSpPr>
              <p:nvPr/>
            </p:nvSpPr>
            <p:spPr bwMode="auto">
              <a:xfrm>
                <a:off x="4865" y="1262"/>
                <a:ext cx="2" cy="79"/>
              </a:xfrm>
              <a:custGeom>
                <a:avLst/>
                <a:gdLst>
                  <a:gd name="T0" fmla="*/ 0 w 2"/>
                  <a:gd name="T1" fmla="*/ 79 h 79"/>
                  <a:gd name="T2" fmla="*/ 0 w 2"/>
                  <a:gd name="T3" fmla="*/ 68 h 79"/>
                  <a:gd name="T4" fmla="*/ 0 w 2"/>
                  <a:gd name="T5" fmla="*/ 47 h 79"/>
                  <a:gd name="T6" fmla="*/ 2 w 2"/>
                  <a:gd name="T7" fmla="*/ 26 h 79"/>
                  <a:gd name="T8" fmla="*/ 2 w 2"/>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79">
                    <a:moveTo>
                      <a:pt x="0" y="79"/>
                    </a:moveTo>
                    <a:lnTo>
                      <a:pt x="0" y="68"/>
                    </a:lnTo>
                    <a:lnTo>
                      <a:pt x="0" y="47"/>
                    </a:lnTo>
                    <a:lnTo>
                      <a:pt x="2" y="2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4" name="Freeform 667"/>
              <p:cNvSpPr>
                <a:spLocks/>
              </p:cNvSpPr>
              <p:nvPr/>
            </p:nvSpPr>
            <p:spPr bwMode="auto">
              <a:xfrm>
                <a:off x="4867" y="830"/>
                <a:ext cx="3" cy="432"/>
              </a:xfrm>
              <a:custGeom>
                <a:avLst/>
                <a:gdLst>
                  <a:gd name="T0" fmla="*/ 0 w 3"/>
                  <a:gd name="T1" fmla="*/ 432 h 432"/>
                  <a:gd name="T2" fmla="*/ 0 w 3"/>
                  <a:gd name="T3" fmla="*/ 416 h 432"/>
                  <a:gd name="T4" fmla="*/ 0 w 3"/>
                  <a:gd name="T5" fmla="*/ 395 h 432"/>
                  <a:gd name="T6" fmla="*/ 0 w 3"/>
                  <a:gd name="T7" fmla="*/ 342 h 432"/>
                  <a:gd name="T8" fmla="*/ 0 w 3"/>
                  <a:gd name="T9" fmla="*/ 284 h 432"/>
                  <a:gd name="T10" fmla="*/ 0 w 3"/>
                  <a:gd name="T11" fmla="*/ 216 h 432"/>
                  <a:gd name="T12" fmla="*/ 3 w 3"/>
                  <a:gd name="T13" fmla="*/ 153 h 432"/>
                  <a:gd name="T14" fmla="*/ 3 w 3"/>
                  <a:gd name="T15" fmla="*/ 95 h 432"/>
                  <a:gd name="T16" fmla="*/ 3 w 3"/>
                  <a:gd name="T17" fmla="*/ 42 h 432"/>
                  <a:gd name="T18" fmla="*/ 3 w 3"/>
                  <a:gd name="T19" fmla="*/ 0 h 4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432">
                    <a:moveTo>
                      <a:pt x="0" y="432"/>
                    </a:moveTo>
                    <a:lnTo>
                      <a:pt x="0" y="416"/>
                    </a:lnTo>
                    <a:lnTo>
                      <a:pt x="0" y="395"/>
                    </a:lnTo>
                    <a:lnTo>
                      <a:pt x="0" y="342"/>
                    </a:lnTo>
                    <a:lnTo>
                      <a:pt x="0" y="284"/>
                    </a:lnTo>
                    <a:lnTo>
                      <a:pt x="0" y="216"/>
                    </a:lnTo>
                    <a:lnTo>
                      <a:pt x="3" y="153"/>
                    </a:lnTo>
                    <a:lnTo>
                      <a:pt x="3" y="95"/>
                    </a:lnTo>
                    <a:lnTo>
                      <a:pt x="3" y="4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5" name="Freeform 668"/>
              <p:cNvSpPr>
                <a:spLocks/>
              </p:cNvSpPr>
              <p:nvPr/>
            </p:nvSpPr>
            <p:spPr bwMode="auto">
              <a:xfrm>
                <a:off x="4870" y="714"/>
                <a:ext cx="3" cy="116"/>
              </a:xfrm>
              <a:custGeom>
                <a:avLst/>
                <a:gdLst>
                  <a:gd name="T0" fmla="*/ 0 w 3"/>
                  <a:gd name="T1" fmla="*/ 116 h 116"/>
                  <a:gd name="T2" fmla="*/ 0 w 3"/>
                  <a:gd name="T3" fmla="*/ 74 h 116"/>
                  <a:gd name="T4" fmla="*/ 0 w 3"/>
                  <a:gd name="T5" fmla="*/ 42 h 116"/>
                  <a:gd name="T6" fmla="*/ 3 w 3"/>
                  <a:gd name="T7" fmla="*/ 16 h 116"/>
                  <a:gd name="T8" fmla="*/ 3 w 3"/>
                  <a:gd name="T9" fmla="*/ 0 h 1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6">
                    <a:moveTo>
                      <a:pt x="0" y="116"/>
                    </a:moveTo>
                    <a:lnTo>
                      <a:pt x="0" y="74"/>
                    </a:lnTo>
                    <a:lnTo>
                      <a:pt x="0" y="42"/>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6" name="Freeform 669"/>
              <p:cNvSpPr>
                <a:spLocks/>
              </p:cNvSpPr>
              <p:nvPr/>
            </p:nvSpPr>
            <p:spPr bwMode="auto">
              <a:xfrm>
                <a:off x="4873" y="703"/>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7" name="Freeform 670"/>
              <p:cNvSpPr>
                <a:spLocks/>
              </p:cNvSpPr>
              <p:nvPr/>
            </p:nvSpPr>
            <p:spPr bwMode="auto">
              <a:xfrm>
                <a:off x="4876" y="703"/>
                <a:ext cx="3" cy="16"/>
              </a:xfrm>
              <a:custGeom>
                <a:avLst/>
                <a:gdLst>
                  <a:gd name="T0" fmla="*/ 0 w 3"/>
                  <a:gd name="T1" fmla="*/ 0 h 16"/>
                  <a:gd name="T2" fmla="*/ 0 w 3"/>
                  <a:gd name="T3" fmla="*/ 6 h 16"/>
                  <a:gd name="T4" fmla="*/ 0 w 3"/>
                  <a:gd name="T5" fmla="*/ 11 h 16"/>
                  <a:gd name="T6" fmla="*/ 3 w 3"/>
                  <a:gd name="T7" fmla="*/ 16 h 16"/>
                  <a:gd name="T8" fmla="*/ 3 w 3"/>
                  <a:gd name="T9" fmla="*/ 1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0"/>
                    </a:moveTo>
                    <a:lnTo>
                      <a:pt x="0" y="6"/>
                    </a:ln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8" name="Freeform 671"/>
              <p:cNvSpPr>
                <a:spLocks/>
              </p:cNvSpPr>
              <p:nvPr/>
            </p:nvSpPr>
            <p:spPr bwMode="auto">
              <a:xfrm>
                <a:off x="4879" y="698"/>
                <a:ext cx="2" cy="21"/>
              </a:xfrm>
              <a:custGeom>
                <a:avLst/>
                <a:gdLst>
                  <a:gd name="T0" fmla="*/ 0 w 2"/>
                  <a:gd name="T1" fmla="*/ 21 h 21"/>
                  <a:gd name="T2" fmla="*/ 0 w 2"/>
                  <a:gd name="T3" fmla="*/ 16 h 21"/>
                  <a:gd name="T4" fmla="*/ 2 w 2"/>
                  <a:gd name="T5" fmla="*/ 0 h 21"/>
                  <a:gd name="T6" fmla="*/ 0 60000 65536"/>
                  <a:gd name="T7" fmla="*/ 0 60000 65536"/>
                  <a:gd name="T8" fmla="*/ 0 60000 65536"/>
                </a:gdLst>
                <a:ahLst/>
                <a:cxnLst>
                  <a:cxn ang="T6">
                    <a:pos x="T0" y="T1"/>
                  </a:cxn>
                  <a:cxn ang="T7">
                    <a:pos x="T2" y="T3"/>
                  </a:cxn>
                  <a:cxn ang="T8">
                    <a:pos x="T4" y="T5"/>
                  </a:cxn>
                </a:cxnLst>
                <a:rect l="0" t="0" r="r" b="b"/>
                <a:pathLst>
                  <a:path w="2" h="21">
                    <a:moveTo>
                      <a:pt x="0" y="21"/>
                    </a:moveTo>
                    <a:lnTo>
                      <a:pt x="0" y="1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59" name="Freeform 672"/>
              <p:cNvSpPr>
                <a:spLocks/>
              </p:cNvSpPr>
              <p:nvPr/>
            </p:nvSpPr>
            <p:spPr bwMode="auto">
              <a:xfrm>
                <a:off x="4881" y="577"/>
                <a:ext cx="3" cy="121"/>
              </a:xfrm>
              <a:custGeom>
                <a:avLst/>
                <a:gdLst>
                  <a:gd name="T0" fmla="*/ 0 w 3"/>
                  <a:gd name="T1" fmla="*/ 121 h 121"/>
                  <a:gd name="T2" fmla="*/ 0 w 3"/>
                  <a:gd name="T3" fmla="*/ 110 h 121"/>
                  <a:gd name="T4" fmla="*/ 0 w 3"/>
                  <a:gd name="T5" fmla="*/ 95 h 121"/>
                  <a:gd name="T6" fmla="*/ 0 w 3"/>
                  <a:gd name="T7" fmla="*/ 58 h 121"/>
                  <a:gd name="T8" fmla="*/ 3 w 3"/>
                  <a:gd name="T9" fmla="*/ 26 h 121"/>
                  <a:gd name="T10" fmla="*/ 3 w 3"/>
                  <a:gd name="T11" fmla="*/ 10 h 121"/>
                  <a:gd name="T12" fmla="*/ 3 w 3"/>
                  <a:gd name="T13" fmla="*/ 0 h 1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21">
                    <a:moveTo>
                      <a:pt x="0" y="121"/>
                    </a:moveTo>
                    <a:lnTo>
                      <a:pt x="0" y="110"/>
                    </a:lnTo>
                    <a:lnTo>
                      <a:pt x="0" y="95"/>
                    </a:lnTo>
                    <a:lnTo>
                      <a:pt x="0" y="58"/>
                    </a:lnTo>
                    <a:lnTo>
                      <a:pt x="3" y="26"/>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0" name="Freeform 673"/>
              <p:cNvSpPr>
                <a:spLocks/>
              </p:cNvSpPr>
              <p:nvPr/>
            </p:nvSpPr>
            <p:spPr bwMode="auto">
              <a:xfrm>
                <a:off x="4884" y="577"/>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1" name="Freeform 674"/>
              <p:cNvSpPr>
                <a:spLocks/>
              </p:cNvSpPr>
              <p:nvPr/>
            </p:nvSpPr>
            <p:spPr bwMode="auto">
              <a:xfrm>
                <a:off x="4887" y="577"/>
                <a:ext cx="3" cy="190"/>
              </a:xfrm>
              <a:custGeom>
                <a:avLst/>
                <a:gdLst>
                  <a:gd name="T0" fmla="*/ 0 w 3"/>
                  <a:gd name="T1" fmla="*/ 0 h 190"/>
                  <a:gd name="T2" fmla="*/ 0 w 3"/>
                  <a:gd name="T3" fmla="*/ 16 h 190"/>
                  <a:gd name="T4" fmla="*/ 0 w 3"/>
                  <a:gd name="T5" fmla="*/ 42 h 190"/>
                  <a:gd name="T6" fmla="*/ 0 w 3"/>
                  <a:gd name="T7" fmla="*/ 68 h 190"/>
                  <a:gd name="T8" fmla="*/ 0 w 3"/>
                  <a:gd name="T9" fmla="*/ 100 h 190"/>
                  <a:gd name="T10" fmla="*/ 3 w 3"/>
                  <a:gd name="T11" fmla="*/ 126 h 190"/>
                  <a:gd name="T12" fmla="*/ 3 w 3"/>
                  <a:gd name="T13" fmla="*/ 153 h 190"/>
                  <a:gd name="T14" fmla="*/ 3 w 3"/>
                  <a:gd name="T15" fmla="*/ 174 h 190"/>
                  <a:gd name="T16" fmla="*/ 3 w 3"/>
                  <a:gd name="T17" fmla="*/ 19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90">
                    <a:moveTo>
                      <a:pt x="0" y="0"/>
                    </a:moveTo>
                    <a:lnTo>
                      <a:pt x="0" y="16"/>
                    </a:lnTo>
                    <a:lnTo>
                      <a:pt x="0" y="42"/>
                    </a:lnTo>
                    <a:lnTo>
                      <a:pt x="0" y="68"/>
                    </a:lnTo>
                    <a:lnTo>
                      <a:pt x="0" y="100"/>
                    </a:lnTo>
                    <a:lnTo>
                      <a:pt x="3" y="126"/>
                    </a:lnTo>
                    <a:lnTo>
                      <a:pt x="3" y="153"/>
                    </a:lnTo>
                    <a:lnTo>
                      <a:pt x="3" y="174"/>
                    </a:lnTo>
                    <a:lnTo>
                      <a:pt x="3" y="19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2" name="Freeform 675"/>
              <p:cNvSpPr>
                <a:spLocks/>
              </p:cNvSpPr>
              <p:nvPr/>
            </p:nvSpPr>
            <p:spPr bwMode="auto">
              <a:xfrm>
                <a:off x="4890" y="724"/>
                <a:ext cx="3" cy="48"/>
              </a:xfrm>
              <a:custGeom>
                <a:avLst/>
                <a:gdLst>
                  <a:gd name="T0" fmla="*/ 0 w 3"/>
                  <a:gd name="T1" fmla="*/ 43 h 48"/>
                  <a:gd name="T2" fmla="*/ 0 w 3"/>
                  <a:gd name="T3" fmla="*/ 48 h 48"/>
                  <a:gd name="T4" fmla="*/ 0 w 3"/>
                  <a:gd name="T5" fmla="*/ 48 h 48"/>
                  <a:gd name="T6" fmla="*/ 0 w 3"/>
                  <a:gd name="T7" fmla="*/ 43 h 48"/>
                  <a:gd name="T8" fmla="*/ 0 w 3"/>
                  <a:gd name="T9" fmla="*/ 32 h 48"/>
                  <a:gd name="T10" fmla="*/ 3 w 3"/>
                  <a:gd name="T11" fmla="*/ 11 h 48"/>
                  <a:gd name="T12" fmla="*/ 3 w 3"/>
                  <a:gd name="T13" fmla="*/ 6 h 48"/>
                  <a:gd name="T14" fmla="*/ 3 w 3"/>
                  <a:gd name="T15" fmla="*/ 0 h 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48">
                    <a:moveTo>
                      <a:pt x="0" y="43"/>
                    </a:moveTo>
                    <a:lnTo>
                      <a:pt x="0" y="48"/>
                    </a:lnTo>
                    <a:lnTo>
                      <a:pt x="0" y="43"/>
                    </a:lnTo>
                    <a:lnTo>
                      <a:pt x="0" y="32"/>
                    </a:lnTo>
                    <a:lnTo>
                      <a:pt x="3" y="11"/>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3" name="Freeform 676"/>
              <p:cNvSpPr>
                <a:spLocks/>
              </p:cNvSpPr>
              <p:nvPr/>
            </p:nvSpPr>
            <p:spPr bwMode="auto">
              <a:xfrm>
                <a:off x="4893" y="714"/>
                <a:ext cx="2" cy="10"/>
              </a:xfrm>
              <a:custGeom>
                <a:avLst/>
                <a:gdLst>
                  <a:gd name="T0" fmla="*/ 0 w 2"/>
                  <a:gd name="T1" fmla="*/ 10 h 10"/>
                  <a:gd name="T2" fmla="*/ 0 w 2"/>
                  <a:gd name="T3" fmla="*/ 5 h 10"/>
                  <a:gd name="T4" fmla="*/ 2 w 2"/>
                  <a:gd name="T5" fmla="*/ 0 h 10"/>
                  <a:gd name="T6" fmla="*/ 0 60000 65536"/>
                  <a:gd name="T7" fmla="*/ 0 60000 65536"/>
                  <a:gd name="T8" fmla="*/ 0 60000 65536"/>
                </a:gdLst>
                <a:ahLst/>
                <a:cxnLst>
                  <a:cxn ang="T6">
                    <a:pos x="T0" y="T1"/>
                  </a:cxn>
                  <a:cxn ang="T7">
                    <a:pos x="T2" y="T3"/>
                  </a:cxn>
                  <a:cxn ang="T8">
                    <a:pos x="T4" y="T5"/>
                  </a:cxn>
                </a:cxnLst>
                <a:rect l="0" t="0" r="r" b="b"/>
                <a:pathLst>
                  <a:path w="2" h="10">
                    <a:moveTo>
                      <a:pt x="0" y="10"/>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4" name="Freeform 677"/>
              <p:cNvSpPr>
                <a:spLocks/>
              </p:cNvSpPr>
              <p:nvPr/>
            </p:nvSpPr>
            <p:spPr bwMode="auto">
              <a:xfrm>
                <a:off x="4895" y="666"/>
                <a:ext cx="3" cy="48"/>
              </a:xfrm>
              <a:custGeom>
                <a:avLst/>
                <a:gdLst>
                  <a:gd name="T0" fmla="*/ 0 w 3"/>
                  <a:gd name="T1" fmla="*/ 48 h 48"/>
                  <a:gd name="T2" fmla="*/ 3 w 3"/>
                  <a:gd name="T3" fmla="*/ 27 h 48"/>
                  <a:gd name="T4" fmla="*/ 3 w 3"/>
                  <a:gd name="T5" fmla="*/ 0 h 48"/>
                  <a:gd name="T6" fmla="*/ 0 60000 65536"/>
                  <a:gd name="T7" fmla="*/ 0 60000 65536"/>
                  <a:gd name="T8" fmla="*/ 0 60000 65536"/>
                </a:gdLst>
                <a:ahLst/>
                <a:cxnLst>
                  <a:cxn ang="T6">
                    <a:pos x="T0" y="T1"/>
                  </a:cxn>
                  <a:cxn ang="T7">
                    <a:pos x="T2" y="T3"/>
                  </a:cxn>
                  <a:cxn ang="T8">
                    <a:pos x="T4" y="T5"/>
                  </a:cxn>
                </a:cxnLst>
                <a:rect l="0" t="0" r="r" b="b"/>
                <a:pathLst>
                  <a:path w="3" h="48">
                    <a:moveTo>
                      <a:pt x="0" y="48"/>
                    </a:moveTo>
                    <a:lnTo>
                      <a:pt x="3" y="27"/>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5" name="Freeform 678"/>
              <p:cNvSpPr>
                <a:spLocks/>
              </p:cNvSpPr>
              <p:nvPr/>
            </p:nvSpPr>
            <p:spPr bwMode="auto">
              <a:xfrm>
                <a:off x="4898" y="598"/>
                <a:ext cx="1" cy="68"/>
              </a:xfrm>
              <a:custGeom>
                <a:avLst/>
                <a:gdLst>
                  <a:gd name="T0" fmla="*/ 0 w 1"/>
                  <a:gd name="T1" fmla="*/ 68 h 68"/>
                  <a:gd name="T2" fmla="*/ 0 w 1"/>
                  <a:gd name="T3" fmla="*/ 53 h 68"/>
                  <a:gd name="T4" fmla="*/ 0 w 1"/>
                  <a:gd name="T5" fmla="*/ 32 h 68"/>
                  <a:gd name="T6" fmla="*/ 0 w 1"/>
                  <a:gd name="T7" fmla="*/ 16 h 68"/>
                  <a:gd name="T8" fmla="*/ 0 w 1"/>
                  <a:gd name="T9" fmla="*/ 0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68">
                    <a:moveTo>
                      <a:pt x="0" y="68"/>
                    </a:moveTo>
                    <a:lnTo>
                      <a:pt x="0" y="53"/>
                    </a:lnTo>
                    <a:lnTo>
                      <a:pt x="0" y="32"/>
                    </a:lnTo>
                    <a:lnTo>
                      <a:pt x="0" y="16"/>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6" name="Freeform 679"/>
              <p:cNvSpPr>
                <a:spLocks/>
              </p:cNvSpPr>
              <p:nvPr/>
            </p:nvSpPr>
            <p:spPr bwMode="auto">
              <a:xfrm>
                <a:off x="4898" y="572"/>
                <a:ext cx="3" cy="26"/>
              </a:xfrm>
              <a:custGeom>
                <a:avLst/>
                <a:gdLst>
                  <a:gd name="T0" fmla="*/ 0 w 3"/>
                  <a:gd name="T1" fmla="*/ 26 h 26"/>
                  <a:gd name="T2" fmla="*/ 0 w 3"/>
                  <a:gd name="T3" fmla="*/ 10 h 26"/>
                  <a:gd name="T4" fmla="*/ 3 w 3"/>
                  <a:gd name="T5" fmla="*/ 0 h 26"/>
                  <a:gd name="T6" fmla="*/ 0 60000 65536"/>
                  <a:gd name="T7" fmla="*/ 0 60000 65536"/>
                  <a:gd name="T8" fmla="*/ 0 60000 65536"/>
                </a:gdLst>
                <a:ahLst/>
                <a:cxnLst>
                  <a:cxn ang="T6">
                    <a:pos x="T0" y="T1"/>
                  </a:cxn>
                  <a:cxn ang="T7">
                    <a:pos x="T2" y="T3"/>
                  </a:cxn>
                  <a:cxn ang="T8">
                    <a:pos x="T4" y="T5"/>
                  </a:cxn>
                </a:cxnLst>
                <a:rect l="0" t="0" r="r" b="b"/>
                <a:pathLst>
                  <a:path w="3" h="26">
                    <a:moveTo>
                      <a:pt x="0" y="26"/>
                    </a:moveTo>
                    <a:lnTo>
                      <a:pt x="0"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7" name="Freeform 680"/>
              <p:cNvSpPr>
                <a:spLocks/>
              </p:cNvSpPr>
              <p:nvPr/>
            </p:nvSpPr>
            <p:spPr bwMode="auto">
              <a:xfrm>
                <a:off x="4901" y="572"/>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8" name="Freeform 681"/>
              <p:cNvSpPr>
                <a:spLocks/>
              </p:cNvSpPr>
              <p:nvPr/>
            </p:nvSpPr>
            <p:spPr bwMode="auto">
              <a:xfrm>
                <a:off x="4904" y="572"/>
                <a:ext cx="3" cy="21"/>
              </a:xfrm>
              <a:custGeom>
                <a:avLst/>
                <a:gdLst>
                  <a:gd name="T0" fmla="*/ 0 w 3"/>
                  <a:gd name="T1" fmla="*/ 0 h 21"/>
                  <a:gd name="T2" fmla="*/ 0 w 3"/>
                  <a:gd name="T3" fmla="*/ 10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0"/>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69" name="Freeform 682"/>
              <p:cNvSpPr>
                <a:spLocks/>
              </p:cNvSpPr>
              <p:nvPr/>
            </p:nvSpPr>
            <p:spPr bwMode="auto">
              <a:xfrm>
                <a:off x="4907" y="593"/>
                <a:ext cx="2" cy="15"/>
              </a:xfrm>
              <a:custGeom>
                <a:avLst/>
                <a:gdLst>
                  <a:gd name="T0" fmla="*/ 0 w 2"/>
                  <a:gd name="T1" fmla="*/ 0 h 15"/>
                  <a:gd name="T2" fmla="*/ 0 w 2"/>
                  <a:gd name="T3" fmla="*/ 5 h 15"/>
                  <a:gd name="T4" fmla="*/ 2 w 2"/>
                  <a:gd name="T5" fmla="*/ 15 h 15"/>
                  <a:gd name="T6" fmla="*/ 0 60000 65536"/>
                  <a:gd name="T7" fmla="*/ 0 60000 65536"/>
                  <a:gd name="T8" fmla="*/ 0 60000 65536"/>
                </a:gdLst>
                <a:ahLst/>
                <a:cxnLst>
                  <a:cxn ang="T6">
                    <a:pos x="T0" y="T1"/>
                  </a:cxn>
                  <a:cxn ang="T7">
                    <a:pos x="T2" y="T3"/>
                  </a:cxn>
                  <a:cxn ang="T8">
                    <a:pos x="T4" y="T5"/>
                  </a:cxn>
                </a:cxnLst>
                <a:rect l="0" t="0" r="r" b="b"/>
                <a:pathLst>
                  <a:path w="2" h="15">
                    <a:moveTo>
                      <a:pt x="0" y="0"/>
                    </a:moveTo>
                    <a:lnTo>
                      <a:pt x="0" y="5"/>
                    </a:lnTo>
                    <a:lnTo>
                      <a:pt x="2"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0" name="Freeform 683"/>
              <p:cNvSpPr>
                <a:spLocks/>
              </p:cNvSpPr>
              <p:nvPr/>
            </p:nvSpPr>
            <p:spPr bwMode="auto">
              <a:xfrm>
                <a:off x="4909" y="608"/>
                <a:ext cx="3" cy="58"/>
              </a:xfrm>
              <a:custGeom>
                <a:avLst/>
                <a:gdLst>
                  <a:gd name="T0" fmla="*/ 0 w 3"/>
                  <a:gd name="T1" fmla="*/ 0 h 58"/>
                  <a:gd name="T2" fmla="*/ 0 w 3"/>
                  <a:gd name="T3" fmla="*/ 16 h 58"/>
                  <a:gd name="T4" fmla="*/ 0 w 3"/>
                  <a:gd name="T5" fmla="*/ 32 h 58"/>
                  <a:gd name="T6" fmla="*/ 3 w 3"/>
                  <a:gd name="T7" fmla="*/ 53 h 58"/>
                  <a:gd name="T8" fmla="*/ 3 w 3"/>
                  <a:gd name="T9" fmla="*/ 58 h 58"/>
                  <a:gd name="T10" fmla="*/ 3 w 3"/>
                  <a:gd name="T11" fmla="*/ 58 h 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8">
                    <a:moveTo>
                      <a:pt x="0" y="0"/>
                    </a:moveTo>
                    <a:lnTo>
                      <a:pt x="0" y="16"/>
                    </a:lnTo>
                    <a:lnTo>
                      <a:pt x="0" y="32"/>
                    </a:lnTo>
                    <a:lnTo>
                      <a:pt x="3" y="53"/>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1" name="Freeform 684"/>
              <p:cNvSpPr>
                <a:spLocks/>
              </p:cNvSpPr>
              <p:nvPr/>
            </p:nvSpPr>
            <p:spPr bwMode="auto">
              <a:xfrm>
                <a:off x="4912" y="614"/>
                <a:ext cx="3" cy="52"/>
              </a:xfrm>
              <a:custGeom>
                <a:avLst/>
                <a:gdLst>
                  <a:gd name="T0" fmla="*/ 0 w 3"/>
                  <a:gd name="T1" fmla="*/ 52 h 52"/>
                  <a:gd name="T2" fmla="*/ 0 w 3"/>
                  <a:gd name="T3" fmla="*/ 47 h 52"/>
                  <a:gd name="T4" fmla="*/ 0 w 3"/>
                  <a:gd name="T5" fmla="*/ 42 h 52"/>
                  <a:gd name="T6" fmla="*/ 0 w 3"/>
                  <a:gd name="T7" fmla="*/ 21 h 52"/>
                  <a:gd name="T8" fmla="*/ 3 w 3"/>
                  <a:gd name="T9" fmla="*/ 10 h 52"/>
                  <a:gd name="T10" fmla="*/ 3 w 3"/>
                  <a:gd name="T11" fmla="*/ 0 h 52"/>
                  <a:gd name="T12" fmla="*/ 3 w 3"/>
                  <a:gd name="T13" fmla="*/ 0 h 52"/>
                  <a:gd name="T14" fmla="*/ 3 w 3"/>
                  <a:gd name="T15" fmla="*/ 0 h 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52">
                    <a:moveTo>
                      <a:pt x="0" y="52"/>
                    </a:moveTo>
                    <a:lnTo>
                      <a:pt x="0" y="47"/>
                    </a:lnTo>
                    <a:lnTo>
                      <a:pt x="0" y="42"/>
                    </a:lnTo>
                    <a:lnTo>
                      <a:pt x="0" y="21"/>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2" name="Freeform 685"/>
              <p:cNvSpPr>
                <a:spLocks/>
              </p:cNvSpPr>
              <p:nvPr/>
            </p:nvSpPr>
            <p:spPr bwMode="auto">
              <a:xfrm>
                <a:off x="4915" y="614"/>
                <a:ext cx="3" cy="153"/>
              </a:xfrm>
              <a:custGeom>
                <a:avLst/>
                <a:gdLst>
                  <a:gd name="T0" fmla="*/ 0 w 3"/>
                  <a:gd name="T1" fmla="*/ 0 h 153"/>
                  <a:gd name="T2" fmla="*/ 0 w 3"/>
                  <a:gd name="T3" fmla="*/ 10 h 153"/>
                  <a:gd name="T4" fmla="*/ 0 w 3"/>
                  <a:gd name="T5" fmla="*/ 26 h 153"/>
                  <a:gd name="T6" fmla="*/ 0 w 3"/>
                  <a:gd name="T7" fmla="*/ 52 h 153"/>
                  <a:gd name="T8" fmla="*/ 0 w 3"/>
                  <a:gd name="T9" fmla="*/ 79 h 153"/>
                  <a:gd name="T10" fmla="*/ 3 w 3"/>
                  <a:gd name="T11" fmla="*/ 100 h 153"/>
                  <a:gd name="T12" fmla="*/ 3 w 3"/>
                  <a:gd name="T13" fmla="*/ 126 h 153"/>
                  <a:gd name="T14" fmla="*/ 3 w 3"/>
                  <a:gd name="T15" fmla="*/ 142 h 153"/>
                  <a:gd name="T16" fmla="*/ 3 w 3"/>
                  <a:gd name="T17" fmla="*/ 153 h 1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53">
                    <a:moveTo>
                      <a:pt x="0" y="0"/>
                    </a:moveTo>
                    <a:lnTo>
                      <a:pt x="0" y="10"/>
                    </a:lnTo>
                    <a:lnTo>
                      <a:pt x="0" y="26"/>
                    </a:lnTo>
                    <a:lnTo>
                      <a:pt x="0" y="52"/>
                    </a:lnTo>
                    <a:lnTo>
                      <a:pt x="0" y="79"/>
                    </a:lnTo>
                    <a:lnTo>
                      <a:pt x="3" y="100"/>
                    </a:lnTo>
                    <a:lnTo>
                      <a:pt x="3" y="126"/>
                    </a:lnTo>
                    <a:lnTo>
                      <a:pt x="3" y="142"/>
                    </a:lnTo>
                    <a:lnTo>
                      <a:pt x="3" y="15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3" name="Freeform 686"/>
              <p:cNvSpPr>
                <a:spLocks/>
              </p:cNvSpPr>
              <p:nvPr/>
            </p:nvSpPr>
            <p:spPr bwMode="auto">
              <a:xfrm>
                <a:off x="4918" y="703"/>
                <a:ext cx="3" cy="64"/>
              </a:xfrm>
              <a:custGeom>
                <a:avLst/>
                <a:gdLst>
                  <a:gd name="T0" fmla="*/ 0 w 3"/>
                  <a:gd name="T1" fmla="*/ 64 h 64"/>
                  <a:gd name="T2" fmla="*/ 0 w 3"/>
                  <a:gd name="T3" fmla="*/ 64 h 64"/>
                  <a:gd name="T4" fmla="*/ 0 w 3"/>
                  <a:gd name="T5" fmla="*/ 58 h 64"/>
                  <a:gd name="T6" fmla="*/ 0 w 3"/>
                  <a:gd name="T7" fmla="*/ 42 h 64"/>
                  <a:gd name="T8" fmla="*/ 0 w 3"/>
                  <a:gd name="T9" fmla="*/ 32 h 64"/>
                  <a:gd name="T10" fmla="*/ 3 w 3"/>
                  <a:gd name="T11" fmla="*/ 16 h 64"/>
                  <a:gd name="T12" fmla="*/ 3 w 3"/>
                  <a:gd name="T13" fmla="*/ 6 h 64"/>
                  <a:gd name="T14" fmla="*/ 3 w 3"/>
                  <a:gd name="T15" fmla="*/ 0 h 64"/>
                  <a:gd name="T16" fmla="*/ 3 w 3"/>
                  <a:gd name="T17" fmla="*/ 6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64">
                    <a:moveTo>
                      <a:pt x="0" y="64"/>
                    </a:moveTo>
                    <a:lnTo>
                      <a:pt x="0" y="64"/>
                    </a:lnTo>
                    <a:lnTo>
                      <a:pt x="0" y="58"/>
                    </a:lnTo>
                    <a:lnTo>
                      <a:pt x="0" y="42"/>
                    </a:lnTo>
                    <a:lnTo>
                      <a:pt x="0" y="32"/>
                    </a:lnTo>
                    <a:lnTo>
                      <a:pt x="3" y="16"/>
                    </a:lnTo>
                    <a:lnTo>
                      <a:pt x="3" y="6"/>
                    </a:lnTo>
                    <a:lnTo>
                      <a:pt x="3"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4" name="Freeform 687"/>
              <p:cNvSpPr>
                <a:spLocks/>
              </p:cNvSpPr>
              <p:nvPr/>
            </p:nvSpPr>
            <p:spPr bwMode="auto">
              <a:xfrm>
                <a:off x="4921" y="709"/>
                <a:ext cx="2" cy="226"/>
              </a:xfrm>
              <a:custGeom>
                <a:avLst/>
                <a:gdLst>
                  <a:gd name="T0" fmla="*/ 0 w 2"/>
                  <a:gd name="T1" fmla="*/ 0 h 226"/>
                  <a:gd name="T2" fmla="*/ 0 w 2"/>
                  <a:gd name="T3" fmla="*/ 15 h 226"/>
                  <a:gd name="T4" fmla="*/ 0 w 2"/>
                  <a:gd name="T5" fmla="*/ 47 h 226"/>
                  <a:gd name="T6" fmla="*/ 0 w 2"/>
                  <a:gd name="T7" fmla="*/ 79 h 226"/>
                  <a:gd name="T8" fmla="*/ 0 w 2"/>
                  <a:gd name="T9" fmla="*/ 121 h 226"/>
                  <a:gd name="T10" fmla="*/ 2 w 2"/>
                  <a:gd name="T11" fmla="*/ 158 h 226"/>
                  <a:gd name="T12" fmla="*/ 2 w 2"/>
                  <a:gd name="T13" fmla="*/ 189 h 226"/>
                  <a:gd name="T14" fmla="*/ 2 w 2"/>
                  <a:gd name="T15" fmla="*/ 216 h 226"/>
                  <a:gd name="T16" fmla="*/ 2 w 2"/>
                  <a:gd name="T17" fmla="*/ 221 h 226"/>
                  <a:gd name="T18" fmla="*/ 2 w 2"/>
                  <a:gd name="T19" fmla="*/ 226 h 2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26">
                    <a:moveTo>
                      <a:pt x="0" y="0"/>
                    </a:moveTo>
                    <a:lnTo>
                      <a:pt x="0" y="15"/>
                    </a:lnTo>
                    <a:lnTo>
                      <a:pt x="0" y="47"/>
                    </a:lnTo>
                    <a:lnTo>
                      <a:pt x="0" y="79"/>
                    </a:lnTo>
                    <a:lnTo>
                      <a:pt x="0" y="121"/>
                    </a:lnTo>
                    <a:lnTo>
                      <a:pt x="2" y="158"/>
                    </a:lnTo>
                    <a:lnTo>
                      <a:pt x="2" y="189"/>
                    </a:lnTo>
                    <a:lnTo>
                      <a:pt x="2" y="216"/>
                    </a:lnTo>
                    <a:lnTo>
                      <a:pt x="2" y="221"/>
                    </a:lnTo>
                    <a:lnTo>
                      <a:pt x="2" y="2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5" name="Freeform 688"/>
              <p:cNvSpPr>
                <a:spLocks/>
              </p:cNvSpPr>
              <p:nvPr/>
            </p:nvSpPr>
            <p:spPr bwMode="auto">
              <a:xfrm>
                <a:off x="4923" y="788"/>
                <a:ext cx="3" cy="147"/>
              </a:xfrm>
              <a:custGeom>
                <a:avLst/>
                <a:gdLst>
                  <a:gd name="T0" fmla="*/ 0 w 3"/>
                  <a:gd name="T1" fmla="*/ 147 h 147"/>
                  <a:gd name="T2" fmla="*/ 0 w 3"/>
                  <a:gd name="T3" fmla="*/ 147 h 147"/>
                  <a:gd name="T4" fmla="*/ 0 w 3"/>
                  <a:gd name="T5" fmla="*/ 137 h 147"/>
                  <a:gd name="T6" fmla="*/ 0 w 3"/>
                  <a:gd name="T7" fmla="*/ 116 h 147"/>
                  <a:gd name="T8" fmla="*/ 0 w 3"/>
                  <a:gd name="T9" fmla="*/ 94 h 147"/>
                  <a:gd name="T10" fmla="*/ 3 w 3"/>
                  <a:gd name="T11" fmla="*/ 42 h 147"/>
                  <a:gd name="T12" fmla="*/ 3 w 3"/>
                  <a:gd name="T13" fmla="*/ 15 h 147"/>
                  <a:gd name="T14" fmla="*/ 3 w 3"/>
                  <a:gd name="T15" fmla="*/ 0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47">
                    <a:moveTo>
                      <a:pt x="0" y="147"/>
                    </a:moveTo>
                    <a:lnTo>
                      <a:pt x="0" y="147"/>
                    </a:lnTo>
                    <a:lnTo>
                      <a:pt x="0" y="137"/>
                    </a:lnTo>
                    <a:lnTo>
                      <a:pt x="0" y="116"/>
                    </a:lnTo>
                    <a:lnTo>
                      <a:pt x="0" y="94"/>
                    </a:lnTo>
                    <a:lnTo>
                      <a:pt x="3" y="42"/>
                    </a:lnTo>
                    <a:lnTo>
                      <a:pt x="3"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6" name="Freeform 689"/>
              <p:cNvSpPr>
                <a:spLocks/>
              </p:cNvSpPr>
              <p:nvPr/>
            </p:nvSpPr>
            <p:spPr bwMode="auto">
              <a:xfrm>
                <a:off x="4926" y="709"/>
                <a:ext cx="3" cy="79"/>
              </a:xfrm>
              <a:custGeom>
                <a:avLst/>
                <a:gdLst>
                  <a:gd name="T0" fmla="*/ 0 w 3"/>
                  <a:gd name="T1" fmla="*/ 79 h 79"/>
                  <a:gd name="T2" fmla="*/ 0 w 3"/>
                  <a:gd name="T3" fmla="*/ 52 h 79"/>
                  <a:gd name="T4" fmla="*/ 0 w 3"/>
                  <a:gd name="T5" fmla="*/ 36 h 79"/>
                  <a:gd name="T6" fmla="*/ 3 w 3"/>
                  <a:gd name="T7" fmla="*/ 15 h 79"/>
                  <a:gd name="T8" fmla="*/ 3 w 3"/>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9">
                    <a:moveTo>
                      <a:pt x="0" y="79"/>
                    </a:moveTo>
                    <a:lnTo>
                      <a:pt x="0" y="52"/>
                    </a:lnTo>
                    <a:lnTo>
                      <a:pt x="0" y="36"/>
                    </a:lnTo>
                    <a:lnTo>
                      <a:pt x="3"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7" name="Freeform 690"/>
              <p:cNvSpPr>
                <a:spLocks/>
              </p:cNvSpPr>
              <p:nvPr/>
            </p:nvSpPr>
            <p:spPr bwMode="auto">
              <a:xfrm>
                <a:off x="4929" y="630"/>
                <a:ext cx="3" cy="79"/>
              </a:xfrm>
              <a:custGeom>
                <a:avLst/>
                <a:gdLst>
                  <a:gd name="T0" fmla="*/ 0 w 3"/>
                  <a:gd name="T1" fmla="*/ 79 h 79"/>
                  <a:gd name="T2" fmla="*/ 0 w 3"/>
                  <a:gd name="T3" fmla="*/ 57 h 79"/>
                  <a:gd name="T4" fmla="*/ 0 w 3"/>
                  <a:gd name="T5" fmla="*/ 36 h 79"/>
                  <a:gd name="T6" fmla="*/ 3 w 3"/>
                  <a:gd name="T7" fmla="*/ 15 h 79"/>
                  <a:gd name="T8" fmla="*/ 3 w 3"/>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9">
                    <a:moveTo>
                      <a:pt x="0" y="79"/>
                    </a:moveTo>
                    <a:lnTo>
                      <a:pt x="0" y="57"/>
                    </a:lnTo>
                    <a:lnTo>
                      <a:pt x="0" y="36"/>
                    </a:lnTo>
                    <a:lnTo>
                      <a:pt x="3"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8" name="Freeform 691"/>
              <p:cNvSpPr>
                <a:spLocks/>
              </p:cNvSpPr>
              <p:nvPr/>
            </p:nvSpPr>
            <p:spPr bwMode="auto">
              <a:xfrm>
                <a:off x="4932" y="630"/>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79" name="Freeform 692"/>
              <p:cNvSpPr>
                <a:spLocks/>
              </p:cNvSpPr>
              <p:nvPr/>
            </p:nvSpPr>
            <p:spPr bwMode="auto">
              <a:xfrm>
                <a:off x="4935" y="587"/>
                <a:ext cx="2" cy="43"/>
              </a:xfrm>
              <a:custGeom>
                <a:avLst/>
                <a:gdLst>
                  <a:gd name="T0" fmla="*/ 0 w 2"/>
                  <a:gd name="T1" fmla="*/ 43 h 43"/>
                  <a:gd name="T2" fmla="*/ 0 w 2"/>
                  <a:gd name="T3" fmla="*/ 32 h 43"/>
                  <a:gd name="T4" fmla="*/ 0 w 2"/>
                  <a:gd name="T5" fmla="*/ 21 h 43"/>
                  <a:gd name="T6" fmla="*/ 2 w 2"/>
                  <a:gd name="T7" fmla="*/ 11 h 43"/>
                  <a:gd name="T8" fmla="*/ 2 w 2"/>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3">
                    <a:moveTo>
                      <a:pt x="0" y="43"/>
                    </a:moveTo>
                    <a:lnTo>
                      <a:pt x="0" y="32"/>
                    </a:lnTo>
                    <a:lnTo>
                      <a:pt x="0" y="21"/>
                    </a:lnTo>
                    <a:lnTo>
                      <a:pt x="2" y="1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0" name="Freeform 693"/>
              <p:cNvSpPr>
                <a:spLocks/>
              </p:cNvSpPr>
              <p:nvPr/>
            </p:nvSpPr>
            <p:spPr bwMode="auto">
              <a:xfrm>
                <a:off x="4937" y="587"/>
                <a:ext cx="3" cy="6"/>
              </a:xfrm>
              <a:custGeom>
                <a:avLst/>
                <a:gdLst>
                  <a:gd name="T0" fmla="*/ 0 w 3"/>
                  <a:gd name="T1" fmla="*/ 0 h 6"/>
                  <a:gd name="T2" fmla="*/ 0 w 3"/>
                  <a:gd name="T3" fmla="*/ 0 h 6"/>
                  <a:gd name="T4" fmla="*/ 0 w 3"/>
                  <a:gd name="T5" fmla="*/ 0 h 6"/>
                  <a:gd name="T6" fmla="*/ 3 w 3"/>
                  <a:gd name="T7" fmla="*/ 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6">
                    <a:moveTo>
                      <a:pt x="0" y="0"/>
                    </a:moveTo>
                    <a:lnTo>
                      <a:pt x="0" y="0"/>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1" name="Freeform 694"/>
              <p:cNvSpPr>
                <a:spLocks/>
              </p:cNvSpPr>
              <p:nvPr/>
            </p:nvSpPr>
            <p:spPr bwMode="auto">
              <a:xfrm>
                <a:off x="4940" y="587"/>
                <a:ext cx="3" cy="6"/>
              </a:xfrm>
              <a:custGeom>
                <a:avLst/>
                <a:gdLst>
                  <a:gd name="T0" fmla="*/ 0 w 3"/>
                  <a:gd name="T1" fmla="*/ 6 h 6"/>
                  <a:gd name="T2" fmla="*/ 0 w 3"/>
                  <a:gd name="T3" fmla="*/ 0 h 6"/>
                  <a:gd name="T4" fmla="*/ 3 w 3"/>
                  <a:gd name="T5" fmla="*/ 0 h 6"/>
                  <a:gd name="T6" fmla="*/ 3 w 3"/>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2" name="Freeform 695"/>
              <p:cNvSpPr>
                <a:spLocks/>
              </p:cNvSpPr>
              <p:nvPr/>
            </p:nvSpPr>
            <p:spPr bwMode="auto">
              <a:xfrm>
                <a:off x="4943" y="587"/>
                <a:ext cx="3" cy="158"/>
              </a:xfrm>
              <a:custGeom>
                <a:avLst/>
                <a:gdLst>
                  <a:gd name="T0" fmla="*/ 0 w 3"/>
                  <a:gd name="T1" fmla="*/ 0 h 158"/>
                  <a:gd name="T2" fmla="*/ 0 w 3"/>
                  <a:gd name="T3" fmla="*/ 11 h 158"/>
                  <a:gd name="T4" fmla="*/ 0 w 3"/>
                  <a:gd name="T5" fmla="*/ 32 h 158"/>
                  <a:gd name="T6" fmla="*/ 0 w 3"/>
                  <a:gd name="T7" fmla="*/ 74 h 158"/>
                  <a:gd name="T8" fmla="*/ 3 w 3"/>
                  <a:gd name="T9" fmla="*/ 122 h 158"/>
                  <a:gd name="T10" fmla="*/ 3 w 3"/>
                  <a:gd name="T11" fmla="*/ 143 h 158"/>
                  <a:gd name="T12" fmla="*/ 3 w 3"/>
                  <a:gd name="T13" fmla="*/ 158 h 1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58">
                    <a:moveTo>
                      <a:pt x="0" y="0"/>
                    </a:moveTo>
                    <a:lnTo>
                      <a:pt x="0" y="11"/>
                    </a:lnTo>
                    <a:lnTo>
                      <a:pt x="0" y="32"/>
                    </a:lnTo>
                    <a:lnTo>
                      <a:pt x="0" y="74"/>
                    </a:lnTo>
                    <a:lnTo>
                      <a:pt x="3" y="122"/>
                    </a:lnTo>
                    <a:lnTo>
                      <a:pt x="3" y="143"/>
                    </a:lnTo>
                    <a:lnTo>
                      <a:pt x="3" y="1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3" name="Freeform 696"/>
              <p:cNvSpPr>
                <a:spLocks/>
              </p:cNvSpPr>
              <p:nvPr/>
            </p:nvSpPr>
            <p:spPr bwMode="auto">
              <a:xfrm>
                <a:off x="4946" y="745"/>
                <a:ext cx="3" cy="69"/>
              </a:xfrm>
              <a:custGeom>
                <a:avLst/>
                <a:gdLst>
                  <a:gd name="T0" fmla="*/ 0 w 3"/>
                  <a:gd name="T1" fmla="*/ 0 h 69"/>
                  <a:gd name="T2" fmla="*/ 0 w 3"/>
                  <a:gd name="T3" fmla="*/ 27 h 69"/>
                  <a:gd name="T4" fmla="*/ 0 w 3"/>
                  <a:gd name="T5" fmla="*/ 53 h 69"/>
                  <a:gd name="T6" fmla="*/ 3 w 3"/>
                  <a:gd name="T7" fmla="*/ 58 h 69"/>
                  <a:gd name="T8" fmla="*/ 3 w 3"/>
                  <a:gd name="T9" fmla="*/ 69 h 69"/>
                  <a:gd name="T10" fmla="*/ 3 w 3"/>
                  <a:gd name="T11" fmla="*/ 69 h 69"/>
                  <a:gd name="T12" fmla="*/ 3 w 3"/>
                  <a:gd name="T13" fmla="*/ 64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69">
                    <a:moveTo>
                      <a:pt x="0" y="0"/>
                    </a:moveTo>
                    <a:lnTo>
                      <a:pt x="0" y="27"/>
                    </a:lnTo>
                    <a:lnTo>
                      <a:pt x="0" y="53"/>
                    </a:lnTo>
                    <a:lnTo>
                      <a:pt x="3" y="58"/>
                    </a:lnTo>
                    <a:lnTo>
                      <a:pt x="3" y="69"/>
                    </a:lnTo>
                    <a:lnTo>
                      <a:pt x="3" y="6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4" name="Freeform 697"/>
              <p:cNvSpPr>
                <a:spLocks/>
              </p:cNvSpPr>
              <p:nvPr/>
            </p:nvSpPr>
            <p:spPr bwMode="auto">
              <a:xfrm>
                <a:off x="4949" y="603"/>
                <a:ext cx="2" cy="206"/>
              </a:xfrm>
              <a:custGeom>
                <a:avLst/>
                <a:gdLst>
                  <a:gd name="T0" fmla="*/ 0 w 2"/>
                  <a:gd name="T1" fmla="*/ 206 h 206"/>
                  <a:gd name="T2" fmla="*/ 0 w 2"/>
                  <a:gd name="T3" fmla="*/ 190 h 206"/>
                  <a:gd name="T4" fmla="*/ 0 w 2"/>
                  <a:gd name="T5" fmla="*/ 164 h 206"/>
                  <a:gd name="T6" fmla="*/ 0 w 2"/>
                  <a:gd name="T7" fmla="*/ 132 h 206"/>
                  <a:gd name="T8" fmla="*/ 0 w 2"/>
                  <a:gd name="T9" fmla="*/ 95 h 206"/>
                  <a:gd name="T10" fmla="*/ 2 w 2"/>
                  <a:gd name="T11" fmla="*/ 63 h 206"/>
                  <a:gd name="T12" fmla="*/ 2 w 2"/>
                  <a:gd name="T13" fmla="*/ 32 h 206"/>
                  <a:gd name="T14" fmla="*/ 2 w 2"/>
                  <a:gd name="T15" fmla="*/ 11 h 206"/>
                  <a:gd name="T16" fmla="*/ 2 w 2"/>
                  <a:gd name="T17" fmla="*/ 5 h 206"/>
                  <a:gd name="T18" fmla="*/ 2 w 2"/>
                  <a:gd name="T19" fmla="*/ 0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 h="206">
                    <a:moveTo>
                      <a:pt x="0" y="206"/>
                    </a:moveTo>
                    <a:lnTo>
                      <a:pt x="0" y="190"/>
                    </a:lnTo>
                    <a:lnTo>
                      <a:pt x="0" y="164"/>
                    </a:lnTo>
                    <a:lnTo>
                      <a:pt x="0" y="132"/>
                    </a:lnTo>
                    <a:lnTo>
                      <a:pt x="0" y="95"/>
                    </a:lnTo>
                    <a:lnTo>
                      <a:pt x="2" y="63"/>
                    </a:lnTo>
                    <a:lnTo>
                      <a:pt x="2" y="32"/>
                    </a:lnTo>
                    <a:lnTo>
                      <a:pt x="2" y="11"/>
                    </a:lnTo>
                    <a:lnTo>
                      <a:pt x="2"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5" name="Freeform 698"/>
              <p:cNvSpPr>
                <a:spLocks/>
              </p:cNvSpPr>
              <p:nvPr/>
            </p:nvSpPr>
            <p:spPr bwMode="auto">
              <a:xfrm>
                <a:off x="4951" y="603"/>
                <a:ext cx="3" cy="179"/>
              </a:xfrm>
              <a:custGeom>
                <a:avLst/>
                <a:gdLst>
                  <a:gd name="T0" fmla="*/ 0 w 3"/>
                  <a:gd name="T1" fmla="*/ 0 h 179"/>
                  <a:gd name="T2" fmla="*/ 0 w 3"/>
                  <a:gd name="T3" fmla="*/ 0 h 179"/>
                  <a:gd name="T4" fmla="*/ 0 w 3"/>
                  <a:gd name="T5" fmla="*/ 5 h 179"/>
                  <a:gd name="T6" fmla="*/ 0 w 3"/>
                  <a:gd name="T7" fmla="*/ 27 h 179"/>
                  <a:gd name="T8" fmla="*/ 0 w 3"/>
                  <a:gd name="T9" fmla="*/ 53 h 179"/>
                  <a:gd name="T10" fmla="*/ 0 w 3"/>
                  <a:gd name="T11" fmla="*/ 84 h 179"/>
                  <a:gd name="T12" fmla="*/ 3 w 3"/>
                  <a:gd name="T13" fmla="*/ 116 h 179"/>
                  <a:gd name="T14" fmla="*/ 3 w 3"/>
                  <a:gd name="T15" fmla="*/ 148 h 179"/>
                  <a:gd name="T16" fmla="*/ 3 w 3"/>
                  <a:gd name="T17" fmla="*/ 169 h 179"/>
                  <a:gd name="T18" fmla="*/ 3 w 3"/>
                  <a:gd name="T19" fmla="*/ 174 h 179"/>
                  <a:gd name="T20" fmla="*/ 3 w 3"/>
                  <a:gd name="T21" fmla="*/ 179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179">
                    <a:moveTo>
                      <a:pt x="0" y="0"/>
                    </a:moveTo>
                    <a:lnTo>
                      <a:pt x="0" y="0"/>
                    </a:lnTo>
                    <a:lnTo>
                      <a:pt x="0" y="5"/>
                    </a:lnTo>
                    <a:lnTo>
                      <a:pt x="0" y="27"/>
                    </a:lnTo>
                    <a:lnTo>
                      <a:pt x="0" y="53"/>
                    </a:lnTo>
                    <a:lnTo>
                      <a:pt x="0" y="84"/>
                    </a:lnTo>
                    <a:lnTo>
                      <a:pt x="3" y="116"/>
                    </a:lnTo>
                    <a:lnTo>
                      <a:pt x="3" y="148"/>
                    </a:lnTo>
                    <a:lnTo>
                      <a:pt x="3" y="169"/>
                    </a:lnTo>
                    <a:lnTo>
                      <a:pt x="3" y="174"/>
                    </a:lnTo>
                    <a:lnTo>
                      <a:pt x="3" y="1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6" name="Freeform 699"/>
              <p:cNvSpPr>
                <a:spLocks/>
              </p:cNvSpPr>
              <p:nvPr/>
            </p:nvSpPr>
            <p:spPr bwMode="auto">
              <a:xfrm>
                <a:off x="4954" y="645"/>
                <a:ext cx="3" cy="137"/>
              </a:xfrm>
              <a:custGeom>
                <a:avLst/>
                <a:gdLst>
                  <a:gd name="T0" fmla="*/ 0 w 3"/>
                  <a:gd name="T1" fmla="*/ 137 h 137"/>
                  <a:gd name="T2" fmla="*/ 0 w 3"/>
                  <a:gd name="T3" fmla="*/ 132 h 137"/>
                  <a:gd name="T4" fmla="*/ 0 w 3"/>
                  <a:gd name="T5" fmla="*/ 122 h 137"/>
                  <a:gd name="T6" fmla="*/ 0 w 3"/>
                  <a:gd name="T7" fmla="*/ 100 h 137"/>
                  <a:gd name="T8" fmla="*/ 0 w 3"/>
                  <a:gd name="T9" fmla="*/ 74 h 137"/>
                  <a:gd name="T10" fmla="*/ 3 w 3"/>
                  <a:gd name="T11" fmla="*/ 48 h 137"/>
                  <a:gd name="T12" fmla="*/ 3 w 3"/>
                  <a:gd name="T13" fmla="*/ 27 h 137"/>
                  <a:gd name="T14" fmla="*/ 3 w 3"/>
                  <a:gd name="T15" fmla="*/ 11 h 137"/>
                  <a:gd name="T16" fmla="*/ 3 w 3"/>
                  <a:gd name="T17" fmla="*/ 0 h 1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37">
                    <a:moveTo>
                      <a:pt x="0" y="137"/>
                    </a:moveTo>
                    <a:lnTo>
                      <a:pt x="0" y="132"/>
                    </a:lnTo>
                    <a:lnTo>
                      <a:pt x="0" y="122"/>
                    </a:lnTo>
                    <a:lnTo>
                      <a:pt x="0" y="100"/>
                    </a:lnTo>
                    <a:lnTo>
                      <a:pt x="0" y="74"/>
                    </a:lnTo>
                    <a:lnTo>
                      <a:pt x="3" y="48"/>
                    </a:lnTo>
                    <a:lnTo>
                      <a:pt x="3"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7" name="Freeform 700"/>
              <p:cNvSpPr>
                <a:spLocks/>
              </p:cNvSpPr>
              <p:nvPr/>
            </p:nvSpPr>
            <p:spPr bwMode="auto">
              <a:xfrm>
                <a:off x="4957" y="645"/>
                <a:ext cx="3" cy="74"/>
              </a:xfrm>
              <a:custGeom>
                <a:avLst/>
                <a:gdLst>
                  <a:gd name="T0" fmla="*/ 0 w 3"/>
                  <a:gd name="T1" fmla="*/ 0 h 74"/>
                  <a:gd name="T2" fmla="*/ 0 w 3"/>
                  <a:gd name="T3" fmla="*/ 0 h 74"/>
                  <a:gd name="T4" fmla="*/ 0 w 3"/>
                  <a:gd name="T5" fmla="*/ 6 h 74"/>
                  <a:gd name="T6" fmla="*/ 0 w 3"/>
                  <a:gd name="T7" fmla="*/ 11 h 74"/>
                  <a:gd name="T8" fmla="*/ 0 w 3"/>
                  <a:gd name="T9" fmla="*/ 21 h 74"/>
                  <a:gd name="T10" fmla="*/ 3 w 3"/>
                  <a:gd name="T11" fmla="*/ 53 h 74"/>
                  <a:gd name="T12" fmla="*/ 3 w 3"/>
                  <a:gd name="T13" fmla="*/ 74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74">
                    <a:moveTo>
                      <a:pt x="0" y="0"/>
                    </a:moveTo>
                    <a:lnTo>
                      <a:pt x="0" y="0"/>
                    </a:lnTo>
                    <a:lnTo>
                      <a:pt x="0" y="6"/>
                    </a:lnTo>
                    <a:lnTo>
                      <a:pt x="0" y="11"/>
                    </a:lnTo>
                    <a:lnTo>
                      <a:pt x="0" y="21"/>
                    </a:lnTo>
                    <a:lnTo>
                      <a:pt x="3" y="53"/>
                    </a:lnTo>
                    <a:lnTo>
                      <a:pt x="3" y="7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8" name="Freeform 701"/>
              <p:cNvSpPr>
                <a:spLocks/>
              </p:cNvSpPr>
              <p:nvPr/>
            </p:nvSpPr>
            <p:spPr bwMode="auto">
              <a:xfrm>
                <a:off x="4960" y="719"/>
                <a:ext cx="3" cy="79"/>
              </a:xfrm>
              <a:custGeom>
                <a:avLst/>
                <a:gdLst>
                  <a:gd name="T0" fmla="*/ 0 w 3"/>
                  <a:gd name="T1" fmla="*/ 0 h 79"/>
                  <a:gd name="T2" fmla="*/ 0 w 3"/>
                  <a:gd name="T3" fmla="*/ 21 h 79"/>
                  <a:gd name="T4" fmla="*/ 0 w 3"/>
                  <a:gd name="T5" fmla="*/ 48 h 79"/>
                  <a:gd name="T6" fmla="*/ 3 w 3"/>
                  <a:gd name="T7" fmla="*/ 69 h 79"/>
                  <a:gd name="T8" fmla="*/ 3 w 3"/>
                  <a:gd name="T9" fmla="*/ 74 h 79"/>
                  <a:gd name="T10" fmla="*/ 3 w 3"/>
                  <a:gd name="T11" fmla="*/ 79 h 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79">
                    <a:moveTo>
                      <a:pt x="0" y="0"/>
                    </a:moveTo>
                    <a:lnTo>
                      <a:pt x="0" y="21"/>
                    </a:lnTo>
                    <a:lnTo>
                      <a:pt x="0" y="48"/>
                    </a:lnTo>
                    <a:lnTo>
                      <a:pt x="3" y="69"/>
                    </a:lnTo>
                    <a:lnTo>
                      <a:pt x="3" y="74"/>
                    </a:lnTo>
                    <a:lnTo>
                      <a:pt x="3" y="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89" name="Freeform 702"/>
              <p:cNvSpPr>
                <a:spLocks/>
              </p:cNvSpPr>
              <p:nvPr/>
            </p:nvSpPr>
            <p:spPr bwMode="auto">
              <a:xfrm>
                <a:off x="4963" y="740"/>
                <a:ext cx="2" cy="58"/>
              </a:xfrm>
              <a:custGeom>
                <a:avLst/>
                <a:gdLst>
                  <a:gd name="T0" fmla="*/ 0 w 2"/>
                  <a:gd name="T1" fmla="*/ 58 h 58"/>
                  <a:gd name="T2" fmla="*/ 0 w 2"/>
                  <a:gd name="T3" fmla="*/ 53 h 58"/>
                  <a:gd name="T4" fmla="*/ 0 w 2"/>
                  <a:gd name="T5" fmla="*/ 42 h 58"/>
                  <a:gd name="T6" fmla="*/ 2 w 2"/>
                  <a:gd name="T7" fmla="*/ 21 h 58"/>
                  <a:gd name="T8" fmla="*/ 2 w 2"/>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8">
                    <a:moveTo>
                      <a:pt x="0" y="58"/>
                    </a:moveTo>
                    <a:lnTo>
                      <a:pt x="0" y="53"/>
                    </a:lnTo>
                    <a:lnTo>
                      <a:pt x="0" y="42"/>
                    </a:lnTo>
                    <a:lnTo>
                      <a:pt x="2" y="21"/>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0" name="Freeform 703"/>
              <p:cNvSpPr>
                <a:spLocks/>
              </p:cNvSpPr>
              <p:nvPr/>
            </p:nvSpPr>
            <p:spPr bwMode="auto">
              <a:xfrm>
                <a:off x="4965" y="630"/>
                <a:ext cx="3" cy="110"/>
              </a:xfrm>
              <a:custGeom>
                <a:avLst/>
                <a:gdLst>
                  <a:gd name="T0" fmla="*/ 0 w 3"/>
                  <a:gd name="T1" fmla="*/ 110 h 110"/>
                  <a:gd name="T2" fmla="*/ 0 w 3"/>
                  <a:gd name="T3" fmla="*/ 84 h 110"/>
                  <a:gd name="T4" fmla="*/ 0 w 3"/>
                  <a:gd name="T5" fmla="*/ 52 h 110"/>
                  <a:gd name="T6" fmla="*/ 3 w 3"/>
                  <a:gd name="T7" fmla="*/ 21 h 110"/>
                  <a:gd name="T8" fmla="*/ 3 w 3"/>
                  <a:gd name="T9" fmla="*/ 0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0">
                    <a:moveTo>
                      <a:pt x="0" y="110"/>
                    </a:moveTo>
                    <a:lnTo>
                      <a:pt x="0" y="84"/>
                    </a:lnTo>
                    <a:lnTo>
                      <a:pt x="0" y="52"/>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1" name="Freeform 704"/>
              <p:cNvSpPr>
                <a:spLocks/>
              </p:cNvSpPr>
              <p:nvPr/>
            </p:nvSpPr>
            <p:spPr bwMode="auto">
              <a:xfrm>
                <a:off x="4968" y="603"/>
                <a:ext cx="3" cy="27"/>
              </a:xfrm>
              <a:custGeom>
                <a:avLst/>
                <a:gdLst>
                  <a:gd name="T0" fmla="*/ 0 w 3"/>
                  <a:gd name="T1" fmla="*/ 27 h 27"/>
                  <a:gd name="T2" fmla="*/ 0 w 3"/>
                  <a:gd name="T3" fmla="*/ 11 h 27"/>
                  <a:gd name="T4" fmla="*/ 3 w 3"/>
                  <a:gd name="T5" fmla="*/ 0 h 27"/>
                  <a:gd name="T6" fmla="*/ 3 w 3"/>
                  <a:gd name="T7" fmla="*/ 0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27">
                    <a:moveTo>
                      <a:pt x="0" y="27"/>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2" name="Freeform 705"/>
              <p:cNvSpPr>
                <a:spLocks/>
              </p:cNvSpPr>
              <p:nvPr/>
            </p:nvSpPr>
            <p:spPr bwMode="auto">
              <a:xfrm>
                <a:off x="4971" y="603"/>
                <a:ext cx="3" cy="37"/>
              </a:xfrm>
              <a:custGeom>
                <a:avLst/>
                <a:gdLst>
                  <a:gd name="T0" fmla="*/ 0 w 3"/>
                  <a:gd name="T1" fmla="*/ 0 h 37"/>
                  <a:gd name="T2" fmla="*/ 0 w 3"/>
                  <a:gd name="T3" fmla="*/ 5 h 37"/>
                  <a:gd name="T4" fmla="*/ 0 w 3"/>
                  <a:gd name="T5" fmla="*/ 16 h 37"/>
                  <a:gd name="T6" fmla="*/ 3 w 3"/>
                  <a:gd name="T7" fmla="*/ 32 h 37"/>
                  <a:gd name="T8" fmla="*/ 3 w 3"/>
                  <a:gd name="T9" fmla="*/ 37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0"/>
                    </a:moveTo>
                    <a:lnTo>
                      <a:pt x="0" y="5"/>
                    </a:lnTo>
                    <a:lnTo>
                      <a:pt x="0" y="16"/>
                    </a:lnTo>
                    <a:lnTo>
                      <a:pt x="3" y="32"/>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3" name="Freeform 706"/>
              <p:cNvSpPr>
                <a:spLocks/>
              </p:cNvSpPr>
              <p:nvPr/>
            </p:nvSpPr>
            <p:spPr bwMode="auto">
              <a:xfrm>
                <a:off x="4974" y="619"/>
                <a:ext cx="3" cy="21"/>
              </a:xfrm>
              <a:custGeom>
                <a:avLst/>
                <a:gdLst>
                  <a:gd name="T0" fmla="*/ 0 w 3"/>
                  <a:gd name="T1" fmla="*/ 21 h 21"/>
                  <a:gd name="T2" fmla="*/ 0 w 3"/>
                  <a:gd name="T3" fmla="*/ 16 h 21"/>
                  <a:gd name="T4" fmla="*/ 0 w 3"/>
                  <a:gd name="T5" fmla="*/ 5 h 21"/>
                  <a:gd name="T6" fmla="*/ 3 w 3"/>
                  <a:gd name="T7" fmla="*/ 0 h 21"/>
                  <a:gd name="T8" fmla="*/ 3 w 3"/>
                  <a:gd name="T9" fmla="*/ 0 h 21"/>
                  <a:gd name="T10" fmla="*/ 3 w 3"/>
                  <a:gd name="T11" fmla="*/ 0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1">
                    <a:moveTo>
                      <a:pt x="0" y="21"/>
                    </a:moveTo>
                    <a:lnTo>
                      <a:pt x="0" y="16"/>
                    </a:ln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4" name="Freeform 707"/>
              <p:cNvSpPr>
                <a:spLocks/>
              </p:cNvSpPr>
              <p:nvPr/>
            </p:nvSpPr>
            <p:spPr bwMode="auto">
              <a:xfrm>
                <a:off x="4977" y="619"/>
                <a:ext cx="2" cy="321"/>
              </a:xfrm>
              <a:custGeom>
                <a:avLst/>
                <a:gdLst>
                  <a:gd name="T0" fmla="*/ 0 w 2"/>
                  <a:gd name="T1" fmla="*/ 0 h 321"/>
                  <a:gd name="T2" fmla="*/ 0 w 2"/>
                  <a:gd name="T3" fmla="*/ 11 h 321"/>
                  <a:gd name="T4" fmla="*/ 0 w 2"/>
                  <a:gd name="T5" fmla="*/ 26 h 321"/>
                  <a:gd name="T6" fmla="*/ 0 w 2"/>
                  <a:gd name="T7" fmla="*/ 68 h 321"/>
                  <a:gd name="T8" fmla="*/ 0 w 2"/>
                  <a:gd name="T9" fmla="*/ 116 h 321"/>
                  <a:gd name="T10" fmla="*/ 0 w 2"/>
                  <a:gd name="T11" fmla="*/ 169 h 321"/>
                  <a:gd name="T12" fmla="*/ 2 w 2"/>
                  <a:gd name="T13" fmla="*/ 216 h 321"/>
                  <a:gd name="T14" fmla="*/ 2 w 2"/>
                  <a:gd name="T15" fmla="*/ 263 h 321"/>
                  <a:gd name="T16" fmla="*/ 2 w 2"/>
                  <a:gd name="T17" fmla="*/ 300 h 321"/>
                  <a:gd name="T18" fmla="*/ 2 w 2"/>
                  <a:gd name="T19" fmla="*/ 311 h 321"/>
                  <a:gd name="T20" fmla="*/ 2 w 2"/>
                  <a:gd name="T21" fmla="*/ 321 h 3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 h="321">
                    <a:moveTo>
                      <a:pt x="0" y="0"/>
                    </a:moveTo>
                    <a:lnTo>
                      <a:pt x="0" y="11"/>
                    </a:lnTo>
                    <a:lnTo>
                      <a:pt x="0" y="26"/>
                    </a:lnTo>
                    <a:lnTo>
                      <a:pt x="0" y="68"/>
                    </a:lnTo>
                    <a:lnTo>
                      <a:pt x="0" y="116"/>
                    </a:lnTo>
                    <a:lnTo>
                      <a:pt x="0" y="169"/>
                    </a:lnTo>
                    <a:lnTo>
                      <a:pt x="2" y="216"/>
                    </a:lnTo>
                    <a:lnTo>
                      <a:pt x="2" y="263"/>
                    </a:lnTo>
                    <a:lnTo>
                      <a:pt x="2" y="300"/>
                    </a:lnTo>
                    <a:lnTo>
                      <a:pt x="2" y="311"/>
                    </a:lnTo>
                    <a:lnTo>
                      <a:pt x="2" y="3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5" name="Freeform 708"/>
              <p:cNvSpPr>
                <a:spLocks/>
              </p:cNvSpPr>
              <p:nvPr/>
            </p:nvSpPr>
            <p:spPr bwMode="auto">
              <a:xfrm>
                <a:off x="4979" y="824"/>
                <a:ext cx="3" cy="122"/>
              </a:xfrm>
              <a:custGeom>
                <a:avLst/>
                <a:gdLst>
                  <a:gd name="T0" fmla="*/ 0 w 3"/>
                  <a:gd name="T1" fmla="*/ 116 h 122"/>
                  <a:gd name="T2" fmla="*/ 0 w 3"/>
                  <a:gd name="T3" fmla="*/ 122 h 122"/>
                  <a:gd name="T4" fmla="*/ 0 w 3"/>
                  <a:gd name="T5" fmla="*/ 116 h 122"/>
                  <a:gd name="T6" fmla="*/ 0 w 3"/>
                  <a:gd name="T7" fmla="*/ 106 h 122"/>
                  <a:gd name="T8" fmla="*/ 0 w 3"/>
                  <a:gd name="T9" fmla="*/ 85 h 122"/>
                  <a:gd name="T10" fmla="*/ 3 w 3"/>
                  <a:gd name="T11" fmla="*/ 43 h 122"/>
                  <a:gd name="T12" fmla="*/ 3 w 3"/>
                  <a:gd name="T13" fmla="*/ 22 h 122"/>
                  <a:gd name="T14" fmla="*/ 3 w 3"/>
                  <a:gd name="T15" fmla="*/ 0 h 1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22">
                    <a:moveTo>
                      <a:pt x="0" y="116"/>
                    </a:moveTo>
                    <a:lnTo>
                      <a:pt x="0" y="122"/>
                    </a:lnTo>
                    <a:lnTo>
                      <a:pt x="0" y="116"/>
                    </a:lnTo>
                    <a:lnTo>
                      <a:pt x="0" y="106"/>
                    </a:lnTo>
                    <a:lnTo>
                      <a:pt x="0" y="85"/>
                    </a:lnTo>
                    <a:lnTo>
                      <a:pt x="3" y="43"/>
                    </a:lnTo>
                    <a:lnTo>
                      <a:pt x="3" y="2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6" name="Freeform 709"/>
              <p:cNvSpPr>
                <a:spLocks/>
              </p:cNvSpPr>
              <p:nvPr/>
            </p:nvSpPr>
            <p:spPr bwMode="auto">
              <a:xfrm>
                <a:off x="4982" y="682"/>
                <a:ext cx="3" cy="142"/>
              </a:xfrm>
              <a:custGeom>
                <a:avLst/>
                <a:gdLst>
                  <a:gd name="T0" fmla="*/ 0 w 3"/>
                  <a:gd name="T1" fmla="*/ 142 h 142"/>
                  <a:gd name="T2" fmla="*/ 0 w 3"/>
                  <a:gd name="T3" fmla="*/ 106 h 142"/>
                  <a:gd name="T4" fmla="*/ 0 w 3"/>
                  <a:gd name="T5" fmla="*/ 63 h 142"/>
                  <a:gd name="T6" fmla="*/ 3 w 3"/>
                  <a:gd name="T7" fmla="*/ 21 h 142"/>
                  <a:gd name="T8" fmla="*/ 3 w 3"/>
                  <a:gd name="T9" fmla="*/ 11 h 142"/>
                  <a:gd name="T10" fmla="*/ 3 w 3"/>
                  <a:gd name="T11" fmla="*/ 0 h 14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42">
                    <a:moveTo>
                      <a:pt x="0" y="142"/>
                    </a:moveTo>
                    <a:lnTo>
                      <a:pt x="0" y="106"/>
                    </a:lnTo>
                    <a:lnTo>
                      <a:pt x="0" y="63"/>
                    </a:lnTo>
                    <a:lnTo>
                      <a:pt x="3"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7" name="Freeform 710"/>
              <p:cNvSpPr>
                <a:spLocks/>
              </p:cNvSpPr>
              <p:nvPr/>
            </p:nvSpPr>
            <p:spPr bwMode="auto">
              <a:xfrm>
                <a:off x="4985" y="677"/>
                <a:ext cx="3" cy="47"/>
              </a:xfrm>
              <a:custGeom>
                <a:avLst/>
                <a:gdLst>
                  <a:gd name="T0" fmla="*/ 0 w 3"/>
                  <a:gd name="T1" fmla="*/ 5 h 47"/>
                  <a:gd name="T2" fmla="*/ 0 w 3"/>
                  <a:gd name="T3" fmla="*/ 0 h 47"/>
                  <a:gd name="T4" fmla="*/ 0 w 3"/>
                  <a:gd name="T5" fmla="*/ 5 h 47"/>
                  <a:gd name="T6" fmla="*/ 0 w 3"/>
                  <a:gd name="T7" fmla="*/ 16 h 47"/>
                  <a:gd name="T8" fmla="*/ 3 w 3"/>
                  <a:gd name="T9" fmla="*/ 32 h 47"/>
                  <a:gd name="T10" fmla="*/ 3 w 3"/>
                  <a:gd name="T11" fmla="*/ 47 h 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47">
                    <a:moveTo>
                      <a:pt x="0" y="5"/>
                    </a:moveTo>
                    <a:lnTo>
                      <a:pt x="0" y="0"/>
                    </a:lnTo>
                    <a:lnTo>
                      <a:pt x="0" y="5"/>
                    </a:lnTo>
                    <a:lnTo>
                      <a:pt x="0" y="16"/>
                    </a:lnTo>
                    <a:lnTo>
                      <a:pt x="3" y="32"/>
                    </a:lnTo>
                    <a:lnTo>
                      <a:pt x="3" y="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398" name="Line 711"/>
              <p:cNvSpPr>
                <a:spLocks noChangeShapeType="1"/>
              </p:cNvSpPr>
              <p:nvPr/>
            </p:nvSpPr>
            <p:spPr bwMode="auto">
              <a:xfrm>
                <a:off x="4988" y="724"/>
                <a:ext cx="3" cy="48"/>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399" name="Freeform 712"/>
              <p:cNvSpPr>
                <a:spLocks/>
              </p:cNvSpPr>
              <p:nvPr/>
            </p:nvSpPr>
            <p:spPr bwMode="auto">
              <a:xfrm>
                <a:off x="4991" y="772"/>
                <a:ext cx="2" cy="58"/>
              </a:xfrm>
              <a:custGeom>
                <a:avLst/>
                <a:gdLst>
                  <a:gd name="T0" fmla="*/ 0 w 2"/>
                  <a:gd name="T1" fmla="*/ 0 h 58"/>
                  <a:gd name="T2" fmla="*/ 0 w 2"/>
                  <a:gd name="T3" fmla="*/ 5 h 58"/>
                  <a:gd name="T4" fmla="*/ 0 w 2"/>
                  <a:gd name="T5" fmla="*/ 21 h 58"/>
                  <a:gd name="T6" fmla="*/ 2 w 2"/>
                  <a:gd name="T7" fmla="*/ 37 h 58"/>
                  <a:gd name="T8" fmla="*/ 2 w 2"/>
                  <a:gd name="T9" fmla="*/ 58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8">
                    <a:moveTo>
                      <a:pt x="0" y="0"/>
                    </a:moveTo>
                    <a:lnTo>
                      <a:pt x="0" y="5"/>
                    </a:lnTo>
                    <a:lnTo>
                      <a:pt x="0" y="21"/>
                    </a:lnTo>
                    <a:lnTo>
                      <a:pt x="2" y="37"/>
                    </a:lnTo>
                    <a:lnTo>
                      <a:pt x="2"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0" name="Freeform 713"/>
              <p:cNvSpPr>
                <a:spLocks/>
              </p:cNvSpPr>
              <p:nvPr/>
            </p:nvSpPr>
            <p:spPr bwMode="auto">
              <a:xfrm>
                <a:off x="4993" y="830"/>
                <a:ext cx="3" cy="384"/>
              </a:xfrm>
              <a:custGeom>
                <a:avLst/>
                <a:gdLst>
                  <a:gd name="T0" fmla="*/ 0 w 3"/>
                  <a:gd name="T1" fmla="*/ 0 h 384"/>
                  <a:gd name="T2" fmla="*/ 0 w 3"/>
                  <a:gd name="T3" fmla="*/ 16 h 384"/>
                  <a:gd name="T4" fmla="*/ 0 w 3"/>
                  <a:gd name="T5" fmla="*/ 37 h 384"/>
                  <a:gd name="T6" fmla="*/ 0 w 3"/>
                  <a:gd name="T7" fmla="*/ 89 h 384"/>
                  <a:gd name="T8" fmla="*/ 0 w 3"/>
                  <a:gd name="T9" fmla="*/ 153 h 384"/>
                  <a:gd name="T10" fmla="*/ 0 w 3"/>
                  <a:gd name="T11" fmla="*/ 216 h 384"/>
                  <a:gd name="T12" fmla="*/ 3 w 3"/>
                  <a:gd name="T13" fmla="*/ 279 h 384"/>
                  <a:gd name="T14" fmla="*/ 3 w 3"/>
                  <a:gd name="T15" fmla="*/ 332 h 384"/>
                  <a:gd name="T16" fmla="*/ 3 w 3"/>
                  <a:gd name="T17" fmla="*/ 353 h 384"/>
                  <a:gd name="T18" fmla="*/ 3 w 3"/>
                  <a:gd name="T19" fmla="*/ 369 h 384"/>
                  <a:gd name="T20" fmla="*/ 3 w 3"/>
                  <a:gd name="T21" fmla="*/ 379 h 384"/>
                  <a:gd name="T22" fmla="*/ 3 w 3"/>
                  <a:gd name="T23" fmla="*/ 384 h 3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384">
                    <a:moveTo>
                      <a:pt x="0" y="0"/>
                    </a:moveTo>
                    <a:lnTo>
                      <a:pt x="0" y="16"/>
                    </a:lnTo>
                    <a:lnTo>
                      <a:pt x="0" y="37"/>
                    </a:lnTo>
                    <a:lnTo>
                      <a:pt x="0" y="89"/>
                    </a:lnTo>
                    <a:lnTo>
                      <a:pt x="0" y="153"/>
                    </a:lnTo>
                    <a:lnTo>
                      <a:pt x="0" y="216"/>
                    </a:lnTo>
                    <a:lnTo>
                      <a:pt x="3" y="279"/>
                    </a:lnTo>
                    <a:lnTo>
                      <a:pt x="3" y="332"/>
                    </a:lnTo>
                    <a:lnTo>
                      <a:pt x="3" y="353"/>
                    </a:lnTo>
                    <a:lnTo>
                      <a:pt x="3" y="369"/>
                    </a:lnTo>
                    <a:lnTo>
                      <a:pt x="3" y="379"/>
                    </a:lnTo>
                    <a:lnTo>
                      <a:pt x="3" y="38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1" name="Freeform 714"/>
              <p:cNvSpPr>
                <a:spLocks/>
              </p:cNvSpPr>
              <p:nvPr/>
            </p:nvSpPr>
            <p:spPr bwMode="auto">
              <a:xfrm>
                <a:off x="4996" y="861"/>
                <a:ext cx="3" cy="353"/>
              </a:xfrm>
              <a:custGeom>
                <a:avLst/>
                <a:gdLst>
                  <a:gd name="T0" fmla="*/ 0 w 3"/>
                  <a:gd name="T1" fmla="*/ 353 h 353"/>
                  <a:gd name="T2" fmla="*/ 0 w 3"/>
                  <a:gd name="T3" fmla="*/ 353 h 353"/>
                  <a:gd name="T4" fmla="*/ 0 w 3"/>
                  <a:gd name="T5" fmla="*/ 343 h 353"/>
                  <a:gd name="T6" fmla="*/ 0 w 3"/>
                  <a:gd name="T7" fmla="*/ 332 h 353"/>
                  <a:gd name="T8" fmla="*/ 0 w 3"/>
                  <a:gd name="T9" fmla="*/ 317 h 353"/>
                  <a:gd name="T10" fmla="*/ 0 w 3"/>
                  <a:gd name="T11" fmla="*/ 269 h 353"/>
                  <a:gd name="T12" fmla="*/ 0 w 3"/>
                  <a:gd name="T13" fmla="*/ 216 h 353"/>
                  <a:gd name="T14" fmla="*/ 3 w 3"/>
                  <a:gd name="T15" fmla="*/ 158 h 353"/>
                  <a:gd name="T16" fmla="*/ 3 w 3"/>
                  <a:gd name="T17" fmla="*/ 100 h 353"/>
                  <a:gd name="T18" fmla="*/ 3 w 3"/>
                  <a:gd name="T19" fmla="*/ 48 h 353"/>
                  <a:gd name="T20" fmla="*/ 3 w 3"/>
                  <a:gd name="T21" fmla="*/ 0 h 3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53">
                    <a:moveTo>
                      <a:pt x="0" y="353"/>
                    </a:moveTo>
                    <a:lnTo>
                      <a:pt x="0" y="353"/>
                    </a:lnTo>
                    <a:lnTo>
                      <a:pt x="0" y="343"/>
                    </a:lnTo>
                    <a:lnTo>
                      <a:pt x="0" y="332"/>
                    </a:lnTo>
                    <a:lnTo>
                      <a:pt x="0" y="317"/>
                    </a:lnTo>
                    <a:lnTo>
                      <a:pt x="0" y="269"/>
                    </a:lnTo>
                    <a:lnTo>
                      <a:pt x="0" y="216"/>
                    </a:lnTo>
                    <a:lnTo>
                      <a:pt x="3" y="158"/>
                    </a:lnTo>
                    <a:lnTo>
                      <a:pt x="3" y="100"/>
                    </a:lnTo>
                    <a:lnTo>
                      <a:pt x="3" y="48"/>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2" name="Freeform 715"/>
              <p:cNvSpPr>
                <a:spLocks/>
              </p:cNvSpPr>
              <p:nvPr/>
            </p:nvSpPr>
            <p:spPr bwMode="auto">
              <a:xfrm>
                <a:off x="4999" y="598"/>
                <a:ext cx="3" cy="263"/>
              </a:xfrm>
              <a:custGeom>
                <a:avLst/>
                <a:gdLst>
                  <a:gd name="T0" fmla="*/ 0 w 3"/>
                  <a:gd name="T1" fmla="*/ 263 h 263"/>
                  <a:gd name="T2" fmla="*/ 0 w 3"/>
                  <a:gd name="T3" fmla="*/ 221 h 263"/>
                  <a:gd name="T4" fmla="*/ 0 w 3"/>
                  <a:gd name="T5" fmla="*/ 179 h 263"/>
                  <a:gd name="T6" fmla="*/ 0 w 3"/>
                  <a:gd name="T7" fmla="*/ 132 h 263"/>
                  <a:gd name="T8" fmla="*/ 0 w 3"/>
                  <a:gd name="T9" fmla="*/ 89 h 263"/>
                  <a:gd name="T10" fmla="*/ 3 w 3"/>
                  <a:gd name="T11" fmla="*/ 53 h 263"/>
                  <a:gd name="T12" fmla="*/ 3 w 3"/>
                  <a:gd name="T13" fmla="*/ 26 h 263"/>
                  <a:gd name="T14" fmla="*/ 3 w 3"/>
                  <a:gd name="T15" fmla="*/ 5 h 263"/>
                  <a:gd name="T16" fmla="*/ 3 w 3"/>
                  <a:gd name="T17" fmla="*/ 0 h 263"/>
                  <a:gd name="T18" fmla="*/ 3 w 3"/>
                  <a:gd name="T19" fmla="*/ 0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263">
                    <a:moveTo>
                      <a:pt x="0" y="263"/>
                    </a:moveTo>
                    <a:lnTo>
                      <a:pt x="0" y="221"/>
                    </a:lnTo>
                    <a:lnTo>
                      <a:pt x="0" y="179"/>
                    </a:lnTo>
                    <a:lnTo>
                      <a:pt x="0" y="132"/>
                    </a:lnTo>
                    <a:lnTo>
                      <a:pt x="0" y="89"/>
                    </a:lnTo>
                    <a:lnTo>
                      <a:pt x="3" y="53"/>
                    </a:lnTo>
                    <a:lnTo>
                      <a:pt x="3" y="2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3" name="Freeform 716"/>
              <p:cNvSpPr>
                <a:spLocks/>
              </p:cNvSpPr>
              <p:nvPr/>
            </p:nvSpPr>
            <p:spPr bwMode="auto">
              <a:xfrm>
                <a:off x="5002" y="598"/>
                <a:ext cx="3" cy="295"/>
              </a:xfrm>
              <a:custGeom>
                <a:avLst/>
                <a:gdLst>
                  <a:gd name="T0" fmla="*/ 0 w 3"/>
                  <a:gd name="T1" fmla="*/ 0 h 295"/>
                  <a:gd name="T2" fmla="*/ 0 w 3"/>
                  <a:gd name="T3" fmla="*/ 5 h 295"/>
                  <a:gd name="T4" fmla="*/ 0 w 3"/>
                  <a:gd name="T5" fmla="*/ 10 h 295"/>
                  <a:gd name="T6" fmla="*/ 0 w 3"/>
                  <a:gd name="T7" fmla="*/ 26 h 295"/>
                  <a:gd name="T8" fmla="*/ 0 w 3"/>
                  <a:gd name="T9" fmla="*/ 42 h 295"/>
                  <a:gd name="T10" fmla="*/ 0 w 3"/>
                  <a:gd name="T11" fmla="*/ 84 h 295"/>
                  <a:gd name="T12" fmla="*/ 0 w 3"/>
                  <a:gd name="T13" fmla="*/ 132 h 295"/>
                  <a:gd name="T14" fmla="*/ 3 w 3"/>
                  <a:gd name="T15" fmla="*/ 184 h 295"/>
                  <a:gd name="T16" fmla="*/ 3 w 3"/>
                  <a:gd name="T17" fmla="*/ 232 h 295"/>
                  <a:gd name="T18" fmla="*/ 3 w 3"/>
                  <a:gd name="T19" fmla="*/ 269 h 295"/>
                  <a:gd name="T20" fmla="*/ 3 w 3"/>
                  <a:gd name="T21" fmla="*/ 284 h 295"/>
                  <a:gd name="T22" fmla="*/ 3 w 3"/>
                  <a:gd name="T23" fmla="*/ 295 h 29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95">
                    <a:moveTo>
                      <a:pt x="0" y="0"/>
                    </a:moveTo>
                    <a:lnTo>
                      <a:pt x="0" y="5"/>
                    </a:lnTo>
                    <a:lnTo>
                      <a:pt x="0" y="10"/>
                    </a:lnTo>
                    <a:lnTo>
                      <a:pt x="0" y="26"/>
                    </a:lnTo>
                    <a:lnTo>
                      <a:pt x="0" y="42"/>
                    </a:lnTo>
                    <a:lnTo>
                      <a:pt x="0" y="84"/>
                    </a:lnTo>
                    <a:lnTo>
                      <a:pt x="0" y="132"/>
                    </a:lnTo>
                    <a:lnTo>
                      <a:pt x="3" y="184"/>
                    </a:lnTo>
                    <a:lnTo>
                      <a:pt x="3" y="232"/>
                    </a:lnTo>
                    <a:lnTo>
                      <a:pt x="3" y="269"/>
                    </a:lnTo>
                    <a:lnTo>
                      <a:pt x="3" y="284"/>
                    </a:lnTo>
                    <a:lnTo>
                      <a:pt x="3" y="2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4" name="Freeform 717"/>
              <p:cNvSpPr>
                <a:spLocks/>
              </p:cNvSpPr>
              <p:nvPr/>
            </p:nvSpPr>
            <p:spPr bwMode="auto">
              <a:xfrm>
                <a:off x="5005" y="846"/>
                <a:ext cx="2" cy="52"/>
              </a:xfrm>
              <a:custGeom>
                <a:avLst/>
                <a:gdLst>
                  <a:gd name="T0" fmla="*/ 0 w 2"/>
                  <a:gd name="T1" fmla="*/ 47 h 52"/>
                  <a:gd name="T2" fmla="*/ 0 w 2"/>
                  <a:gd name="T3" fmla="*/ 52 h 52"/>
                  <a:gd name="T4" fmla="*/ 0 w 2"/>
                  <a:gd name="T5" fmla="*/ 47 h 52"/>
                  <a:gd name="T6" fmla="*/ 0 w 2"/>
                  <a:gd name="T7" fmla="*/ 36 h 52"/>
                  <a:gd name="T8" fmla="*/ 0 w 2"/>
                  <a:gd name="T9" fmla="*/ 26 h 52"/>
                  <a:gd name="T10" fmla="*/ 2 w 2"/>
                  <a:gd name="T11" fmla="*/ 15 h 52"/>
                  <a:gd name="T12" fmla="*/ 2 w 2"/>
                  <a:gd name="T13" fmla="*/ 5 h 52"/>
                  <a:gd name="T14" fmla="*/ 2 w 2"/>
                  <a:gd name="T15" fmla="*/ 0 h 52"/>
                  <a:gd name="T16" fmla="*/ 2 w 2"/>
                  <a:gd name="T17" fmla="*/ 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52">
                    <a:moveTo>
                      <a:pt x="0" y="47"/>
                    </a:moveTo>
                    <a:lnTo>
                      <a:pt x="0" y="52"/>
                    </a:lnTo>
                    <a:lnTo>
                      <a:pt x="0" y="47"/>
                    </a:lnTo>
                    <a:lnTo>
                      <a:pt x="0" y="36"/>
                    </a:lnTo>
                    <a:lnTo>
                      <a:pt x="0" y="26"/>
                    </a:lnTo>
                    <a:lnTo>
                      <a:pt x="2" y="15"/>
                    </a:lnTo>
                    <a:lnTo>
                      <a:pt x="2" y="5"/>
                    </a:lnTo>
                    <a:lnTo>
                      <a:pt x="2" y="0"/>
                    </a:lnTo>
                    <a:lnTo>
                      <a:pt x="2"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5" name="Freeform 718"/>
              <p:cNvSpPr>
                <a:spLocks/>
              </p:cNvSpPr>
              <p:nvPr/>
            </p:nvSpPr>
            <p:spPr bwMode="auto">
              <a:xfrm>
                <a:off x="5007" y="851"/>
                <a:ext cx="3" cy="290"/>
              </a:xfrm>
              <a:custGeom>
                <a:avLst/>
                <a:gdLst>
                  <a:gd name="T0" fmla="*/ 0 w 3"/>
                  <a:gd name="T1" fmla="*/ 0 h 290"/>
                  <a:gd name="T2" fmla="*/ 0 w 3"/>
                  <a:gd name="T3" fmla="*/ 21 h 290"/>
                  <a:gd name="T4" fmla="*/ 0 w 3"/>
                  <a:gd name="T5" fmla="*/ 58 h 290"/>
                  <a:gd name="T6" fmla="*/ 0 w 3"/>
                  <a:gd name="T7" fmla="*/ 100 h 290"/>
                  <a:gd name="T8" fmla="*/ 0 w 3"/>
                  <a:gd name="T9" fmla="*/ 142 h 290"/>
                  <a:gd name="T10" fmla="*/ 3 w 3"/>
                  <a:gd name="T11" fmla="*/ 190 h 290"/>
                  <a:gd name="T12" fmla="*/ 3 w 3"/>
                  <a:gd name="T13" fmla="*/ 232 h 290"/>
                  <a:gd name="T14" fmla="*/ 3 w 3"/>
                  <a:gd name="T15" fmla="*/ 269 h 290"/>
                  <a:gd name="T16" fmla="*/ 3 w 3"/>
                  <a:gd name="T17" fmla="*/ 290 h 2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290">
                    <a:moveTo>
                      <a:pt x="0" y="0"/>
                    </a:moveTo>
                    <a:lnTo>
                      <a:pt x="0" y="21"/>
                    </a:lnTo>
                    <a:lnTo>
                      <a:pt x="0" y="58"/>
                    </a:lnTo>
                    <a:lnTo>
                      <a:pt x="0" y="100"/>
                    </a:lnTo>
                    <a:lnTo>
                      <a:pt x="0" y="142"/>
                    </a:lnTo>
                    <a:lnTo>
                      <a:pt x="3" y="190"/>
                    </a:lnTo>
                    <a:lnTo>
                      <a:pt x="3" y="232"/>
                    </a:lnTo>
                    <a:lnTo>
                      <a:pt x="3" y="269"/>
                    </a:lnTo>
                    <a:lnTo>
                      <a:pt x="3" y="29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6" name="Freeform 719"/>
              <p:cNvSpPr>
                <a:spLocks/>
              </p:cNvSpPr>
              <p:nvPr/>
            </p:nvSpPr>
            <p:spPr bwMode="auto">
              <a:xfrm>
                <a:off x="5010" y="1104"/>
                <a:ext cx="3" cy="37"/>
              </a:xfrm>
              <a:custGeom>
                <a:avLst/>
                <a:gdLst>
                  <a:gd name="T0" fmla="*/ 0 w 3"/>
                  <a:gd name="T1" fmla="*/ 37 h 37"/>
                  <a:gd name="T2" fmla="*/ 0 w 3"/>
                  <a:gd name="T3" fmla="*/ 37 h 37"/>
                  <a:gd name="T4" fmla="*/ 0 w 3"/>
                  <a:gd name="T5" fmla="*/ 31 h 37"/>
                  <a:gd name="T6" fmla="*/ 3 w 3"/>
                  <a:gd name="T7" fmla="*/ 16 h 37"/>
                  <a:gd name="T8" fmla="*/ 3 w 3"/>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7">
                    <a:moveTo>
                      <a:pt x="0" y="37"/>
                    </a:moveTo>
                    <a:lnTo>
                      <a:pt x="0" y="37"/>
                    </a:lnTo>
                    <a:lnTo>
                      <a:pt x="0" y="31"/>
                    </a:lnTo>
                    <a:lnTo>
                      <a:pt x="3"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7" name="Freeform 720"/>
              <p:cNvSpPr>
                <a:spLocks/>
              </p:cNvSpPr>
              <p:nvPr/>
            </p:nvSpPr>
            <p:spPr bwMode="auto">
              <a:xfrm>
                <a:off x="5013" y="745"/>
                <a:ext cx="3" cy="359"/>
              </a:xfrm>
              <a:custGeom>
                <a:avLst/>
                <a:gdLst>
                  <a:gd name="T0" fmla="*/ 0 w 3"/>
                  <a:gd name="T1" fmla="*/ 359 h 359"/>
                  <a:gd name="T2" fmla="*/ 0 w 3"/>
                  <a:gd name="T3" fmla="*/ 343 h 359"/>
                  <a:gd name="T4" fmla="*/ 0 w 3"/>
                  <a:gd name="T5" fmla="*/ 327 h 359"/>
                  <a:gd name="T6" fmla="*/ 0 w 3"/>
                  <a:gd name="T7" fmla="*/ 280 h 359"/>
                  <a:gd name="T8" fmla="*/ 0 w 3"/>
                  <a:gd name="T9" fmla="*/ 227 h 359"/>
                  <a:gd name="T10" fmla="*/ 0 w 3"/>
                  <a:gd name="T11" fmla="*/ 174 h 359"/>
                  <a:gd name="T12" fmla="*/ 3 w 3"/>
                  <a:gd name="T13" fmla="*/ 116 h 359"/>
                  <a:gd name="T14" fmla="*/ 3 w 3"/>
                  <a:gd name="T15" fmla="*/ 69 h 359"/>
                  <a:gd name="T16" fmla="*/ 3 w 3"/>
                  <a:gd name="T17" fmla="*/ 27 h 359"/>
                  <a:gd name="T18" fmla="*/ 3 w 3"/>
                  <a:gd name="T19" fmla="*/ 11 h 359"/>
                  <a:gd name="T20" fmla="*/ 3 w 3"/>
                  <a:gd name="T21" fmla="*/ 0 h 3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59">
                    <a:moveTo>
                      <a:pt x="0" y="359"/>
                    </a:moveTo>
                    <a:lnTo>
                      <a:pt x="0" y="343"/>
                    </a:lnTo>
                    <a:lnTo>
                      <a:pt x="0" y="327"/>
                    </a:lnTo>
                    <a:lnTo>
                      <a:pt x="0" y="280"/>
                    </a:lnTo>
                    <a:lnTo>
                      <a:pt x="0" y="227"/>
                    </a:lnTo>
                    <a:lnTo>
                      <a:pt x="0" y="174"/>
                    </a:lnTo>
                    <a:lnTo>
                      <a:pt x="3" y="116"/>
                    </a:lnTo>
                    <a:lnTo>
                      <a:pt x="3" y="69"/>
                    </a:lnTo>
                    <a:lnTo>
                      <a:pt x="3"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8" name="Freeform 721"/>
              <p:cNvSpPr>
                <a:spLocks/>
              </p:cNvSpPr>
              <p:nvPr/>
            </p:nvSpPr>
            <p:spPr bwMode="auto">
              <a:xfrm>
                <a:off x="5016" y="740"/>
                <a:ext cx="3" cy="63"/>
              </a:xfrm>
              <a:custGeom>
                <a:avLst/>
                <a:gdLst>
                  <a:gd name="T0" fmla="*/ 0 w 3"/>
                  <a:gd name="T1" fmla="*/ 5 h 63"/>
                  <a:gd name="T2" fmla="*/ 0 w 3"/>
                  <a:gd name="T3" fmla="*/ 0 h 63"/>
                  <a:gd name="T4" fmla="*/ 0 w 3"/>
                  <a:gd name="T5" fmla="*/ 5 h 63"/>
                  <a:gd name="T6" fmla="*/ 0 w 3"/>
                  <a:gd name="T7" fmla="*/ 16 h 63"/>
                  <a:gd name="T8" fmla="*/ 0 w 3"/>
                  <a:gd name="T9" fmla="*/ 27 h 63"/>
                  <a:gd name="T10" fmla="*/ 3 w 3"/>
                  <a:gd name="T11" fmla="*/ 42 h 63"/>
                  <a:gd name="T12" fmla="*/ 3 w 3"/>
                  <a:gd name="T13" fmla="*/ 53 h 63"/>
                  <a:gd name="T14" fmla="*/ 3 w 3"/>
                  <a:gd name="T15" fmla="*/ 63 h 63"/>
                  <a:gd name="T16" fmla="*/ 3 w 3"/>
                  <a:gd name="T17" fmla="*/ 63 h 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63">
                    <a:moveTo>
                      <a:pt x="0" y="5"/>
                    </a:moveTo>
                    <a:lnTo>
                      <a:pt x="0" y="0"/>
                    </a:lnTo>
                    <a:lnTo>
                      <a:pt x="0" y="5"/>
                    </a:lnTo>
                    <a:lnTo>
                      <a:pt x="0" y="16"/>
                    </a:lnTo>
                    <a:lnTo>
                      <a:pt x="0" y="27"/>
                    </a:lnTo>
                    <a:lnTo>
                      <a:pt x="3" y="42"/>
                    </a:lnTo>
                    <a:lnTo>
                      <a:pt x="3" y="53"/>
                    </a:lnTo>
                    <a:lnTo>
                      <a:pt x="3" y="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09" name="Freeform 722"/>
              <p:cNvSpPr>
                <a:spLocks/>
              </p:cNvSpPr>
              <p:nvPr/>
            </p:nvSpPr>
            <p:spPr bwMode="auto">
              <a:xfrm>
                <a:off x="5019" y="645"/>
                <a:ext cx="2" cy="158"/>
              </a:xfrm>
              <a:custGeom>
                <a:avLst/>
                <a:gdLst>
                  <a:gd name="T0" fmla="*/ 0 w 2"/>
                  <a:gd name="T1" fmla="*/ 158 h 158"/>
                  <a:gd name="T2" fmla="*/ 0 w 2"/>
                  <a:gd name="T3" fmla="*/ 148 h 158"/>
                  <a:gd name="T4" fmla="*/ 0 w 2"/>
                  <a:gd name="T5" fmla="*/ 127 h 158"/>
                  <a:gd name="T6" fmla="*/ 0 w 2"/>
                  <a:gd name="T7" fmla="*/ 100 h 158"/>
                  <a:gd name="T8" fmla="*/ 0 w 2"/>
                  <a:gd name="T9" fmla="*/ 74 h 158"/>
                  <a:gd name="T10" fmla="*/ 2 w 2"/>
                  <a:gd name="T11" fmla="*/ 48 h 158"/>
                  <a:gd name="T12" fmla="*/ 2 w 2"/>
                  <a:gd name="T13" fmla="*/ 21 h 158"/>
                  <a:gd name="T14" fmla="*/ 2 w 2"/>
                  <a:gd name="T15" fmla="*/ 6 h 158"/>
                  <a:gd name="T16" fmla="*/ 2 w 2"/>
                  <a:gd name="T17" fmla="*/ 0 h 1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58">
                    <a:moveTo>
                      <a:pt x="0" y="158"/>
                    </a:moveTo>
                    <a:lnTo>
                      <a:pt x="0" y="148"/>
                    </a:lnTo>
                    <a:lnTo>
                      <a:pt x="0" y="127"/>
                    </a:lnTo>
                    <a:lnTo>
                      <a:pt x="0" y="100"/>
                    </a:lnTo>
                    <a:lnTo>
                      <a:pt x="0" y="74"/>
                    </a:lnTo>
                    <a:lnTo>
                      <a:pt x="2" y="48"/>
                    </a:lnTo>
                    <a:lnTo>
                      <a:pt x="2" y="21"/>
                    </a:lnTo>
                    <a:lnTo>
                      <a:pt x="2"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0" name="Freeform 723"/>
              <p:cNvSpPr>
                <a:spLocks/>
              </p:cNvSpPr>
              <p:nvPr/>
            </p:nvSpPr>
            <p:spPr bwMode="auto">
              <a:xfrm>
                <a:off x="5021" y="645"/>
                <a:ext cx="3" cy="169"/>
              </a:xfrm>
              <a:custGeom>
                <a:avLst/>
                <a:gdLst>
                  <a:gd name="T0" fmla="*/ 0 w 3"/>
                  <a:gd name="T1" fmla="*/ 0 h 169"/>
                  <a:gd name="T2" fmla="*/ 0 w 3"/>
                  <a:gd name="T3" fmla="*/ 6 h 169"/>
                  <a:gd name="T4" fmla="*/ 0 w 3"/>
                  <a:gd name="T5" fmla="*/ 16 h 169"/>
                  <a:gd name="T6" fmla="*/ 0 w 3"/>
                  <a:gd name="T7" fmla="*/ 32 h 169"/>
                  <a:gd name="T8" fmla="*/ 0 w 3"/>
                  <a:gd name="T9" fmla="*/ 53 h 169"/>
                  <a:gd name="T10" fmla="*/ 3 w 3"/>
                  <a:gd name="T11" fmla="*/ 111 h 169"/>
                  <a:gd name="T12" fmla="*/ 3 w 3"/>
                  <a:gd name="T13" fmla="*/ 169 h 1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69">
                    <a:moveTo>
                      <a:pt x="0" y="0"/>
                    </a:moveTo>
                    <a:lnTo>
                      <a:pt x="0" y="6"/>
                    </a:lnTo>
                    <a:lnTo>
                      <a:pt x="0" y="16"/>
                    </a:lnTo>
                    <a:lnTo>
                      <a:pt x="0" y="32"/>
                    </a:lnTo>
                    <a:lnTo>
                      <a:pt x="0" y="53"/>
                    </a:lnTo>
                    <a:lnTo>
                      <a:pt x="3" y="111"/>
                    </a:lnTo>
                    <a:lnTo>
                      <a:pt x="3" y="16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1" name="Freeform 724"/>
              <p:cNvSpPr>
                <a:spLocks/>
              </p:cNvSpPr>
              <p:nvPr/>
            </p:nvSpPr>
            <p:spPr bwMode="auto">
              <a:xfrm>
                <a:off x="5024" y="814"/>
                <a:ext cx="3" cy="321"/>
              </a:xfrm>
              <a:custGeom>
                <a:avLst/>
                <a:gdLst>
                  <a:gd name="T0" fmla="*/ 0 w 3"/>
                  <a:gd name="T1" fmla="*/ 0 h 321"/>
                  <a:gd name="T2" fmla="*/ 0 w 3"/>
                  <a:gd name="T3" fmla="*/ 37 h 321"/>
                  <a:gd name="T4" fmla="*/ 0 w 3"/>
                  <a:gd name="T5" fmla="*/ 79 h 321"/>
                  <a:gd name="T6" fmla="*/ 0 w 3"/>
                  <a:gd name="T7" fmla="*/ 132 h 321"/>
                  <a:gd name="T8" fmla="*/ 3 w 3"/>
                  <a:gd name="T9" fmla="*/ 184 h 321"/>
                  <a:gd name="T10" fmla="*/ 3 w 3"/>
                  <a:gd name="T11" fmla="*/ 232 h 321"/>
                  <a:gd name="T12" fmla="*/ 3 w 3"/>
                  <a:gd name="T13" fmla="*/ 274 h 321"/>
                  <a:gd name="T14" fmla="*/ 3 w 3"/>
                  <a:gd name="T15" fmla="*/ 306 h 321"/>
                  <a:gd name="T16" fmla="*/ 3 w 3"/>
                  <a:gd name="T17" fmla="*/ 316 h 321"/>
                  <a:gd name="T18" fmla="*/ 3 w 3"/>
                  <a:gd name="T19" fmla="*/ 321 h 3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321">
                    <a:moveTo>
                      <a:pt x="0" y="0"/>
                    </a:moveTo>
                    <a:lnTo>
                      <a:pt x="0" y="37"/>
                    </a:lnTo>
                    <a:lnTo>
                      <a:pt x="0" y="79"/>
                    </a:lnTo>
                    <a:lnTo>
                      <a:pt x="0" y="132"/>
                    </a:lnTo>
                    <a:lnTo>
                      <a:pt x="3" y="184"/>
                    </a:lnTo>
                    <a:lnTo>
                      <a:pt x="3" y="232"/>
                    </a:lnTo>
                    <a:lnTo>
                      <a:pt x="3" y="274"/>
                    </a:lnTo>
                    <a:lnTo>
                      <a:pt x="3" y="306"/>
                    </a:lnTo>
                    <a:lnTo>
                      <a:pt x="3" y="316"/>
                    </a:lnTo>
                    <a:lnTo>
                      <a:pt x="3" y="3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2" name="Freeform 725"/>
              <p:cNvSpPr>
                <a:spLocks/>
              </p:cNvSpPr>
              <p:nvPr/>
            </p:nvSpPr>
            <p:spPr bwMode="auto">
              <a:xfrm>
                <a:off x="5027" y="951"/>
                <a:ext cx="1" cy="184"/>
              </a:xfrm>
              <a:custGeom>
                <a:avLst/>
                <a:gdLst>
                  <a:gd name="T0" fmla="*/ 0 w 1"/>
                  <a:gd name="T1" fmla="*/ 184 h 184"/>
                  <a:gd name="T2" fmla="*/ 0 w 1"/>
                  <a:gd name="T3" fmla="*/ 184 h 184"/>
                  <a:gd name="T4" fmla="*/ 0 w 1"/>
                  <a:gd name="T5" fmla="*/ 184 h 184"/>
                  <a:gd name="T6" fmla="*/ 0 w 1"/>
                  <a:gd name="T7" fmla="*/ 169 h 184"/>
                  <a:gd name="T8" fmla="*/ 0 w 1"/>
                  <a:gd name="T9" fmla="*/ 142 h 184"/>
                  <a:gd name="T10" fmla="*/ 0 w 1"/>
                  <a:gd name="T11" fmla="*/ 105 h 184"/>
                  <a:gd name="T12" fmla="*/ 0 w 1"/>
                  <a:gd name="T13" fmla="*/ 74 h 184"/>
                  <a:gd name="T14" fmla="*/ 0 w 1"/>
                  <a:gd name="T15" fmla="*/ 37 h 184"/>
                  <a:gd name="T16" fmla="*/ 0 w 1"/>
                  <a:gd name="T17" fmla="*/ 16 h 184"/>
                  <a:gd name="T18" fmla="*/ 0 w 1"/>
                  <a:gd name="T19" fmla="*/ 5 h 184"/>
                  <a:gd name="T20" fmla="*/ 0 w 1"/>
                  <a:gd name="T21" fmla="*/ 0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 h="184">
                    <a:moveTo>
                      <a:pt x="0" y="184"/>
                    </a:moveTo>
                    <a:lnTo>
                      <a:pt x="0" y="184"/>
                    </a:lnTo>
                    <a:lnTo>
                      <a:pt x="0" y="169"/>
                    </a:lnTo>
                    <a:lnTo>
                      <a:pt x="0" y="142"/>
                    </a:lnTo>
                    <a:lnTo>
                      <a:pt x="0" y="105"/>
                    </a:lnTo>
                    <a:lnTo>
                      <a:pt x="0" y="74"/>
                    </a:lnTo>
                    <a:lnTo>
                      <a:pt x="0" y="37"/>
                    </a:lnTo>
                    <a:lnTo>
                      <a:pt x="0" y="16"/>
                    </a:lnTo>
                    <a:lnTo>
                      <a:pt x="0" y="5"/>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3" name="Freeform 726"/>
              <p:cNvSpPr>
                <a:spLocks/>
              </p:cNvSpPr>
              <p:nvPr/>
            </p:nvSpPr>
            <p:spPr bwMode="auto">
              <a:xfrm>
                <a:off x="5027" y="951"/>
                <a:ext cx="3" cy="84"/>
              </a:xfrm>
              <a:custGeom>
                <a:avLst/>
                <a:gdLst>
                  <a:gd name="T0" fmla="*/ 0 w 3"/>
                  <a:gd name="T1" fmla="*/ 0 h 84"/>
                  <a:gd name="T2" fmla="*/ 0 w 3"/>
                  <a:gd name="T3" fmla="*/ 0 h 84"/>
                  <a:gd name="T4" fmla="*/ 0 w 3"/>
                  <a:gd name="T5" fmla="*/ 5 h 84"/>
                  <a:gd name="T6" fmla="*/ 0 w 3"/>
                  <a:gd name="T7" fmla="*/ 16 h 84"/>
                  <a:gd name="T8" fmla="*/ 0 w 3"/>
                  <a:gd name="T9" fmla="*/ 32 h 84"/>
                  <a:gd name="T10" fmla="*/ 3 w 3"/>
                  <a:gd name="T11" fmla="*/ 63 h 84"/>
                  <a:gd name="T12" fmla="*/ 3 w 3"/>
                  <a:gd name="T13" fmla="*/ 79 h 84"/>
                  <a:gd name="T14" fmla="*/ 3 w 3"/>
                  <a:gd name="T15" fmla="*/ 84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84">
                    <a:moveTo>
                      <a:pt x="0" y="0"/>
                    </a:moveTo>
                    <a:lnTo>
                      <a:pt x="0" y="0"/>
                    </a:lnTo>
                    <a:lnTo>
                      <a:pt x="0" y="5"/>
                    </a:lnTo>
                    <a:lnTo>
                      <a:pt x="0" y="16"/>
                    </a:lnTo>
                    <a:lnTo>
                      <a:pt x="0" y="32"/>
                    </a:lnTo>
                    <a:lnTo>
                      <a:pt x="3" y="63"/>
                    </a:lnTo>
                    <a:lnTo>
                      <a:pt x="3" y="79"/>
                    </a:lnTo>
                    <a:lnTo>
                      <a:pt x="3" y="8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4" name="Freeform 727"/>
              <p:cNvSpPr>
                <a:spLocks/>
              </p:cNvSpPr>
              <p:nvPr/>
            </p:nvSpPr>
            <p:spPr bwMode="auto">
              <a:xfrm>
                <a:off x="5030" y="1014"/>
                <a:ext cx="3" cy="21"/>
              </a:xfrm>
              <a:custGeom>
                <a:avLst/>
                <a:gdLst>
                  <a:gd name="T0" fmla="*/ 0 w 3"/>
                  <a:gd name="T1" fmla="*/ 21 h 21"/>
                  <a:gd name="T2" fmla="*/ 0 w 3"/>
                  <a:gd name="T3" fmla="*/ 16 h 21"/>
                  <a:gd name="T4" fmla="*/ 0 w 3"/>
                  <a:gd name="T5" fmla="*/ 5 h 21"/>
                  <a:gd name="T6" fmla="*/ 3 w 3"/>
                  <a:gd name="T7" fmla="*/ 0 h 21"/>
                  <a:gd name="T8" fmla="*/ 3 w 3"/>
                  <a:gd name="T9" fmla="*/ 0 h 21"/>
                  <a:gd name="T10" fmla="*/ 3 w 3"/>
                  <a:gd name="T11" fmla="*/ 0 h 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1">
                    <a:moveTo>
                      <a:pt x="0" y="21"/>
                    </a:moveTo>
                    <a:lnTo>
                      <a:pt x="0" y="16"/>
                    </a:ln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5" name="Freeform 728"/>
              <p:cNvSpPr>
                <a:spLocks/>
              </p:cNvSpPr>
              <p:nvPr/>
            </p:nvSpPr>
            <p:spPr bwMode="auto">
              <a:xfrm>
                <a:off x="5033" y="1014"/>
                <a:ext cx="2" cy="216"/>
              </a:xfrm>
              <a:custGeom>
                <a:avLst/>
                <a:gdLst>
                  <a:gd name="T0" fmla="*/ 0 w 2"/>
                  <a:gd name="T1" fmla="*/ 0 h 216"/>
                  <a:gd name="T2" fmla="*/ 0 w 2"/>
                  <a:gd name="T3" fmla="*/ 16 h 216"/>
                  <a:gd name="T4" fmla="*/ 0 w 2"/>
                  <a:gd name="T5" fmla="*/ 42 h 216"/>
                  <a:gd name="T6" fmla="*/ 0 w 2"/>
                  <a:gd name="T7" fmla="*/ 74 h 216"/>
                  <a:gd name="T8" fmla="*/ 0 w 2"/>
                  <a:gd name="T9" fmla="*/ 111 h 216"/>
                  <a:gd name="T10" fmla="*/ 2 w 2"/>
                  <a:gd name="T11" fmla="*/ 148 h 216"/>
                  <a:gd name="T12" fmla="*/ 2 w 2"/>
                  <a:gd name="T13" fmla="*/ 174 h 216"/>
                  <a:gd name="T14" fmla="*/ 2 w 2"/>
                  <a:gd name="T15" fmla="*/ 200 h 216"/>
                  <a:gd name="T16" fmla="*/ 2 w 2"/>
                  <a:gd name="T17" fmla="*/ 216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216">
                    <a:moveTo>
                      <a:pt x="0" y="0"/>
                    </a:moveTo>
                    <a:lnTo>
                      <a:pt x="0" y="16"/>
                    </a:lnTo>
                    <a:lnTo>
                      <a:pt x="0" y="42"/>
                    </a:lnTo>
                    <a:lnTo>
                      <a:pt x="0" y="74"/>
                    </a:lnTo>
                    <a:lnTo>
                      <a:pt x="0" y="111"/>
                    </a:lnTo>
                    <a:lnTo>
                      <a:pt x="2" y="148"/>
                    </a:lnTo>
                    <a:lnTo>
                      <a:pt x="2" y="174"/>
                    </a:lnTo>
                    <a:lnTo>
                      <a:pt x="2" y="200"/>
                    </a:lnTo>
                    <a:lnTo>
                      <a:pt x="2" y="2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6" name="Freeform 729"/>
              <p:cNvSpPr>
                <a:spLocks/>
              </p:cNvSpPr>
              <p:nvPr/>
            </p:nvSpPr>
            <p:spPr bwMode="auto">
              <a:xfrm>
                <a:off x="5035" y="1167"/>
                <a:ext cx="3" cy="68"/>
              </a:xfrm>
              <a:custGeom>
                <a:avLst/>
                <a:gdLst>
                  <a:gd name="T0" fmla="*/ 0 w 3"/>
                  <a:gd name="T1" fmla="*/ 63 h 68"/>
                  <a:gd name="T2" fmla="*/ 0 w 3"/>
                  <a:gd name="T3" fmla="*/ 68 h 68"/>
                  <a:gd name="T4" fmla="*/ 0 w 3"/>
                  <a:gd name="T5" fmla="*/ 68 h 68"/>
                  <a:gd name="T6" fmla="*/ 0 w 3"/>
                  <a:gd name="T7" fmla="*/ 63 h 68"/>
                  <a:gd name="T8" fmla="*/ 0 w 3"/>
                  <a:gd name="T9" fmla="*/ 47 h 68"/>
                  <a:gd name="T10" fmla="*/ 3 w 3"/>
                  <a:gd name="T11" fmla="*/ 21 h 68"/>
                  <a:gd name="T12" fmla="*/ 3 w 3"/>
                  <a:gd name="T13" fmla="*/ 0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68">
                    <a:moveTo>
                      <a:pt x="0" y="63"/>
                    </a:moveTo>
                    <a:lnTo>
                      <a:pt x="0" y="68"/>
                    </a:lnTo>
                    <a:lnTo>
                      <a:pt x="0" y="63"/>
                    </a:lnTo>
                    <a:lnTo>
                      <a:pt x="0" y="47"/>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7" name="Freeform 730"/>
              <p:cNvSpPr>
                <a:spLocks/>
              </p:cNvSpPr>
              <p:nvPr/>
            </p:nvSpPr>
            <p:spPr bwMode="auto">
              <a:xfrm>
                <a:off x="5038" y="1088"/>
                <a:ext cx="3" cy="79"/>
              </a:xfrm>
              <a:custGeom>
                <a:avLst/>
                <a:gdLst>
                  <a:gd name="T0" fmla="*/ 0 w 3"/>
                  <a:gd name="T1" fmla="*/ 79 h 79"/>
                  <a:gd name="T2" fmla="*/ 0 w 3"/>
                  <a:gd name="T3" fmla="*/ 68 h 79"/>
                  <a:gd name="T4" fmla="*/ 0 w 3"/>
                  <a:gd name="T5" fmla="*/ 47 h 79"/>
                  <a:gd name="T6" fmla="*/ 3 w 3"/>
                  <a:gd name="T7" fmla="*/ 26 h 79"/>
                  <a:gd name="T8" fmla="*/ 3 w 3"/>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9">
                    <a:moveTo>
                      <a:pt x="0" y="79"/>
                    </a:moveTo>
                    <a:lnTo>
                      <a:pt x="0" y="68"/>
                    </a:lnTo>
                    <a:lnTo>
                      <a:pt x="0" y="47"/>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8" name="Freeform 731"/>
              <p:cNvSpPr>
                <a:spLocks/>
              </p:cNvSpPr>
              <p:nvPr/>
            </p:nvSpPr>
            <p:spPr bwMode="auto">
              <a:xfrm>
                <a:off x="5041" y="751"/>
                <a:ext cx="3" cy="337"/>
              </a:xfrm>
              <a:custGeom>
                <a:avLst/>
                <a:gdLst>
                  <a:gd name="T0" fmla="*/ 0 w 3"/>
                  <a:gd name="T1" fmla="*/ 337 h 337"/>
                  <a:gd name="T2" fmla="*/ 0 w 3"/>
                  <a:gd name="T3" fmla="*/ 305 h 337"/>
                  <a:gd name="T4" fmla="*/ 0 w 3"/>
                  <a:gd name="T5" fmla="*/ 263 h 337"/>
                  <a:gd name="T6" fmla="*/ 0 w 3"/>
                  <a:gd name="T7" fmla="*/ 210 h 337"/>
                  <a:gd name="T8" fmla="*/ 0 w 3"/>
                  <a:gd name="T9" fmla="*/ 158 h 337"/>
                  <a:gd name="T10" fmla="*/ 3 w 3"/>
                  <a:gd name="T11" fmla="*/ 110 h 337"/>
                  <a:gd name="T12" fmla="*/ 3 w 3"/>
                  <a:gd name="T13" fmla="*/ 63 h 337"/>
                  <a:gd name="T14" fmla="*/ 3 w 3"/>
                  <a:gd name="T15" fmla="*/ 26 h 337"/>
                  <a:gd name="T16" fmla="*/ 3 w 3"/>
                  <a:gd name="T17" fmla="*/ 10 h 337"/>
                  <a:gd name="T18" fmla="*/ 3 w 3"/>
                  <a:gd name="T19" fmla="*/ 0 h 33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 h="337">
                    <a:moveTo>
                      <a:pt x="0" y="337"/>
                    </a:moveTo>
                    <a:lnTo>
                      <a:pt x="0" y="305"/>
                    </a:lnTo>
                    <a:lnTo>
                      <a:pt x="0" y="263"/>
                    </a:lnTo>
                    <a:lnTo>
                      <a:pt x="0" y="210"/>
                    </a:lnTo>
                    <a:lnTo>
                      <a:pt x="0" y="158"/>
                    </a:lnTo>
                    <a:lnTo>
                      <a:pt x="3" y="110"/>
                    </a:lnTo>
                    <a:lnTo>
                      <a:pt x="3" y="63"/>
                    </a:lnTo>
                    <a:lnTo>
                      <a:pt x="3" y="26"/>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19" name="Freeform 732"/>
              <p:cNvSpPr>
                <a:spLocks/>
              </p:cNvSpPr>
              <p:nvPr/>
            </p:nvSpPr>
            <p:spPr bwMode="auto">
              <a:xfrm>
                <a:off x="5044" y="745"/>
                <a:ext cx="3" cy="64"/>
              </a:xfrm>
              <a:custGeom>
                <a:avLst/>
                <a:gdLst>
                  <a:gd name="T0" fmla="*/ 0 w 3"/>
                  <a:gd name="T1" fmla="*/ 6 h 64"/>
                  <a:gd name="T2" fmla="*/ 0 w 3"/>
                  <a:gd name="T3" fmla="*/ 0 h 64"/>
                  <a:gd name="T4" fmla="*/ 0 w 3"/>
                  <a:gd name="T5" fmla="*/ 0 h 64"/>
                  <a:gd name="T6" fmla="*/ 0 w 3"/>
                  <a:gd name="T7" fmla="*/ 6 h 64"/>
                  <a:gd name="T8" fmla="*/ 0 w 3"/>
                  <a:gd name="T9" fmla="*/ 16 h 64"/>
                  <a:gd name="T10" fmla="*/ 3 w 3"/>
                  <a:gd name="T11" fmla="*/ 43 h 64"/>
                  <a:gd name="T12" fmla="*/ 3 w 3"/>
                  <a:gd name="T13" fmla="*/ 58 h 64"/>
                  <a:gd name="T14" fmla="*/ 3 w 3"/>
                  <a:gd name="T15" fmla="*/ 64 h 6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64">
                    <a:moveTo>
                      <a:pt x="0" y="6"/>
                    </a:moveTo>
                    <a:lnTo>
                      <a:pt x="0" y="0"/>
                    </a:lnTo>
                    <a:lnTo>
                      <a:pt x="0" y="6"/>
                    </a:lnTo>
                    <a:lnTo>
                      <a:pt x="0" y="16"/>
                    </a:lnTo>
                    <a:lnTo>
                      <a:pt x="3" y="43"/>
                    </a:lnTo>
                    <a:lnTo>
                      <a:pt x="3" y="58"/>
                    </a:lnTo>
                    <a:lnTo>
                      <a:pt x="3" y="6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0" name="Freeform 733"/>
              <p:cNvSpPr>
                <a:spLocks/>
              </p:cNvSpPr>
              <p:nvPr/>
            </p:nvSpPr>
            <p:spPr bwMode="auto">
              <a:xfrm>
                <a:off x="5047" y="809"/>
                <a:ext cx="2" cy="79"/>
              </a:xfrm>
              <a:custGeom>
                <a:avLst/>
                <a:gdLst>
                  <a:gd name="T0" fmla="*/ 0 w 2"/>
                  <a:gd name="T1" fmla="*/ 0 h 79"/>
                  <a:gd name="T2" fmla="*/ 0 w 2"/>
                  <a:gd name="T3" fmla="*/ 31 h 79"/>
                  <a:gd name="T4" fmla="*/ 2 w 2"/>
                  <a:gd name="T5" fmla="*/ 52 h 79"/>
                  <a:gd name="T6" fmla="*/ 2 w 2"/>
                  <a:gd name="T7" fmla="*/ 79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79">
                    <a:moveTo>
                      <a:pt x="0" y="0"/>
                    </a:moveTo>
                    <a:lnTo>
                      <a:pt x="0" y="31"/>
                    </a:lnTo>
                    <a:lnTo>
                      <a:pt x="2" y="52"/>
                    </a:lnTo>
                    <a:lnTo>
                      <a:pt x="2" y="79"/>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1" name="Freeform 734"/>
              <p:cNvSpPr>
                <a:spLocks/>
              </p:cNvSpPr>
              <p:nvPr/>
            </p:nvSpPr>
            <p:spPr bwMode="auto">
              <a:xfrm>
                <a:off x="5049" y="888"/>
                <a:ext cx="3" cy="195"/>
              </a:xfrm>
              <a:custGeom>
                <a:avLst/>
                <a:gdLst>
                  <a:gd name="T0" fmla="*/ 0 w 3"/>
                  <a:gd name="T1" fmla="*/ 0 h 195"/>
                  <a:gd name="T2" fmla="*/ 0 w 3"/>
                  <a:gd name="T3" fmla="*/ 21 h 195"/>
                  <a:gd name="T4" fmla="*/ 0 w 3"/>
                  <a:gd name="T5" fmla="*/ 42 h 195"/>
                  <a:gd name="T6" fmla="*/ 0 w 3"/>
                  <a:gd name="T7" fmla="*/ 95 h 195"/>
                  <a:gd name="T8" fmla="*/ 3 w 3"/>
                  <a:gd name="T9" fmla="*/ 147 h 195"/>
                  <a:gd name="T10" fmla="*/ 3 w 3"/>
                  <a:gd name="T11" fmla="*/ 195 h 1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195">
                    <a:moveTo>
                      <a:pt x="0" y="0"/>
                    </a:moveTo>
                    <a:lnTo>
                      <a:pt x="0" y="21"/>
                    </a:lnTo>
                    <a:lnTo>
                      <a:pt x="0" y="42"/>
                    </a:lnTo>
                    <a:lnTo>
                      <a:pt x="0" y="95"/>
                    </a:lnTo>
                    <a:lnTo>
                      <a:pt x="3" y="147"/>
                    </a:lnTo>
                    <a:lnTo>
                      <a:pt x="3" y="1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2" name="Freeform 735"/>
              <p:cNvSpPr>
                <a:spLocks/>
              </p:cNvSpPr>
              <p:nvPr/>
            </p:nvSpPr>
            <p:spPr bwMode="auto">
              <a:xfrm>
                <a:off x="5052" y="1083"/>
                <a:ext cx="3" cy="147"/>
              </a:xfrm>
              <a:custGeom>
                <a:avLst/>
                <a:gdLst>
                  <a:gd name="T0" fmla="*/ 0 w 3"/>
                  <a:gd name="T1" fmla="*/ 0 h 147"/>
                  <a:gd name="T2" fmla="*/ 0 w 3"/>
                  <a:gd name="T3" fmla="*/ 47 h 147"/>
                  <a:gd name="T4" fmla="*/ 0 w 3"/>
                  <a:gd name="T5" fmla="*/ 95 h 147"/>
                  <a:gd name="T6" fmla="*/ 3 w 3"/>
                  <a:gd name="T7" fmla="*/ 116 h 147"/>
                  <a:gd name="T8" fmla="*/ 3 w 3"/>
                  <a:gd name="T9" fmla="*/ 131 h 147"/>
                  <a:gd name="T10" fmla="*/ 3 w 3"/>
                  <a:gd name="T11" fmla="*/ 142 h 147"/>
                  <a:gd name="T12" fmla="*/ 3 w 3"/>
                  <a:gd name="T13" fmla="*/ 147 h 1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47">
                    <a:moveTo>
                      <a:pt x="0" y="0"/>
                    </a:moveTo>
                    <a:lnTo>
                      <a:pt x="0" y="47"/>
                    </a:lnTo>
                    <a:lnTo>
                      <a:pt x="0" y="95"/>
                    </a:lnTo>
                    <a:lnTo>
                      <a:pt x="3" y="116"/>
                    </a:lnTo>
                    <a:lnTo>
                      <a:pt x="3" y="131"/>
                    </a:lnTo>
                    <a:lnTo>
                      <a:pt x="3" y="142"/>
                    </a:lnTo>
                    <a:lnTo>
                      <a:pt x="3" y="14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3" name="Freeform 736"/>
              <p:cNvSpPr>
                <a:spLocks/>
              </p:cNvSpPr>
              <p:nvPr/>
            </p:nvSpPr>
            <p:spPr bwMode="auto">
              <a:xfrm>
                <a:off x="5055" y="1072"/>
                <a:ext cx="3" cy="158"/>
              </a:xfrm>
              <a:custGeom>
                <a:avLst/>
                <a:gdLst>
                  <a:gd name="T0" fmla="*/ 0 w 3"/>
                  <a:gd name="T1" fmla="*/ 158 h 158"/>
                  <a:gd name="T2" fmla="*/ 0 w 3"/>
                  <a:gd name="T3" fmla="*/ 153 h 158"/>
                  <a:gd name="T4" fmla="*/ 0 w 3"/>
                  <a:gd name="T5" fmla="*/ 137 h 158"/>
                  <a:gd name="T6" fmla="*/ 0 w 3"/>
                  <a:gd name="T7" fmla="*/ 121 h 158"/>
                  <a:gd name="T8" fmla="*/ 0 w 3"/>
                  <a:gd name="T9" fmla="*/ 95 h 158"/>
                  <a:gd name="T10" fmla="*/ 3 w 3"/>
                  <a:gd name="T11" fmla="*/ 42 h 158"/>
                  <a:gd name="T12" fmla="*/ 3 w 3"/>
                  <a:gd name="T13" fmla="*/ 21 h 158"/>
                  <a:gd name="T14" fmla="*/ 3 w 3"/>
                  <a:gd name="T15" fmla="*/ 0 h 1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58">
                    <a:moveTo>
                      <a:pt x="0" y="158"/>
                    </a:moveTo>
                    <a:lnTo>
                      <a:pt x="0" y="153"/>
                    </a:lnTo>
                    <a:lnTo>
                      <a:pt x="0" y="137"/>
                    </a:lnTo>
                    <a:lnTo>
                      <a:pt x="0" y="121"/>
                    </a:lnTo>
                    <a:lnTo>
                      <a:pt x="0" y="95"/>
                    </a:lnTo>
                    <a:lnTo>
                      <a:pt x="3" y="42"/>
                    </a:lnTo>
                    <a:lnTo>
                      <a:pt x="3" y="2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4" name="Freeform 737"/>
              <p:cNvSpPr>
                <a:spLocks/>
              </p:cNvSpPr>
              <p:nvPr/>
            </p:nvSpPr>
            <p:spPr bwMode="auto">
              <a:xfrm>
                <a:off x="5058" y="956"/>
                <a:ext cx="3" cy="116"/>
              </a:xfrm>
              <a:custGeom>
                <a:avLst/>
                <a:gdLst>
                  <a:gd name="T0" fmla="*/ 0 w 3"/>
                  <a:gd name="T1" fmla="*/ 116 h 116"/>
                  <a:gd name="T2" fmla="*/ 0 w 3"/>
                  <a:gd name="T3" fmla="*/ 74 h 116"/>
                  <a:gd name="T4" fmla="*/ 0 w 3"/>
                  <a:gd name="T5" fmla="*/ 37 h 116"/>
                  <a:gd name="T6" fmla="*/ 3 w 3"/>
                  <a:gd name="T7" fmla="*/ 16 h 116"/>
                  <a:gd name="T8" fmla="*/ 3 w 3"/>
                  <a:gd name="T9" fmla="*/ 5 h 116"/>
                  <a:gd name="T10" fmla="*/ 3 w 3"/>
                  <a:gd name="T11" fmla="*/ 0 h 116"/>
                  <a:gd name="T12" fmla="*/ 3 w 3"/>
                  <a:gd name="T13" fmla="*/ 0 h 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16">
                    <a:moveTo>
                      <a:pt x="0" y="116"/>
                    </a:moveTo>
                    <a:lnTo>
                      <a:pt x="0" y="74"/>
                    </a:lnTo>
                    <a:lnTo>
                      <a:pt x="0" y="37"/>
                    </a:lnTo>
                    <a:lnTo>
                      <a:pt x="3"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5" name="Freeform 738"/>
              <p:cNvSpPr>
                <a:spLocks/>
              </p:cNvSpPr>
              <p:nvPr/>
            </p:nvSpPr>
            <p:spPr bwMode="auto">
              <a:xfrm>
                <a:off x="5061" y="956"/>
                <a:ext cx="2" cy="216"/>
              </a:xfrm>
              <a:custGeom>
                <a:avLst/>
                <a:gdLst>
                  <a:gd name="T0" fmla="*/ 0 w 2"/>
                  <a:gd name="T1" fmla="*/ 0 h 216"/>
                  <a:gd name="T2" fmla="*/ 0 w 2"/>
                  <a:gd name="T3" fmla="*/ 11 h 216"/>
                  <a:gd name="T4" fmla="*/ 0 w 2"/>
                  <a:gd name="T5" fmla="*/ 37 h 216"/>
                  <a:gd name="T6" fmla="*/ 0 w 2"/>
                  <a:gd name="T7" fmla="*/ 69 h 216"/>
                  <a:gd name="T8" fmla="*/ 0 w 2"/>
                  <a:gd name="T9" fmla="*/ 100 h 216"/>
                  <a:gd name="T10" fmla="*/ 2 w 2"/>
                  <a:gd name="T11" fmla="*/ 137 h 216"/>
                  <a:gd name="T12" fmla="*/ 2 w 2"/>
                  <a:gd name="T13" fmla="*/ 174 h 216"/>
                  <a:gd name="T14" fmla="*/ 2 w 2"/>
                  <a:gd name="T15" fmla="*/ 200 h 216"/>
                  <a:gd name="T16" fmla="*/ 2 w 2"/>
                  <a:gd name="T17" fmla="*/ 216 h 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216">
                    <a:moveTo>
                      <a:pt x="0" y="0"/>
                    </a:moveTo>
                    <a:lnTo>
                      <a:pt x="0" y="11"/>
                    </a:lnTo>
                    <a:lnTo>
                      <a:pt x="0" y="37"/>
                    </a:lnTo>
                    <a:lnTo>
                      <a:pt x="0" y="69"/>
                    </a:lnTo>
                    <a:lnTo>
                      <a:pt x="0" y="100"/>
                    </a:lnTo>
                    <a:lnTo>
                      <a:pt x="2" y="137"/>
                    </a:lnTo>
                    <a:lnTo>
                      <a:pt x="2" y="174"/>
                    </a:lnTo>
                    <a:lnTo>
                      <a:pt x="2" y="200"/>
                    </a:lnTo>
                    <a:lnTo>
                      <a:pt x="2" y="2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6" name="Freeform 739"/>
              <p:cNvSpPr>
                <a:spLocks/>
              </p:cNvSpPr>
              <p:nvPr/>
            </p:nvSpPr>
            <p:spPr bwMode="auto">
              <a:xfrm>
                <a:off x="5063" y="1146"/>
                <a:ext cx="3" cy="26"/>
              </a:xfrm>
              <a:custGeom>
                <a:avLst/>
                <a:gdLst>
                  <a:gd name="T0" fmla="*/ 0 w 3"/>
                  <a:gd name="T1" fmla="*/ 26 h 26"/>
                  <a:gd name="T2" fmla="*/ 0 w 3"/>
                  <a:gd name="T3" fmla="*/ 26 h 26"/>
                  <a:gd name="T4" fmla="*/ 0 w 3"/>
                  <a:gd name="T5" fmla="*/ 21 h 26"/>
                  <a:gd name="T6" fmla="*/ 3 w 3"/>
                  <a:gd name="T7" fmla="*/ 10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6"/>
                    </a:lnTo>
                    <a:lnTo>
                      <a:pt x="0" y="21"/>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7" name="Freeform 740"/>
              <p:cNvSpPr>
                <a:spLocks/>
              </p:cNvSpPr>
              <p:nvPr/>
            </p:nvSpPr>
            <p:spPr bwMode="auto">
              <a:xfrm>
                <a:off x="5066" y="946"/>
                <a:ext cx="3" cy="200"/>
              </a:xfrm>
              <a:custGeom>
                <a:avLst/>
                <a:gdLst>
                  <a:gd name="T0" fmla="*/ 0 w 3"/>
                  <a:gd name="T1" fmla="*/ 200 h 200"/>
                  <a:gd name="T2" fmla="*/ 0 w 3"/>
                  <a:gd name="T3" fmla="*/ 179 h 200"/>
                  <a:gd name="T4" fmla="*/ 0 w 3"/>
                  <a:gd name="T5" fmla="*/ 152 h 200"/>
                  <a:gd name="T6" fmla="*/ 0 w 3"/>
                  <a:gd name="T7" fmla="*/ 121 h 200"/>
                  <a:gd name="T8" fmla="*/ 0 w 3"/>
                  <a:gd name="T9" fmla="*/ 89 h 200"/>
                  <a:gd name="T10" fmla="*/ 3 w 3"/>
                  <a:gd name="T11" fmla="*/ 58 h 200"/>
                  <a:gd name="T12" fmla="*/ 3 w 3"/>
                  <a:gd name="T13" fmla="*/ 26 h 200"/>
                  <a:gd name="T14" fmla="*/ 3 w 3"/>
                  <a:gd name="T15" fmla="*/ 10 h 200"/>
                  <a:gd name="T16" fmla="*/ 3 w 3"/>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200">
                    <a:moveTo>
                      <a:pt x="0" y="200"/>
                    </a:moveTo>
                    <a:lnTo>
                      <a:pt x="0" y="179"/>
                    </a:lnTo>
                    <a:lnTo>
                      <a:pt x="0" y="152"/>
                    </a:lnTo>
                    <a:lnTo>
                      <a:pt x="0" y="121"/>
                    </a:lnTo>
                    <a:lnTo>
                      <a:pt x="0" y="89"/>
                    </a:lnTo>
                    <a:lnTo>
                      <a:pt x="3" y="58"/>
                    </a:lnTo>
                    <a:lnTo>
                      <a:pt x="3" y="26"/>
                    </a:lnTo>
                    <a:lnTo>
                      <a:pt x="3" y="1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8" name="Freeform 741"/>
              <p:cNvSpPr>
                <a:spLocks/>
              </p:cNvSpPr>
              <p:nvPr/>
            </p:nvSpPr>
            <p:spPr bwMode="auto">
              <a:xfrm>
                <a:off x="5069" y="946"/>
                <a:ext cx="3" cy="163"/>
              </a:xfrm>
              <a:custGeom>
                <a:avLst/>
                <a:gdLst>
                  <a:gd name="T0" fmla="*/ 0 w 3"/>
                  <a:gd name="T1" fmla="*/ 0 h 163"/>
                  <a:gd name="T2" fmla="*/ 0 w 3"/>
                  <a:gd name="T3" fmla="*/ 5 h 163"/>
                  <a:gd name="T4" fmla="*/ 0 w 3"/>
                  <a:gd name="T5" fmla="*/ 21 h 163"/>
                  <a:gd name="T6" fmla="*/ 0 w 3"/>
                  <a:gd name="T7" fmla="*/ 47 h 163"/>
                  <a:gd name="T8" fmla="*/ 0 w 3"/>
                  <a:gd name="T9" fmla="*/ 73 h 163"/>
                  <a:gd name="T10" fmla="*/ 3 w 3"/>
                  <a:gd name="T11" fmla="*/ 105 h 163"/>
                  <a:gd name="T12" fmla="*/ 3 w 3"/>
                  <a:gd name="T13" fmla="*/ 131 h 163"/>
                  <a:gd name="T14" fmla="*/ 3 w 3"/>
                  <a:gd name="T15" fmla="*/ 152 h 163"/>
                  <a:gd name="T16" fmla="*/ 3 w 3"/>
                  <a:gd name="T17" fmla="*/ 163 h 1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63">
                    <a:moveTo>
                      <a:pt x="0" y="0"/>
                    </a:moveTo>
                    <a:lnTo>
                      <a:pt x="0" y="5"/>
                    </a:lnTo>
                    <a:lnTo>
                      <a:pt x="0" y="21"/>
                    </a:lnTo>
                    <a:lnTo>
                      <a:pt x="0" y="47"/>
                    </a:lnTo>
                    <a:lnTo>
                      <a:pt x="0" y="73"/>
                    </a:lnTo>
                    <a:lnTo>
                      <a:pt x="3" y="105"/>
                    </a:lnTo>
                    <a:lnTo>
                      <a:pt x="3" y="131"/>
                    </a:lnTo>
                    <a:lnTo>
                      <a:pt x="3" y="152"/>
                    </a:lnTo>
                    <a:lnTo>
                      <a:pt x="3" y="1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29" name="Freeform 742"/>
              <p:cNvSpPr>
                <a:spLocks/>
              </p:cNvSpPr>
              <p:nvPr/>
            </p:nvSpPr>
            <p:spPr bwMode="auto">
              <a:xfrm>
                <a:off x="5072" y="1035"/>
                <a:ext cx="3" cy="74"/>
              </a:xfrm>
              <a:custGeom>
                <a:avLst/>
                <a:gdLst>
                  <a:gd name="T0" fmla="*/ 0 w 3"/>
                  <a:gd name="T1" fmla="*/ 74 h 74"/>
                  <a:gd name="T2" fmla="*/ 0 w 3"/>
                  <a:gd name="T3" fmla="*/ 74 h 74"/>
                  <a:gd name="T4" fmla="*/ 0 w 3"/>
                  <a:gd name="T5" fmla="*/ 69 h 74"/>
                  <a:gd name="T6" fmla="*/ 0 w 3"/>
                  <a:gd name="T7" fmla="*/ 58 h 74"/>
                  <a:gd name="T8" fmla="*/ 0 w 3"/>
                  <a:gd name="T9" fmla="*/ 48 h 74"/>
                  <a:gd name="T10" fmla="*/ 3 w 3"/>
                  <a:gd name="T11" fmla="*/ 16 h 74"/>
                  <a:gd name="T12" fmla="*/ 3 w 3"/>
                  <a:gd name="T13" fmla="*/ 6 h 74"/>
                  <a:gd name="T14" fmla="*/ 3 w 3"/>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74">
                    <a:moveTo>
                      <a:pt x="0" y="74"/>
                    </a:moveTo>
                    <a:lnTo>
                      <a:pt x="0" y="74"/>
                    </a:lnTo>
                    <a:lnTo>
                      <a:pt x="0" y="69"/>
                    </a:lnTo>
                    <a:lnTo>
                      <a:pt x="0" y="58"/>
                    </a:lnTo>
                    <a:lnTo>
                      <a:pt x="0" y="48"/>
                    </a:lnTo>
                    <a:lnTo>
                      <a:pt x="3" y="16"/>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0" name="Freeform 743"/>
              <p:cNvSpPr>
                <a:spLocks/>
              </p:cNvSpPr>
              <p:nvPr/>
            </p:nvSpPr>
            <p:spPr bwMode="auto">
              <a:xfrm>
                <a:off x="5075" y="1035"/>
                <a:ext cx="2" cy="16"/>
              </a:xfrm>
              <a:custGeom>
                <a:avLst/>
                <a:gdLst>
                  <a:gd name="T0" fmla="*/ 0 w 2"/>
                  <a:gd name="T1" fmla="*/ 0 h 16"/>
                  <a:gd name="T2" fmla="*/ 0 w 2"/>
                  <a:gd name="T3" fmla="*/ 0 h 16"/>
                  <a:gd name="T4" fmla="*/ 0 w 2"/>
                  <a:gd name="T5" fmla="*/ 0 h 16"/>
                  <a:gd name="T6" fmla="*/ 2 w 2"/>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6">
                    <a:moveTo>
                      <a:pt x="0" y="0"/>
                    </a:moveTo>
                    <a:lnTo>
                      <a:pt x="0" y="0"/>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1" name="Freeform 744"/>
              <p:cNvSpPr>
                <a:spLocks/>
              </p:cNvSpPr>
              <p:nvPr/>
            </p:nvSpPr>
            <p:spPr bwMode="auto">
              <a:xfrm>
                <a:off x="5077" y="1051"/>
                <a:ext cx="3" cy="42"/>
              </a:xfrm>
              <a:custGeom>
                <a:avLst/>
                <a:gdLst>
                  <a:gd name="T0" fmla="*/ 0 w 3"/>
                  <a:gd name="T1" fmla="*/ 0 h 42"/>
                  <a:gd name="T2" fmla="*/ 0 w 3"/>
                  <a:gd name="T3" fmla="*/ 11 h 42"/>
                  <a:gd name="T4" fmla="*/ 0 w 3"/>
                  <a:gd name="T5" fmla="*/ 21 h 42"/>
                  <a:gd name="T6" fmla="*/ 3 w 3"/>
                  <a:gd name="T7" fmla="*/ 37 h 42"/>
                  <a:gd name="T8" fmla="*/ 3 w 3"/>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0"/>
                    </a:moveTo>
                    <a:lnTo>
                      <a:pt x="0" y="11"/>
                    </a:lnTo>
                    <a:lnTo>
                      <a:pt x="0" y="21"/>
                    </a:lnTo>
                    <a:lnTo>
                      <a:pt x="3" y="37"/>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2" name="Freeform 745"/>
              <p:cNvSpPr>
                <a:spLocks/>
              </p:cNvSpPr>
              <p:nvPr/>
            </p:nvSpPr>
            <p:spPr bwMode="auto">
              <a:xfrm>
                <a:off x="5080" y="1088"/>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3" name="Freeform 746"/>
              <p:cNvSpPr>
                <a:spLocks/>
              </p:cNvSpPr>
              <p:nvPr/>
            </p:nvSpPr>
            <p:spPr bwMode="auto">
              <a:xfrm>
                <a:off x="5083" y="988"/>
                <a:ext cx="3" cy="100"/>
              </a:xfrm>
              <a:custGeom>
                <a:avLst/>
                <a:gdLst>
                  <a:gd name="T0" fmla="*/ 0 w 3"/>
                  <a:gd name="T1" fmla="*/ 100 h 100"/>
                  <a:gd name="T2" fmla="*/ 0 w 3"/>
                  <a:gd name="T3" fmla="*/ 89 h 100"/>
                  <a:gd name="T4" fmla="*/ 0 w 3"/>
                  <a:gd name="T5" fmla="*/ 79 h 100"/>
                  <a:gd name="T6" fmla="*/ 0 w 3"/>
                  <a:gd name="T7" fmla="*/ 47 h 100"/>
                  <a:gd name="T8" fmla="*/ 3 w 3"/>
                  <a:gd name="T9" fmla="*/ 16 h 100"/>
                  <a:gd name="T10" fmla="*/ 3 w 3"/>
                  <a:gd name="T11" fmla="*/ 5 h 100"/>
                  <a:gd name="T12" fmla="*/ 3 w 3"/>
                  <a:gd name="T13" fmla="*/ 0 h 1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00">
                    <a:moveTo>
                      <a:pt x="0" y="100"/>
                    </a:moveTo>
                    <a:lnTo>
                      <a:pt x="0" y="89"/>
                    </a:lnTo>
                    <a:lnTo>
                      <a:pt x="0" y="79"/>
                    </a:lnTo>
                    <a:lnTo>
                      <a:pt x="0" y="47"/>
                    </a:lnTo>
                    <a:lnTo>
                      <a:pt x="3"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4" name="Freeform 747"/>
              <p:cNvSpPr>
                <a:spLocks/>
              </p:cNvSpPr>
              <p:nvPr/>
            </p:nvSpPr>
            <p:spPr bwMode="auto">
              <a:xfrm>
                <a:off x="5086" y="988"/>
                <a:ext cx="3" cy="31"/>
              </a:xfrm>
              <a:custGeom>
                <a:avLst/>
                <a:gdLst>
                  <a:gd name="T0" fmla="*/ 0 w 3"/>
                  <a:gd name="T1" fmla="*/ 0 h 31"/>
                  <a:gd name="T2" fmla="*/ 0 w 3"/>
                  <a:gd name="T3" fmla="*/ 0 h 31"/>
                  <a:gd name="T4" fmla="*/ 0 w 3"/>
                  <a:gd name="T5" fmla="*/ 0 h 31"/>
                  <a:gd name="T6" fmla="*/ 0 w 3"/>
                  <a:gd name="T7" fmla="*/ 10 h 31"/>
                  <a:gd name="T8" fmla="*/ 3 w 3"/>
                  <a:gd name="T9" fmla="*/ 21 h 31"/>
                  <a:gd name="T10" fmla="*/ 3 w 3"/>
                  <a:gd name="T11" fmla="*/ 31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31">
                    <a:moveTo>
                      <a:pt x="0" y="0"/>
                    </a:moveTo>
                    <a:lnTo>
                      <a:pt x="0" y="0"/>
                    </a:lnTo>
                    <a:lnTo>
                      <a:pt x="0" y="10"/>
                    </a:lnTo>
                    <a:lnTo>
                      <a:pt x="3" y="21"/>
                    </a:lnTo>
                    <a:lnTo>
                      <a:pt x="3" y="3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5" name="Freeform 748"/>
              <p:cNvSpPr>
                <a:spLocks/>
              </p:cNvSpPr>
              <p:nvPr/>
            </p:nvSpPr>
            <p:spPr bwMode="auto">
              <a:xfrm>
                <a:off x="5089" y="1019"/>
                <a:ext cx="3" cy="6"/>
              </a:xfrm>
              <a:custGeom>
                <a:avLst/>
                <a:gdLst>
                  <a:gd name="T0" fmla="*/ 0 w 3"/>
                  <a:gd name="T1" fmla="*/ 0 h 6"/>
                  <a:gd name="T2" fmla="*/ 0 w 3"/>
                  <a:gd name="T3" fmla="*/ 6 h 6"/>
                  <a:gd name="T4" fmla="*/ 3 w 3"/>
                  <a:gd name="T5" fmla="*/ 6 h 6"/>
                  <a:gd name="T6" fmla="*/ 0 60000 65536"/>
                  <a:gd name="T7" fmla="*/ 0 60000 65536"/>
                  <a:gd name="T8" fmla="*/ 0 60000 65536"/>
                </a:gdLst>
                <a:ahLst/>
                <a:cxnLst>
                  <a:cxn ang="T6">
                    <a:pos x="T0" y="T1"/>
                  </a:cxn>
                  <a:cxn ang="T7">
                    <a:pos x="T2" y="T3"/>
                  </a:cxn>
                  <a:cxn ang="T8">
                    <a:pos x="T4" y="T5"/>
                  </a:cxn>
                </a:cxnLst>
                <a:rect l="0" t="0" r="r" b="b"/>
                <a:pathLst>
                  <a:path w="3" h="6">
                    <a:moveTo>
                      <a:pt x="0" y="0"/>
                    </a:moveTo>
                    <a:lnTo>
                      <a:pt x="0" y="6"/>
                    </a:lnTo>
                    <a:lnTo>
                      <a:pt x="3" y="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6" name="Freeform 749"/>
              <p:cNvSpPr>
                <a:spLocks/>
              </p:cNvSpPr>
              <p:nvPr/>
            </p:nvSpPr>
            <p:spPr bwMode="auto">
              <a:xfrm>
                <a:off x="5092" y="1025"/>
                <a:ext cx="2" cy="16"/>
              </a:xfrm>
              <a:custGeom>
                <a:avLst/>
                <a:gdLst>
                  <a:gd name="T0" fmla="*/ 0 w 2"/>
                  <a:gd name="T1" fmla="*/ 0 h 16"/>
                  <a:gd name="T2" fmla="*/ 0 w 2"/>
                  <a:gd name="T3" fmla="*/ 5 h 16"/>
                  <a:gd name="T4" fmla="*/ 2 w 2"/>
                  <a:gd name="T5" fmla="*/ 16 h 16"/>
                  <a:gd name="T6" fmla="*/ 0 60000 65536"/>
                  <a:gd name="T7" fmla="*/ 0 60000 65536"/>
                  <a:gd name="T8" fmla="*/ 0 60000 65536"/>
                </a:gdLst>
                <a:ahLst/>
                <a:cxnLst>
                  <a:cxn ang="T6">
                    <a:pos x="T0" y="T1"/>
                  </a:cxn>
                  <a:cxn ang="T7">
                    <a:pos x="T2" y="T3"/>
                  </a:cxn>
                  <a:cxn ang="T8">
                    <a:pos x="T4" y="T5"/>
                  </a:cxn>
                </a:cxnLst>
                <a:rect l="0" t="0" r="r" b="b"/>
                <a:pathLst>
                  <a:path w="2" h="16">
                    <a:moveTo>
                      <a:pt x="0" y="0"/>
                    </a:moveTo>
                    <a:lnTo>
                      <a:pt x="0" y="5"/>
                    </a:lnTo>
                    <a:lnTo>
                      <a:pt x="2"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7" name="Freeform 750"/>
              <p:cNvSpPr>
                <a:spLocks/>
              </p:cNvSpPr>
              <p:nvPr/>
            </p:nvSpPr>
            <p:spPr bwMode="auto">
              <a:xfrm>
                <a:off x="5094" y="1041"/>
                <a:ext cx="3" cy="21"/>
              </a:xfrm>
              <a:custGeom>
                <a:avLst/>
                <a:gdLst>
                  <a:gd name="T0" fmla="*/ 0 w 3"/>
                  <a:gd name="T1" fmla="*/ 0 h 21"/>
                  <a:gd name="T2" fmla="*/ 0 w 3"/>
                  <a:gd name="T3" fmla="*/ 10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0"/>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38" name="Line 751"/>
              <p:cNvSpPr>
                <a:spLocks noChangeShapeType="1"/>
              </p:cNvSpPr>
              <p:nvPr/>
            </p:nvSpPr>
            <p:spPr bwMode="auto">
              <a:xfrm>
                <a:off x="5097" y="1062"/>
                <a:ext cx="3" cy="1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39" name="Line 752"/>
              <p:cNvSpPr>
                <a:spLocks noChangeShapeType="1"/>
              </p:cNvSpPr>
              <p:nvPr/>
            </p:nvSpPr>
            <p:spPr bwMode="auto">
              <a:xfrm>
                <a:off x="5100" y="1077"/>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40" name="Freeform 753"/>
              <p:cNvSpPr>
                <a:spLocks/>
              </p:cNvSpPr>
              <p:nvPr/>
            </p:nvSpPr>
            <p:spPr bwMode="auto">
              <a:xfrm>
                <a:off x="5103" y="1088"/>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1" name="Line 754"/>
              <p:cNvSpPr>
                <a:spLocks noChangeShapeType="1"/>
              </p:cNvSpPr>
              <p:nvPr/>
            </p:nvSpPr>
            <p:spPr bwMode="auto">
              <a:xfrm>
                <a:off x="5106" y="1098"/>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42" name="Freeform 755"/>
              <p:cNvSpPr>
                <a:spLocks/>
              </p:cNvSpPr>
              <p:nvPr/>
            </p:nvSpPr>
            <p:spPr bwMode="auto">
              <a:xfrm>
                <a:off x="5108" y="1093"/>
                <a:ext cx="3" cy="5"/>
              </a:xfrm>
              <a:custGeom>
                <a:avLst/>
                <a:gdLst>
                  <a:gd name="T0" fmla="*/ 0 w 3"/>
                  <a:gd name="T1" fmla="*/ 5 h 5"/>
                  <a:gd name="T2" fmla="*/ 0 w 3"/>
                  <a:gd name="T3" fmla="*/ 0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3" name="Freeform 756"/>
              <p:cNvSpPr>
                <a:spLocks/>
              </p:cNvSpPr>
              <p:nvPr/>
            </p:nvSpPr>
            <p:spPr bwMode="auto">
              <a:xfrm>
                <a:off x="5111" y="1093"/>
                <a:ext cx="3" cy="16"/>
              </a:xfrm>
              <a:custGeom>
                <a:avLst/>
                <a:gdLst>
                  <a:gd name="T0" fmla="*/ 0 w 3"/>
                  <a:gd name="T1" fmla="*/ 0 h 16"/>
                  <a:gd name="T2" fmla="*/ 0 w 3"/>
                  <a:gd name="T3" fmla="*/ 5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5"/>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4" name="Freeform 757"/>
              <p:cNvSpPr>
                <a:spLocks/>
              </p:cNvSpPr>
              <p:nvPr/>
            </p:nvSpPr>
            <p:spPr bwMode="auto">
              <a:xfrm>
                <a:off x="5114" y="1109"/>
                <a:ext cx="3" cy="21"/>
              </a:xfrm>
              <a:custGeom>
                <a:avLst/>
                <a:gdLst>
                  <a:gd name="T0" fmla="*/ 0 w 3"/>
                  <a:gd name="T1" fmla="*/ 0 h 21"/>
                  <a:gd name="T2" fmla="*/ 0 w 3"/>
                  <a:gd name="T3" fmla="*/ 11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11"/>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5" name="Freeform 758"/>
              <p:cNvSpPr>
                <a:spLocks/>
              </p:cNvSpPr>
              <p:nvPr/>
            </p:nvSpPr>
            <p:spPr bwMode="auto">
              <a:xfrm>
                <a:off x="5117" y="1130"/>
                <a:ext cx="3" cy="16"/>
              </a:xfrm>
              <a:custGeom>
                <a:avLst/>
                <a:gdLst>
                  <a:gd name="T0" fmla="*/ 0 w 3"/>
                  <a:gd name="T1" fmla="*/ 0 h 16"/>
                  <a:gd name="T2" fmla="*/ 0 w 3"/>
                  <a:gd name="T3" fmla="*/ 11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11"/>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6" name="Freeform 759"/>
              <p:cNvSpPr>
                <a:spLocks/>
              </p:cNvSpPr>
              <p:nvPr/>
            </p:nvSpPr>
            <p:spPr bwMode="auto">
              <a:xfrm>
                <a:off x="5120" y="1135"/>
                <a:ext cx="2" cy="11"/>
              </a:xfrm>
              <a:custGeom>
                <a:avLst/>
                <a:gdLst>
                  <a:gd name="T0" fmla="*/ 0 w 2"/>
                  <a:gd name="T1" fmla="*/ 11 h 11"/>
                  <a:gd name="T2" fmla="*/ 0 w 2"/>
                  <a:gd name="T3" fmla="*/ 6 h 11"/>
                  <a:gd name="T4" fmla="*/ 2 w 2"/>
                  <a:gd name="T5" fmla="*/ 0 h 11"/>
                  <a:gd name="T6" fmla="*/ 0 60000 65536"/>
                  <a:gd name="T7" fmla="*/ 0 60000 65536"/>
                  <a:gd name="T8" fmla="*/ 0 60000 65536"/>
                </a:gdLst>
                <a:ahLst/>
                <a:cxnLst>
                  <a:cxn ang="T6">
                    <a:pos x="T0" y="T1"/>
                  </a:cxn>
                  <a:cxn ang="T7">
                    <a:pos x="T2" y="T3"/>
                  </a:cxn>
                  <a:cxn ang="T8">
                    <a:pos x="T4" y="T5"/>
                  </a:cxn>
                </a:cxnLst>
                <a:rect l="0" t="0" r="r" b="b"/>
                <a:pathLst>
                  <a:path w="2" h="11">
                    <a:moveTo>
                      <a:pt x="0" y="11"/>
                    </a:moveTo>
                    <a:lnTo>
                      <a:pt x="0" y="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7" name="Freeform 760"/>
              <p:cNvSpPr>
                <a:spLocks/>
              </p:cNvSpPr>
              <p:nvPr/>
            </p:nvSpPr>
            <p:spPr bwMode="auto">
              <a:xfrm>
                <a:off x="5122" y="1114"/>
                <a:ext cx="3" cy="21"/>
              </a:xfrm>
              <a:custGeom>
                <a:avLst/>
                <a:gdLst>
                  <a:gd name="T0" fmla="*/ 0 w 3"/>
                  <a:gd name="T1" fmla="*/ 21 h 21"/>
                  <a:gd name="T2" fmla="*/ 0 w 3"/>
                  <a:gd name="T3" fmla="*/ 11 h 21"/>
                  <a:gd name="T4" fmla="*/ 3 w 3"/>
                  <a:gd name="T5" fmla="*/ 0 h 21"/>
                  <a:gd name="T6" fmla="*/ 0 60000 65536"/>
                  <a:gd name="T7" fmla="*/ 0 60000 65536"/>
                  <a:gd name="T8" fmla="*/ 0 60000 65536"/>
                </a:gdLst>
                <a:ahLst/>
                <a:cxnLst>
                  <a:cxn ang="T6">
                    <a:pos x="T0" y="T1"/>
                  </a:cxn>
                  <a:cxn ang="T7">
                    <a:pos x="T2" y="T3"/>
                  </a:cxn>
                  <a:cxn ang="T8">
                    <a:pos x="T4" y="T5"/>
                  </a:cxn>
                </a:cxnLst>
                <a:rect l="0" t="0" r="r" b="b"/>
                <a:pathLst>
                  <a:path w="3" h="21">
                    <a:moveTo>
                      <a:pt x="0" y="21"/>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48" name="Line 761"/>
              <p:cNvSpPr>
                <a:spLocks noChangeShapeType="1"/>
              </p:cNvSpPr>
              <p:nvPr/>
            </p:nvSpPr>
            <p:spPr bwMode="auto">
              <a:xfrm flipV="1">
                <a:off x="5125" y="1104"/>
                <a:ext cx="3" cy="10"/>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49" name="Freeform 762"/>
              <p:cNvSpPr>
                <a:spLocks/>
              </p:cNvSpPr>
              <p:nvPr/>
            </p:nvSpPr>
            <p:spPr bwMode="auto">
              <a:xfrm>
                <a:off x="5128" y="1098"/>
                <a:ext cx="3" cy="6"/>
              </a:xfrm>
              <a:custGeom>
                <a:avLst/>
                <a:gdLst>
                  <a:gd name="T0" fmla="*/ 0 w 3"/>
                  <a:gd name="T1" fmla="*/ 6 h 6"/>
                  <a:gd name="T2" fmla="*/ 0 w 3"/>
                  <a:gd name="T3" fmla="*/ 0 h 6"/>
                  <a:gd name="T4" fmla="*/ 3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0" y="6"/>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0" name="Freeform 763"/>
              <p:cNvSpPr>
                <a:spLocks/>
              </p:cNvSpPr>
              <p:nvPr/>
            </p:nvSpPr>
            <p:spPr bwMode="auto">
              <a:xfrm>
                <a:off x="5131" y="1098"/>
                <a:ext cx="3" cy="32"/>
              </a:xfrm>
              <a:custGeom>
                <a:avLst/>
                <a:gdLst>
                  <a:gd name="T0" fmla="*/ 0 w 3"/>
                  <a:gd name="T1" fmla="*/ 0 h 32"/>
                  <a:gd name="T2" fmla="*/ 0 w 3"/>
                  <a:gd name="T3" fmla="*/ 6 h 32"/>
                  <a:gd name="T4" fmla="*/ 0 w 3"/>
                  <a:gd name="T5" fmla="*/ 16 h 32"/>
                  <a:gd name="T6" fmla="*/ 3 w 3"/>
                  <a:gd name="T7" fmla="*/ 32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0"/>
                    </a:moveTo>
                    <a:lnTo>
                      <a:pt x="0" y="6"/>
                    </a:lnTo>
                    <a:lnTo>
                      <a:pt x="0" y="16"/>
                    </a:lnTo>
                    <a:lnTo>
                      <a:pt x="3" y="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1" name="Freeform 764"/>
              <p:cNvSpPr>
                <a:spLocks/>
              </p:cNvSpPr>
              <p:nvPr/>
            </p:nvSpPr>
            <p:spPr bwMode="auto">
              <a:xfrm>
                <a:off x="5134" y="1130"/>
                <a:ext cx="2" cy="26"/>
              </a:xfrm>
              <a:custGeom>
                <a:avLst/>
                <a:gdLst>
                  <a:gd name="T0" fmla="*/ 0 w 2"/>
                  <a:gd name="T1" fmla="*/ 0 h 26"/>
                  <a:gd name="T2" fmla="*/ 0 w 2"/>
                  <a:gd name="T3" fmla="*/ 16 h 26"/>
                  <a:gd name="T4" fmla="*/ 2 w 2"/>
                  <a:gd name="T5" fmla="*/ 26 h 26"/>
                  <a:gd name="T6" fmla="*/ 0 60000 65536"/>
                  <a:gd name="T7" fmla="*/ 0 60000 65536"/>
                  <a:gd name="T8" fmla="*/ 0 60000 65536"/>
                </a:gdLst>
                <a:ahLst/>
                <a:cxnLst>
                  <a:cxn ang="T6">
                    <a:pos x="T0" y="T1"/>
                  </a:cxn>
                  <a:cxn ang="T7">
                    <a:pos x="T2" y="T3"/>
                  </a:cxn>
                  <a:cxn ang="T8">
                    <a:pos x="T4" y="T5"/>
                  </a:cxn>
                </a:cxnLst>
                <a:rect l="0" t="0" r="r" b="b"/>
                <a:pathLst>
                  <a:path w="2" h="26">
                    <a:moveTo>
                      <a:pt x="0" y="0"/>
                    </a:moveTo>
                    <a:lnTo>
                      <a:pt x="0" y="16"/>
                    </a:lnTo>
                    <a:lnTo>
                      <a:pt x="2" y="2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2" name="Freeform 765"/>
              <p:cNvSpPr>
                <a:spLocks/>
              </p:cNvSpPr>
              <p:nvPr/>
            </p:nvSpPr>
            <p:spPr bwMode="auto">
              <a:xfrm>
                <a:off x="5136" y="1156"/>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3" name="Freeform 766"/>
              <p:cNvSpPr>
                <a:spLocks/>
              </p:cNvSpPr>
              <p:nvPr/>
            </p:nvSpPr>
            <p:spPr bwMode="auto">
              <a:xfrm>
                <a:off x="5139" y="1125"/>
                <a:ext cx="3" cy="31"/>
              </a:xfrm>
              <a:custGeom>
                <a:avLst/>
                <a:gdLst>
                  <a:gd name="T0" fmla="*/ 0 w 3"/>
                  <a:gd name="T1" fmla="*/ 31 h 31"/>
                  <a:gd name="T2" fmla="*/ 0 w 3"/>
                  <a:gd name="T3" fmla="*/ 16 h 31"/>
                  <a:gd name="T4" fmla="*/ 3 w 3"/>
                  <a:gd name="T5" fmla="*/ 0 h 31"/>
                  <a:gd name="T6" fmla="*/ 0 60000 65536"/>
                  <a:gd name="T7" fmla="*/ 0 60000 65536"/>
                  <a:gd name="T8" fmla="*/ 0 60000 65536"/>
                </a:gdLst>
                <a:ahLst/>
                <a:cxnLst>
                  <a:cxn ang="T6">
                    <a:pos x="T0" y="T1"/>
                  </a:cxn>
                  <a:cxn ang="T7">
                    <a:pos x="T2" y="T3"/>
                  </a:cxn>
                  <a:cxn ang="T8">
                    <a:pos x="T4" y="T5"/>
                  </a:cxn>
                </a:cxnLst>
                <a:rect l="0" t="0" r="r" b="b"/>
                <a:pathLst>
                  <a:path w="3" h="31">
                    <a:moveTo>
                      <a:pt x="0" y="31"/>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4" name="Freeform 767"/>
              <p:cNvSpPr>
                <a:spLocks/>
              </p:cNvSpPr>
              <p:nvPr/>
            </p:nvSpPr>
            <p:spPr bwMode="auto">
              <a:xfrm>
                <a:off x="5142" y="1093"/>
                <a:ext cx="3" cy="32"/>
              </a:xfrm>
              <a:custGeom>
                <a:avLst/>
                <a:gdLst>
                  <a:gd name="T0" fmla="*/ 0 w 3"/>
                  <a:gd name="T1" fmla="*/ 32 h 32"/>
                  <a:gd name="T2" fmla="*/ 0 w 3"/>
                  <a:gd name="T3" fmla="*/ 16 h 32"/>
                  <a:gd name="T4" fmla="*/ 3 w 3"/>
                  <a:gd name="T5" fmla="*/ 5 h 32"/>
                  <a:gd name="T6" fmla="*/ 3 w 3"/>
                  <a:gd name="T7" fmla="*/ 0 h 3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32">
                    <a:moveTo>
                      <a:pt x="0" y="32"/>
                    </a:move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5" name="Freeform 768"/>
              <p:cNvSpPr>
                <a:spLocks/>
              </p:cNvSpPr>
              <p:nvPr/>
            </p:nvSpPr>
            <p:spPr bwMode="auto">
              <a:xfrm>
                <a:off x="5145" y="1093"/>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6" name="Line 769"/>
              <p:cNvSpPr>
                <a:spLocks noChangeShapeType="1"/>
              </p:cNvSpPr>
              <p:nvPr/>
            </p:nvSpPr>
            <p:spPr bwMode="auto">
              <a:xfrm>
                <a:off x="5148" y="1098"/>
                <a:ext cx="2"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57" name="Freeform 770"/>
              <p:cNvSpPr>
                <a:spLocks/>
              </p:cNvSpPr>
              <p:nvPr/>
            </p:nvSpPr>
            <p:spPr bwMode="auto">
              <a:xfrm>
                <a:off x="5150" y="1104"/>
                <a:ext cx="3" cy="1"/>
              </a:xfrm>
              <a:custGeom>
                <a:avLst/>
                <a:gdLst>
                  <a:gd name="T0" fmla="*/ 0 w 3"/>
                  <a:gd name="T1" fmla="*/ 0 h 1"/>
                  <a:gd name="T2" fmla="*/ 0 w 3"/>
                  <a:gd name="T3" fmla="*/ 0 h 1"/>
                  <a:gd name="T4" fmla="*/ 3 w 3"/>
                  <a:gd name="T5" fmla="*/ 0 h 1"/>
                  <a:gd name="T6" fmla="*/ 0 60000 65536"/>
                  <a:gd name="T7" fmla="*/ 0 60000 65536"/>
                  <a:gd name="T8" fmla="*/ 0 60000 65536"/>
                </a:gdLst>
                <a:ahLst/>
                <a:cxnLst>
                  <a:cxn ang="T6">
                    <a:pos x="T0" y="T1"/>
                  </a:cxn>
                  <a:cxn ang="T7">
                    <a:pos x="T2" y="T3"/>
                  </a:cxn>
                  <a:cxn ang="T8">
                    <a:pos x="T4" y="T5"/>
                  </a:cxn>
                </a:cxnLst>
                <a:rect l="0" t="0" r="r" b="b"/>
                <a:pathLst>
                  <a:path w="3" h="1">
                    <a:moveTo>
                      <a:pt x="0" y="0"/>
                    </a:moveTo>
                    <a:lnTo>
                      <a:pt x="0" y="0"/>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8" name="Freeform 771"/>
              <p:cNvSpPr>
                <a:spLocks/>
              </p:cNvSpPr>
              <p:nvPr/>
            </p:nvSpPr>
            <p:spPr bwMode="auto">
              <a:xfrm>
                <a:off x="5153" y="1104"/>
                <a:ext cx="3" cy="16"/>
              </a:xfrm>
              <a:custGeom>
                <a:avLst/>
                <a:gdLst>
                  <a:gd name="T0" fmla="*/ 0 w 3"/>
                  <a:gd name="T1" fmla="*/ 0 h 16"/>
                  <a:gd name="T2" fmla="*/ 3 w 3"/>
                  <a:gd name="T3" fmla="*/ 10 h 16"/>
                  <a:gd name="T4" fmla="*/ 3 w 3"/>
                  <a:gd name="T5" fmla="*/ 16 h 16"/>
                  <a:gd name="T6" fmla="*/ 3 w 3"/>
                  <a:gd name="T7" fmla="*/ 16 h 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6">
                    <a:moveTo>
                      <a:pt x="0" y="0"/>
                    </a:moveTo>
                    <a:lnTo>
                      <a:pt x="3"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59" name="Freeform 772"/>
              <p:cNvSpPr>
                <a:spLocks/>
              </p:cNvSpPr>
              <p:nvPr/>
            </p:nvSpPr>
            <p:spPr bwMode="auto">
              <a:xfrm>
                <a:off x="5156" y="1109"/>
                <a:ext cx="1" cy="11"/>
              </a:xfrm>
              <a:custGeom>
                <a:avLst/>
                <a:gdLst>
                  <a:gd name="T0" fmla="*/ 0 w 1"/>
                  <a:gd name="T1" fmla="*/ 11 h 11"/>
                  <a:gd name="T2" fmla="*/ 0 w 1"/>
                  <a:gd name="T3" fmla="*/ 5 h 11"/>
                  <a:gd name="T4" fmla="*/ 0 w 1"/>
                  <a:gd name="T5" fmla="*/ 0 h 11"/>
                  <a:gd name="T6" fmla="*/ 0 60000 65536"/>
                  <a:gd name="T7" fmla="*/ 0 60000 65536"/>
                  <a:gd name="T8" fmla="*/ 0 60000 65536"/>
                </a:gdLst>
                <a:ahLst/>
                <a:cxnLst>
                  <a:cxn ang="T6">
                    <a:pos x="T0" y="T1"/>
                  </a:cxn>
                  <a:cxn ang="T7">
                    <a:pos x="T2" y="T3"/>
                  </a:cxn>
                  <a:cxn ang="T8">
                    <a:pos x="T4" y="T5"/>
                  </a:cxn>
                </a:cxnLst>
                <a:rect l="0" t="0" r="r" b="b"/>
                <a:pathLst>
                  <a:path w="1" h="11">
                    <a:moveTo>
                      <a:pt x="0" y="11"/>
                    </a:moveTo>
                    <a:lnTo>
                      <a:pt x="0" y="5"/>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0" name="Line 773"/>
              <p:cNvSpPr>
                <a:spLocks noChangeShapeType="1"/>
              </p:cNvSpPr>
              <p:nvPr/>
            </p:nvSpPr>
            <p:spPr bwMode="auto">
              <a:xfrm flipV="1">
                <a:off x="5156" y="1098"/>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61" name="Freeform 774"/>
              <p:cNvSpPr>
                <a:spLocks/>
              </p:cNvSpPr>
              <p:nvPr/>
            </p:nvSpPr>
            <p:spPr bwMode="auto">
              <a:xfrm>
                <a:off x="5159" y="1083"/>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2" name="Line 775"/>
              <p:cNvSpPr>
                <a:spLocks noChangeShapeType="1"/>
              </p:cNvSpPr>
              <p:nvPr/>
            </p:nvSpPr>
            <p:spPr bwMode="auto">
              <a:xfrm>
                <a:off x="5162" y="1083"/>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63" name="Freeform 776"/>
              <p:cNvSpPr>
                <a:spLocks/>
              </p:cNvSpPr>
              <p:nvPr/>
            </p:nvSpPr>
            <p:spPr bwMode="auto">
              <a:xfrm>
                <a:off x="5164" y="1083"/>
                <a:ext cx="3" cy="10"/>
              </a:xfrm>
              <a:custGeom>
                <a:avLst/>
                <a:gdLst>
                  <a:gd name="T0" fmla="*/ 0 w 3"/>
                  <a:gd name="T1" fmla="*/ 0 h 10"/>
                  <a:gd name="T2" fmla="*/ 0 w 3"/>
                  <a:gd name="T3" fmla="*/ 5 h 10"/>
                  <a:gd name="T4" fmla="*/ 3 w 3"/>
                  <a:gd name="T5" fmla="*/ 10 h 10"/>
                  <a:gd name="T6" fmla="*/ 0 60000 65536"/>
                  <a:gd name="T7" fmla="*/ 0 60000 65536"/>
                  <a:gd name="T8" fmla="*/ 0 60000 65536"/>
                </a:gdLst>
                <a:ahLst/>
                <a:cxnLst>
                  <a:cxn ang="T6">
                    <a:pos x="T0" y="T1"/>
                  </a:cxn>
                  <a:cxn ang="T7">
                    <a:pos x="T2" y="T3"/>
                  </a:cxn>
                  <a:cxn ang="T8">
                    <a:pos x="T4" y="T5"/>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4" name="Line 777"/>
              <p:cNvSpPr>
                <a:spLocks noChangeShapeType="1"/>
              </p:cNvSpPr>
              <p:nvPr/>
            </p:nvSpPr>
            <p:spPr bwMode="auto">
              <a:xfrm>
                <a:off x="5167" y="1093"/>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65" name="Freeform 778"/>
              <p:cNvSpPr>
                <a:spLocks/>
              </p:cNvSpPr>
              <p:nvPr/>
            </p:nvSpPr>
            <p:spPr bwMode="auto">
              <a:xfrm>
                <a:off x="5170" y="1104"/>
                <a:ext cx="3" cy="10"/>
              </a:xfrm>
              <a:custGeom>
                <a:avLst/>
                <a:gdLst>
                  <a:gd name="T0" fmla="*/ 0 w 3"/>
                  <a:gd name="T1" fmla="*/ 0 h 10"/>
                  <a:gd name="T2" fmla="*/ 0 w 3"/>
                  <a:gd name="T3" fmla="*/ 5 h 10"/>
                  <a:gd name="T4" fmla="*/ 3 w 3"/>
                  <a:gd name="T5" fmla="*/ 10 h 10"/>
                  <a:gd name="T6" fmla="*/ 3 w 3"/>
                  <a:gd name="T7" fmla="*/ 1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6" name="Freeform 779"/>
              <p:cNvSpPr>
                <a:spLocks/>
              </p:cNvSpPr>
              <p:nvPr/>
            </p:nvSpPr>
            <p:spPr bwMode="auto">
              <a:xfrm>
                <a:off x="5173" y="1088"/>
                <a:ext cx="3" cy="26"/>
              </a:xfrm>
              <a:custGeom>
                <a:avLst/>
                <a:gdLst>
                  <a:gd name="T0" fmla="*/ 0 w 3"/>
                  <a:gd name="T1" fmla="*/ 26 h 26"/>
                  <a:gd name="T2" fmla="*/ 0 w 3"/>
                  <a:gd name="T3" fmla="*/ 21 h 26"/>
                  <a:gd name="T4" fmla="*/ 0 w 3"/>
                  <a:gd name="T5" fmla="*/ 10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0" y="10"/>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7" name="Freeform 780"/>
              <p:cNvSpPr>
                <a:spLocks/>
              </p:cNvSpPr>
              <p:nvPr/>
            </p:nvSpPr>
            <p:spPr bwMode="auto">
              <a:xfrm>
                <a:off x="5176" y="1088"/>
                <a:ext cx="2" cy="10"/>
              </a:xfrm>
              <a:custGeom>
                <a:avLst/>
                <a:gdLst>
                  <a:gd name="T0" fmla="*/ 0 w 2"/>
                  <a:gd name="T1" fmla="*/ 0 h 10"/>
                  <a:gd name="T2" fmla="*/ 0 w 2"/>
                  <a:gd name="T3" fmla="*/ 0 h 10"/>
                  <a:gd name="T4" fmla="*/ 0 w 2"/>
                  <a:gd name="T5" fmla="*/ 5 h 10"/>
                  <a:gd name="T6" fmla="*/ 2 w 2"/>
                  <a:gd name="T7" fmla="*/ 1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0">
                    <a:moveTo>
                      <a:pt x="0" y="0"/>
                    </a:moveTo>
                    <a:lnTo>
                      <a:pt x="0" y="0"/>
                    </a:lnTo>
                    <a:lnTo>
                      <a:pt x="0" y="5"/>
                    </a:lnTo>
                    <a:lnTo>
                      <a:pt x="2"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8" name="Freeform 781"/>
              <p:cNvSpPr>
                <a:spLocks/>
              </p:cNvSpPr>
              <p:nvPr/>
            </p:nvSpPr>
            <p:spPr bwMode="auto">
              <a:xfrm>
                <a:off x="5178" y="1098"/>
                <a:ext cx="3" cy="11"/>
              </a:xfrm>
              <a:custGeom>
                <a:avLst/>
                <a:gdLst>
                  <a:gd name="T0" fmla="*/ 0 w 3"/>
                  <a:gd name="T1" fmla="*/ 0 h 11"/>
                  <a:gd name="T2" fmla="*/ 0 w 3"/>
                  <a:gd name="T3" fmla="*/ 6 h 11"/>
                  <a:gd name="T4" fmla="*/ 3 w 3"/>
                  <a:gd name="T5" fmla="*/ 11 h 11"/>
                  <a:gd name="T6" fmla="*/ 0 60000 65536"/>
                  <a:gd name="T7" fmla="*/ 0 60000 65536"/>
                  <a:gd name="T8" fmla="*/ 0 60000 65536"/>
                </a:gdLst>
                <a:ahLst/>
                <a:cxnLst>
                  <a:cxn ang="T6">
                    <a:pos x="T0" y="T1"/>
                  </a:cxn>
                  <a:cxn ang="T7">
                    <a:pos x="T2" y="T3"/>
                  </a:cxn>
                  <a:cxn ang="T8">
                    <a:pos x="T4" y="T5"/>
                  </a:cxn>
                </a:cxnLst>
                <a:rect l="0" t="0" r="r" b="b"/>
                <a:pathLst>
                  <a:path w="3" h="11">
                    <a:moveTo>
                      <a:pt x="0" y="0"/>
                    </a:move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69" name="Freeform 782"/>
              <p:cNvSpPr>
                <a:spLocks/>
              </p:cNvSpPr>
              <p:nvPr/>
            </p:nvSpPr>
            <p:spPr bwMode="auto">
              <a:xfrm>
                <a:off x="5181" y="1098"/>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0" name="Freeform 783"/>
              <p:cNvSpPr>
                <a:spLocks/>
              </p:cNvSpPr>
              <p:nvPr/>
            </p:nvSpPr>
            <p:spPr bwMode="auto">
              <a:xfrm>
                <a:off x="5184" y="1077"/>
                <a:ext cx="3" cy="21"/>
              </a:xfrm>
              <a:custGeom>
                <a:avLst/>
                <a:gdLst>
                  <a:gd name="T0" fmla="*/ 0 w 3"/>
                  <a:gd name="T1" fmla="*/ 21 h 21"/>
                  <a:gd name="T2" fmla="*/ 0 w 3"/>
                  <a:gd name="T3" fmla="*/ 11 h 21"/>
                  <a:gd name="T4" fmla="*/ 3 w 3"/>
                  <a:gd name="T5" fmla="*/ 0 h 21"/>
                  <a:gd name="T6" fmla="*/ 0 60000 65536"/>
                  <a:gd name="T7" fmla="*/ 0 60000 65536"/>
                  <a:gd name="T8" fmla="*/ 0 60000 65536"/>
                </a:gdLst>
                <a:ahLst/>
                <a:cxnLst>
                  <a:cxn ang="T6">
                    <a:pos x="T0" y="T1"/>
                  </a:cxn>
                  <a:cxn ang="T7">
                    <a:pos x="T2" y="T3"/>
                  </a:cxn>
                  <a:cxn ang="T8">
                    <a:pos x="T4" y="T5"/>
                  </a:cxn>
                </a:cxnLst>
                <a:rect l="0" t="0" r="r" b="b"/>
                <a:pathLst>
                  <a:path w="3" h="21">
                    <a:moveTo>
                      <a:pt x="0" y="21"/>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1" name="Freeform 784"/>
              <p:cNvSpPr>
                <a:spLocks/>
              </p:cNvSpPr>
              <p:nvPr/>
            </p:nvSpPr>
            <p:spPr bwMode="auto">
              <a:xfrm>
                <a:off x="5187" y="1062"/>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2" name="Line 785"/>
              <p:cNvSpPr>
                <a:spLocks noChangeShapeType="1"/>
              </p:cNvSpPr>
              <p:nvPr/>
            </p:nvSpPr>
            <p:spPr bwMode="auto">
              <a:xfrm>
                <a:off x="5190" y="1062"/>
                <a:ext cx="2" cy="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73" name="Freeform 786"/>
              <p:cNvSpPr>
                <a:spLocks/>
              </p:cNvSpPr>
              <p:nvPr/>
            </p:nvSpPr>
            <p:spPr bwMode="auto">
              <a:xfrm>
                <a:off x="5192" y="1062"/>
                <a:ext cx="3" cy="10"/>
              </a:xfrm>
              <a:custGeom>
                <a:avLst/>
                <a:gdLst>
                  <a:gd name="T0" fmla="*/ 0 w 3"/>
                  <a:gd name="T1" fmla="*/ 0 h 10"/>
                  <a:gd name="T2" fmla="*/ 0 w 3"/>
                  <a:gd name="T3" fmla="*/ 5 h 10"/>
                  <a:gd name="T4" fmla="*/ 3 w 3"/>
                  <a:gd name="T5" fmla="*/ 10 h 10"/>
                  <a:gd name="T6" fmla="*/ 3 w 3"/>
                  <a:gd name="T7" fmla="*/ 10 h 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10">
                    <a:moveTo>
                      <a:pt x="0" y="0"/>
                    </a:moveTo>
                    <a:lnTo>
                      <a:pt x="0" y="5"/>
                    </a:lnTo>
                    <a:lnTo>
                      <a:pt x="3" y="1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4" name="Freeform 787"/>
              <p:cNvSpPr>
                <a:spLocks/>
              </p:cNvSpPr>
              <p:nvPr/>
            </p:nvSpPr>
            <p:spPr bwMode="auto">
              <a:xfrm>
                <a:off x="5195" y="1046"/>
                <a:ext cx="3" cy="26"/>
              </a:xfrm>
              <a:custGeom>
                <a:avLst/>
                <a:gdLst>
                  <a:gd name="T0" fmla="*/ 0 w 3"/>
                  <a:gd name="T1" fmla="*/ 26 h 26"/>
                  <a:gd name="T2" fmla="*/ 0 w 3"/>
                  <a:gd name="T3" fmla="*/ 21 h 26"/>
                  <a:gd name="T4" fmla="*/ 0 w 3"/>
                  <a:gd name="T5" fmla="*/ 16 h 26"/>
                  <a:gd name="T6" fmla="*/ 3 w 3"/>
                  <a:gd name="T7" fmla="*/ 5 h 26"/>
                  <a:gd name="T8" fmla="*/ 3 w 3"/>
                  <a:gd name="T9" fmla="*/ 0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6">
                    <a:moveTo>
                      <a:pt x="0" y="26"/>
                    </a:moveTo>
                    <a:lnTo>
                      <a:pt x="0" y="21"/>
                    </a:lnTo>
                    <a:lnTo>
                      <a:pt x="0"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5" name="Freeform 788"/>
              <p:cNvSpPr>
                <a:spLocks/>
              </p:cNvSpPr>
              <p:nvPr/>
            </p:nvSpPr>
            <p:spPr bwMode="auto">
              <a:xfrm>
                <a:off x="5198" y="1046"/>
                <a:ext cx="3" cy="5"/>
              </a:xfrm>
              <a:custGeom>
                <a:avLst/>
                <a:gdLst>
                  <a:gd name="T0" fmla="*/ 0 w 3"/>
                  <a:gd name="T1" fmla="*/ 0 h 5"/>
                  <a:gd name="T2" fmla="*/ 0 w 3"/>
                  <a:gd name="T3" fmla="*/ 0 h 5"/>
                  <a:gd name="T4" fmla="*/ 0 w 3"/>
                  <a:gd name="T5" fmla="*/ 0 h 5"/>
                  <a:gd name="T6" fmla="*/ 3 w 3"/>
                  <a:gd name="T7" fmla="*/ 5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6" name="Line 789"/>
              <p:cNvSpPr>
                <a:spLocks noChangeShapeType="1"/>
              </p:cNvSpPr>
              <p:nvPr/>
            </p:nvSpPr>
            <p:spPr bwMode="auto">
              <a:xfrm flipV="1">
                <a:off x="5201" y="1046"/>
                <a:ext cx="3" cy="5"/>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77" name="Freeform 790"/>
              <p:cNvSpPr>
                <a:spLocks/>
              </p:cNvSpPr>
              <p:nvPr/>
            </p:nvSpPr>
            <p:spPr bwMode="auto">
              <a:xfrm>
                <a:off x="5204" y="1025"/>
                <a:ext cx="2" cy="21"/>
              </a:xfrm>
              <a:custGeom>
                <a:avLst/>
                <a:gdLst>
                  <a:gd name="T0" fmla="*/ 0 w 2"/>
                  <a:gd name="T1" fmla="*/ 21 h 21"/>
                  <a:gd name="T2" fmla="*/ 0 w 2"/>
                  <a:gd name="T3" fmla="*/ 10 h 21"/>
                  <a:gd name="T4" fmla="*/ 2 w 2"/>
                  <a:gd name="T5" fmla="*/ 0 h 21"/>
                  <a:gd name="T6" fmla="*/ 0 60000 65536"/>
                  <a:gd name="T7" fmla="*/ 0 60000 65536"/>
                  <a:gd name="T8" fmla="*/ 0 60000 65536"/>
                </a:gdLst>
                <a:ahLst/>
                <a:cxnLst>
                  <a:cxn ang="T6">
                    <a:pos x="T0" y="T1"/>
                  </a:cxn>
                  <a:cxn ang="T7">
                    <a:pos x="T2" y="T3"/>
                  </a:cxn>
                  <a:cxn ang="T8">
                    <a:pos x="T4" y="T5"/>
                  </a:cxn>
                </a:cxnLst>
                <a:rect l="0" t="0" r="r" b="b"/>
                <a:pathLst>
                  <a:path w="2" h="21">
                    <a:moveTo>
                      <a:pt x="0" y="21"/>
                    </a:moveTo>
                    <a:lnTo>
                      <a:pt x="0" y="1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8" name="Freeform 791"/>
              <p:cNvSpPr>
                <a:spLocks/>
              </p:cNvSpPr>
              <p:nvPr/>
            </p:nvSpPr>
            <p:spPr bwMode="auto">
              <a:xfrm>
                <a:off x="5206" y="998"/>
                <a:ext cx="3" cy="27"/>
              </a:xfrm>
              <a:custGeom>
                <a:avLst/>
                <a:gdLst>
                  <a:gd name="T0" fmla="*/ 0 w 3"/>
                  <a:gd name="T1" fmla="*/ 27 h 27"/>
                  <a:gd name="T2" fmla="*/ 0 w 3"/>
                  <a:gd name="T3" fmla="*/ 11 h 27"/>
                  <a:gd name="T4" fmla="*/ 3 w 3"/>
                  <a:gd name="T5" fmla="*/ 0 h 27"/>
                  <a:gd name="T6" fmla="*/ 0 60000 65536"/>
                  <a:gd name="T7" fmla="*/ 0 60000 65536"/>
                  <a:gd name="T8" fmla="*/ 0 60000 65536"/>
                </a:gdLst>
                <a:ahLst/>
                <a:cxnLst>
                  <a:cxn ang="T6">
                    <a:pos x="T0" y="T1"/>
                  </a:cxn>
                  <a:cxn ang="T7">
                    <a:pos x="T2" y="T3"/>
                  </a:cxn>
                  <a:cxn ang="T8">
                    <a:pos x="T4" y="T5"/>
                  </a:cxn>
                </a:cxnLst>
                <a:rect l="0" t="0" r="r" b="b"/>
                <a:pathLst>
                  <a:path w="3" h="27">
                    <a:moveTo>
                      <a:pt x="0" y="27"/>
                    </a:moveTo>
                    <a:lnTo>
                      <a:pt x="0"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79" name="Freeform 792"/>
              <p:cNvSpPr>
                <a:spLocks/>
              </p:cNvSpPr>
              <p:nvPr/>
            </p:nvSpPr>
            <p:spPr bwMode="auto">
              <a:xfrm>
                <a:off x="5209" y="983"/>
                <a:ext cx="3" cy="15"/>
              </a:xfrm>
              <a:custGeom>
                <a:avLst/>
                <a:gdLst>
                  <a:gd name="T0" fmla="*/ 0 w 3"/>
                  <a:gd name="T1" fmla="*/ 15 h 15"/>
                  <a:gd name="T2" fmla="*/ 0 w 3"/>
                  <a:gd name="T3" fmla="*/ 5 h 15"/>
                  <a:gd name="T4" fmla="*/ 3 w 3"/>
                  <a:gd name="T5" fmla="*/ 0 h 15"/>
                  <a:gd name="T6" fmla="*/ 0 60000 65536"/>
                  <a:gd name="T7" fmla="*/ 0 60000 65536"/>
                  <a:gd name="T8" fmla="*/ 0 60000 65536"/>
                </a:gdLst>
                <a:ahLst/>
                <a:cxnLst>
                  <a:cxn ang="T6">
                    <a:pos x="T0" y="T1"/>
                  </a:cxn>
                  <a:cxn ang="T7">
                    <a:pos x="T2" y="T3"/>
                  </a:cxn>
                  <a:cxn ang="T8">
                    <a:pos x="T4" y="T5"/>
                  </a:cxn>
                </a:cxnLst>
                <a:rect l="0" t="0" r="r" b="b"/>
                <a:pathLst>
                  <a:path w="3" h="15">
                    <a:moveTo>
                      <a:pt x="0" y="1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0" name="Freeform 793"/>
              <p:cNvSpPr>
                <a:spLocks/>
              </p:cNvSpPr>
              <p:nvPr/>
            </p:nvSpPr>
            <p:spPr bwMode="auto">
              <a:xfrm>
                <a:off x="5212" y="983"/>
                <a:ext cx="3" cy="5"/>
              </a:xfrm>
              <a:custGeom>
                <a:avLst/>
                <a:gdLst>
                  <a:gd name="T0" fmla="*/ 0 w 3"/>
                  <a:gd name="T1" fmla="*/ 0 h 5"/>
                  <a:gd name="T2" fmla="*/ 0 w 3"/>
                  <a:gd name="T3" fmla="*/ 0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0"/>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1" name="Freeform 794"/>
              <p:cNvSpPr>
                <a:spLocks/>
              </p:cNvSpPr>
              <p:nvPr/>
            </p:nvSpPr>
            <p:spPr bwMode="auto">
              <a:xfrm>
                <a:off x="5215" y="988"/>
                <a:ext cx="3" cy="16"/>
              </a:xfrm>
              <a:custGeom>
                <a:avLst/>
                <a:gdLst>
                  <a:gd name="T0" fmla="*/ 0 w 3"/>
                  <a:gd name="T1" fmla="*/ 0 h 16"/>
                  <a:gd name="T2" fmla="*/ 0 w 3"/>
                  <a:gd name="T3" fmla="*/ 10 h 16"/>
                  <a:gd name="T4" fmla="*/ 3 w 3"/>
                  <a:gd name="T5" fmla="*/ 16 h 16"/>
                  <a:gd name="T6" fmla="*/ 0 60000 65536"/>
                  <a:gd name="T7" fmla="*/ 0 60000 65536"/>
                  <a:gd name="T8" fmla="*/ 0 60000 65536"/>
                </a:gdLst>
                <a:ahLst/>
                <a:cxnLst>
                  <a:cxn ang="T6">
                    <a:pos x="T0" y="T1"/>
                  </a:cxn>
                  <a:cxn ang="T7">
                    <a:pos x="T2" y="T3"/>
                  </a:cxn>
                  <a:cxn ang="T8">
                    <a:pos x="T4" y="T5"/>
                  </a:cxn>
                </a:cxnLst>
                <a:rect l="0" t="0" r="r" b="b"/>
                <a:pathLst>
                  <a:path w="3" h="16">
                    <a:moveTo>
                      <a:pt x="0" y="0"/>
                    </a:moveTo>
                    <a:lnTo>
                      <a:pt x="0" y="10"/>
                    </a:lnTo>
                    <a:lnTo>
                      <a:pt x="3" y="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2" name="Freeform 795"/>
              <p:cNvSpPr>
                <a:spLocks/>
              </p:cNvSpPr>
              <p:nvPr/>
            </p:nvSpPr>
            <p:spPr bwMode="auto">
              <a:xfrm>
                <a:off x="5218" y="1004"/>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3" name="Freeform 796"/>
              <p:cNvSpPr>
                <a:spLocks/>
              </p:cNvSpPr>
              <p:nvPr/>
            </p:nvSpPr>
            <p:spPr bwMode="auto">
              <a:xfrm>
                <a:off x="5220" y="1004"/>
                <a:ext cx="3" cy="15"/>
              </a:xfrm>
              <a:custGeom>
                <a:avLst/>
                <a:gdLst>
                  <a:gd name="T0" fmla="*/ 0 w 3"/>
                  <a:gd name="T1" fmla="*/ 0 h 15"/>
                  <a:gd name="T2" fmla="*/ 0 w 3"/>
                  <a:gd name="T3" fmla="*/ 5 h 15"/>
                  <a:gd name="T4" fmla="*/ 3 w 3"/>
                  <a:gd name="T5" fmla="*/ 15 h 15"/>
                  <a:gd name="T6" fmla="*/ 0 60000 65536"/>
                  <a:gd name="T7" fmla="*/ 0 60000 65536"/>
                  <a:gd name="T8" fmla="*/ 0 60000 65536"/>
                </a:gdLst>
                <a:ahLst/>
                <a:cxnLst>
                  <a:cxn ang="T6">
                    <a:pos x="T0" y="T1"/>
                  </a:cxn>
                  <a:cxn ang="T7">
                    <a:pos x="T2" y="T3"/>
                  </a:cxn>
                  <a:cxn ang="T8">
                    <a:pos x="T4" y="T5"/>
                  </a:cxn>
                </a:cxnLst>
                <a:rect l="0" t="0" r="r" b="b"/>
                <a:pathLst>
                  <a:path w="3" h="15">
                    <a:moveTo>
                      <a:pt x="0" y="0"/>
                    </a:moveTo>
                    <a:lnTo>
                      <a:pt x="0" y="5"/>
                    </a:lnTo>
                    <a:lnTo>
                      <a:pt x="3" y="1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4" name="Line 797"/>
              <p:cNvSpPr>
                <a:spLocks noChangeShapeType="1"/>
              </p:cNvSpPr>
              <p:nvPr/>
            </p:nvSpPr>
            <p:spPr bwMode="auto">
              <a:xfrm>
                <a:off x="5223" y="1019"/>
                <a:ext cx="3" cy="11"/>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85" name="Freeform 798"/>
              <p:cNvSpPr>
                <a:spLocks/>
              </p:cNvSpPr>
              <p:nvPr/>
            </p:nvSpPr>
            <p:spPr bwMode="auto">
              <a:xfrm>
                <a:off x="5226" y="1030"/>
                <a:ext cx="3" cy="5"/>
              </a:xfrm>
              <a:custGeom>
                <a:avLst/>
                <a:gdLst>
                  <a:gd name="T0" fmla="*/ 0 w 3"/>
                  <a:gd name="T1" fmla="*/ 0 h 5"/>
                  <a:gd name="T2" fmla="*/ 0 w 3"/>
                  <a:gd name="T3" fmla="*/ 5 h 5"/>
                  <a:gd name="T4" fmla="*/ 3 w 3"/>
                  <a:gd name="T5" fmla="*/ 5 h 5"/>
                  <a:gd name="T6" fmla="*/ 0 60000 65536"/>
                  <a:gd name="T7" fmla="*/ 0 60000 65536"/>
                  <a:gd name="T8" fmla="*/ 0 60000 65536"/>
                </a:gdLst>
                <a:ahLst/>
                <a:cxnLst>
                  <a:cxn ang="T6">
                    <a:pos x="T0" y="T1"/>
                  </a:cxn>
                  <a:cxn ang="T7">
                    <a:pos x="T2" y="T3"/>
                  </a:cxn>
                  <a:cxn ang="T8">
                    <a:pos x="T4" y="T5"/>
                  </a:cxn>
                </a:cxnLst>
                <a:rect l="0" t="0" r="r" b="b"/>
                <a:pathLst>
                  <a:path w="3" h="5">
                    <a:moveTo>
                      <a:pt x="0" y="0"/>
                    </a:moveTo>
                    <a:lnTo>
                      <a:pt x="0" y="5"/>
                    </a:lnTo>
                    <a:lnTo>
                      <a:pt x="3" y="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6" name="Freeform 799"/>
              <p:cNvSpPr>
                <a:spLocks/>
              </p:cNvSpPr>
              <p:nvPr/>
            </p:nvSpPr>
            <p:spPr bwMode="auto">
              <a:xfrm>
                <a:off x="5229" y="1025"/>
                <a:ext cx="3" cy="10"/>
              </a:xfrm>
              <a:custGeom>
                <a:avLst/>
                <a:gdLst>
                  <a:gd name="T0" fmla="*/ 0 w 3"/>
                  <a:gd name="T1" fmla="*/ 10 h 10"/>
                  <a:gd name="T2" fmla="*/ 0 w 3"/>
                  <a:gd name="T3" fmla="*/ 5 h 10"/>
                  <a:gd name="T4" fmla="*/ 3 w 3"/>
                  <a:gd name="T5" fmla="*/ 0 h 10"/>
                  <a:gd name="T6" fmla="*/ 0 60000 65536"/>
                  <a:gd name="T7" fmla="*/ 0 60000 65536"/>
                  <a:gd name="T8" fmla="*/ 0 60000 65536"/>
                </a:gdLst>
                <a:ahLst/>
                <a:cxnLst>
                  <a:cxn ang="T6">
                    <a:pos x="T0" y="T1"/>
                  </a:cxn>
                  <a:cxn ang="T7">
                    <a:pos x="T2" y="T3"/>
                  </a:cxn>
                  <a:cxn ang="T8">
                    <a:pos x="T4" y="T5"/>
                  </a:cxn>
                </a:cxnLst>
                <a:rect l="0" t="0" r="r" b="b"/>
                <a:pathLst>
                  <a:path w="3" h="10">
                    <a:moveTo>
                      <a:pt x="0" y="10"/>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7" name="Freeform 800"/>
              <p:cNvSpPr>
                <a:spLocks/>
              </p:cNvSpPr>
              <p:nvPr/>
            </p:nvSpPr>
            <p:spPr bwMode="auto">
              <a:xfrm>
                <a:off x="5232" y="1009"/>
                <a:ext cx="2" cy="16"/>
              </a:xfrm>
              <a:custGeom>
                <a:avLst/>
                <a:gdLst>
                  <a:gd name="T0" fmla="*/ 0 w 2"/>
                  <a:gd name="T1" fmla="*/ 16 h 16"/>
                  <a:gd name="T2" fmla="*/ 0 w 2"/>
                  <a:gd name="T3" fmla="*/ 5 h 16"/>
                  <a:gd name="T4" fmla="*/ 2 w 2"/>
                  <a:gd name="T5" fmla="*/ 0 h 16"/>
                  <a:gd name="T6" fmla="*/ 0 60000 65536"/>
                  <a:gd name="T7" fmla="*/ 0 60000 65536"/>
                  <a:gd name="T8" fmla="*/ 0 60000 65536"/>
                </a:gdLst>
                <a:ahLst/>
                <a:cxnLst>
                  <a:cxn ang="T6">
                    <a:pos x="T0" y="T1"/>
                  </a:cxn>
                  <a:cxn ang="T7">
                    <a:pos x="T2" y="T3"/>
                  </a:cxn>
                  <a:cxn ang="T8">
                    <a:pos x="T4" y="T5"/>
                  </a:cxn>
                </a:cxnLst>
                <a:rect l="0" t="0" r="r" b="b"/>
                <a:pathLst>
                  <a:path w="2" h="16">
                    <a:moveTo>
                      <a:pt x="0" y="16"/>
                    </a:moveTo>
                    <a:lnTo>
                      <a:pt x="0" y="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8" name="Freeform 801"/>
              <p:cNvSpPr>
                <a:spLocks/>
              </p:cNvSpPr>
              <p:nvPr/>
            </p:nvSpPr>
            <p:spPr bwMode="auto">
              <a:xfrm>
                <a:off x="5234" y="998"/>
                <a:ext cx="3" cy="11"/>
              </a:xfrm>
              <a:custGeom>
                <a:avLst/>
                <a:gdLst>
                  <a:gd name="T0" fmla="*/ 0 w 3"/>
                  <a:gd name="T1" fmla="*/ 11 h 11"/>
                  <a:gd name="T2" fmla="*/ 0 w 3"/>
                  <a:gd name="T3" fmla="*/ 6 h 11"/>
                  <a:gd name="T4" fmla="*/ 3 w 3"/>
                  <a:gd name="T5" fmla="*/ 0 h 11"/>
                  <a:gd name="T6" fmla="*/ 0 60000 65536"/>
                  <a:gd name="T7" fmla="*/ 0 60000 65536"/>
                  <a:gd name="T8" fmla="*/ 0 60000 65536"/>
                </a:gdLst>
                <a:ahLst/>
                <a:cxnLst>
                  <a:cxn ang="T6">
                    <a:pos x="T0" y="T1"/>
                  </a:cxn>
                  <a:cxn ang="T7">
                    <a:pos x="T2" y="T3"/>
                  </a:cxn>
                  <a:cxn ang="T8">
                    <a:pos x="T4" y="T5"/>
                  </a:cxn>
                </a:cxnLst>
                <a:rect l="0" t="0" r="r" b="b"/>
                <a:pathLst>
                  <a:path w="3" h="11">
                    <a:moveTo>
                      <a:pt x="0" y="11"/>
                    </a:moveTo>
                    <a:lnTo>
                      <a:pt x="0"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89" name="Line 802"/>
              <p:cNvSpPr>
                <a:spLocks noChangeShapeType="1"/>
              </p:cNvSpPr>
              <p:nvPr/>
            </p:nvSpPr>
            <p:spPr bwMode="auto">
              <a:xfrm>
                <a:off x="5237" y="998"/>
                <a:ext cx="3" cy="6"/>
              </a:xfrm>
              <a:prstGeom prst="line">
                <a:avLst/>
              </a:prstGeom>
              <a:noFill/>
              <a:ln w="4763">
                <a:solidFill>
                  <a:srgbClr val="00008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3490" name="Freeform 803"/>
              <p:cNvSpPr>
                <a:spLocks/>
              </p:cNvSpPr>
              <p:nvPr/>
            </p:nvSpPr>
            <p:spPr bwMode="auto">
              <a:xfrm>
                <a:off x="5240" y="1004"/>
                <a:ext cx="3" cy="31"/>
              </a:xfrm>
              <a:custGeom>
                <a:avLst/>
                <a:gdLst>
                  <a:gd name="T0" fmla="*/ 0 w 3"/>
                  <a:gd name="T1" fmla="*/ 0 h 31"/>
                  <a:gd name="T2" fmla="*/ 0 w 3"/>
                  <a:gd name="T3" fmla="*/ 5 h 31"/>
                  <a:gd name="T4" fmla="*/ 0 w 3"/>
                  <a:gd name="T5" fmla="*/ 15 h 31"/>
                  <a:gd name="T6" fmla="*/ 3 w 3"/>
                  <a:gd name="T7" fmla="*/ 26 h 31"/>
                  <a:gd name="T8" fmla="*/ 3 w 3"/>
                  <a:gd name="T9" fmla="*/ 31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1">
                    <a:moveTo>
                      <a:pt x="0" y="0"/>
                    </a:moveTo>
                    <a:lnTo>
                      <a:pt x="0" y="5"/>
                    </a:lnTo>
                    <a:lnTo>
                      <a:pt x="0" y="15"/>
                    </a:lnTo>
                    <a:lnTo>
                      <a:pt x="3" y="26"/>
                    </a:lnTo>
                    <a:lnTo>
                      <a:pt x="3" y="3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1" name="Freeform 804"/>
              <p:cNvSpPr>
                <a:spLocks/>
              </p:cNvSpPr>
              <p:nvPr/>
            </p:nvSpPr>
            <p:spPr bwMode="auto">
              <a:xfrm>
                <a:off x="5243" y="1030"/>
                <a:ext cx="3" cy="5"/>
              </a:xfrm>
              <a:custGeom>
                <a:avLst/>
                <a:gdLst>
                  <a:gd name="T0" fmla="*/ 0 w 3"/>
                  <a:gd name="T1" fmla="*/ 5 h 5"/>
                  <a:gd name="T2" fmla="*/ 0 w 3"/>
                  <a:gd name="T3" fmla="*/ 5 h 5"/>
                  <a:gd name="T4" fmla="*/ 3 w 3"/>
                  <a:gd name="T5" fmla="*/ 0 h 5"/>
                  <a:gd name="T6" fmla="*/ 0 60000 65536"/>
                  <a:gd name="T7" fmla="*/ 0 60000 65536"/>
                  <a:gd name="T8" fmla="*/ 0 60000 65536"/>
                </a:gdLst>
                <a:ahLst/>
                <a:cxnLst>
                  <a:cxn ang="T6">
                    <a:pos x="T0" y="T1"/>
                  </a:cxn>
                  <a:cxn ang="T7">
                    <a:pos x="T2" y="T3"/>
                  </a:cxn>
                  <a:cxn ang="T8">
                    <a:pos x="T4" y="T5"/>
                  </a:cxn>
                </a:cxnLst>
                <a:rect l="0" t="0" r="r" b="b"/>
                <a:pathLst>
                  <a:path w="3" h="5">
                    <a:moveTo>
                      <a:pt x="0" y="5"/>
                    </a:move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2" name="Freeform 805"/>
              <p:cNvSpPr>
                <a:spLocks/>
              </p:cNvSpPr>
              <p:nvPr/>
            </p:nvSpPr>
            <p:spPr bwMode="auto">
              <a:xfrm>
                <a:off x="5246" y="1025"/>
                <a:ext cx="2" cy="5"/>
              </a:xfrm>
              <a:custGeom>
                <a:avLst/>
                <a:gdLst>
                  <a:gd name="T0" fmla="*/ 0 w 2"/>
                  <a:gd name="T1" fmla="*/ 5 h 5"/>
                  <a:gd name="T2" fmla="*/ 0 w 2"/>
                  <a:gd name="T3" fmla="*/ 0 h 5"/>
                  <a:gd name="T4" fmla="*/ 2 w 2"/>
                  <a:gd name="T5" fmla="*/ 0 h 5"/>
                  <a:gd name="T6" fmla="*/ 0 60000 65536"/>
                  <a:gd name="T7" fmla="*/ 0 60000 65536"/>
                  <a:gd name="T8" fmla="*/ 0 60000 65536"/>
                </a:gdLst>
                <a:ahLst/>
                <a:cxnLst>
                  <a:cxn ang="T6">
                    <a:pos x="T0" y="T1"/>
                  </a:cxn>
                  <a:cxn ang="T7">
                    <a:pos x="T2" y="T3"/>
                  </a:cxn>
                  <a:cxn ang="T8">
                    <a:pos x="T4" y="T5"/>
                  </a:cxn>
                </a:cxnLst>
                <a:rect l="0" t="0" r="r" b="b"/>
                <a:pathLst>
                  <a:path w="2" h="5">
                    <a:moveTo>
                      <a:pt x="0" y="5"/>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3" name="Freeform 806"/>
              <p:cNvSpPr>
                <a:spLocks/>
              </p:cNvSpPr>
              <p:nvPr/>
            </p:nvSpPr>
            <p:spPr bwMode="auto">
              <a:xfrm>
                <a:off x="5248" y="1025"/>
                <a:ext cx="3" cy="21"/>
              </a:xfrm>
              <a:custGeom>
                <a:avLst/>
                <a:gdLst>
                  <a:gd name="T0" fmla="*/ 0 w 3"/>
                  <a:gd name="T1" fmla="*/ 0 h 21"/>
                  <a:gd name="T2" fmla="*/ 0 w 3"/>
                  <a:gd name="T3" fmla="*/ 5 h 21"/>
                  <a:gd name="T4" fmla="*/ 3 w 3"/>
                  <a:gd name="T5" fmla="*/ 21 h 21"/>
                  <a:gd name="T6" fmla="*/ 0 60000 65536"/>
                  <a:gd name="T7" fmla="*/ 0 60000 65536"/>
                  <a:gd name="T8" fmla="*/ 0 60000 65536"/>
                </a:gdLst>
                <a:ahLst/>
                <a:cxnLst>
                  <a:cxn ang="T6">
                    <a:pos x="T0" y="T1"/>
                  </a:cxn>
                  <a:cxn ang="T7">
                    <a:pos x="T2" y="T3"/>
                  </a:cxn>
                  <a:cxn ang="T8">
                    <a:pos x="T4" y="T5"/>
                  </a:cxn>
                </a:cxnLst>
                <a:rect l="0" t="0" r="r" b="b"/>
                <a:pathLst>
                  <a:path w="3" h="21">
                    <a:moveTo>
                      <a:pt x="0" y="0"/>
                    </a:moveTo>
                    <a:lnTo>
                      <a:pt x="0" y="5"/>
                    </a:lnTo>
                    <a:lnTo>
                      <a:pt x="3"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4" name="Freeform 807"/>
              <p:cNvSpPr>
                <a:spLocks/>
              </p:cNvSpPr>
              <p:nvPr/>
            </p:nvSpPr>
            <p:spPr bwMode="auto">
              <a:xfrm>
                <a:off x="5251" y="1046"/>
                <a:ext cx="3" cy="52"/>
              </a:xfrm>
              <a:custGeom>
                <a:avLst/>
                <a:gdLst>
                  <a:gd name="T0" fmla="*/ 0 w 3"/>
                  <a:gd name="T1" fmla="*/ 0 h 52"/>
                  <a:gd name="T2" fmla="*/ 0 w 3"/>
                  <a:gd name="T3" fmla="*/ 10 h 52"/>
                  <a:gd name="T4" fmla="*/ 0 w 3"/>
                  <a:gd name="T5" fmla="*/ 26 h 52"/>
                  <a:gd name="T6" fmla="*/ 3 w 3"/>
                  <a:gd name="T7" fmla="*/ 52 h 5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 h="52">
                    <a:moveTo>
                      <a:pt x="0" y="0"/>
                    </a:moveTo>
                    <a:lnTo>
                      <a:pt x="0" y="10"/>
                    </a:lnTo>
                    <a:lnTo>
                      <a:pt x="0" y="26"/>
                    </a:lnTo>
                    <a:lnTo>
                      <a:pt x="3" y="5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5" name="Freeform 808"/>
              <p:cNvSpPr>
                <a:spLocks/>
              </p:cNvSpPr>
              <p:nvPr/>
            </p:nvSpPr>
            <p:spPr bwMode="auto">
              <a:xfrm>
                <a:off x="5254" y="1098"/>
                <a:ext cx="3" cy="48"/>
              </a:xfrm>
              <a:custGeom>
                <a:avLst/>
                <a:gdLst>
                  <a:gd name="T0" fmla="*/ 0 w 3"/>
                  <a:gd name="T1" fmla="*/ 0 h 48"/>
                  <a:gd name="T2" fmla="*/ 0 w 3"/>
                  <a:gd name="T3" fmla="*/ 27 h 48"/>
                  <a:gd name="T4" fmla="*/ 3 w 3"/>
                  <a:gd name="T5" fmla="*/ 48 h 48"/>
                  <a:gd name="T6" fmla="*/ 0 60000 65536"/>
                  <a:gd name="T7" fmla="*/ 0 60000 65536"/>
                  <a:gd name="T8" fmla="*/ 0 60000 65536"/>
                </a:gdLst>
                <a:ahLst/>
                <a:cxnLst>
                  <a:cxn ang="T6">
                    <a:pos x="T0" y="T1"/>
                  </a:cxn>
                  <a:cxn ang="T7">
                    <a:pos x="T2" y="T3"/>
                  </a:cxn>
                  <a:cxn ang="T8">
                    <a:pos x="T4" y="T5"/>
                  </a:cxn>
                </a:cxnLst>
                <a:rect l="0" t="0" r="r" b="b"/>
                <a:pathLst>
                  <a:path w="3" h="48">
                    <a:moveTo>
                      <a:pt x="0" y="0"/>
                    </a:moveTo>
                    <a:lnTo>
                      <a:pt x="0" y="27"/>
                    </a:lnTo>
                    <a:lnTo>
                      <a:pt x="3" y="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6" name="Freeform 809"/>
              <p:cNvSpPr>
                <a:spLocks/>
              </p:cNvSpPr>
              <p:nvPr/>
            </p:nvSpPr>
            <p:spPr bwMode="auto">
              <a:xfrm>
                <a:off x="5257" y="1146"/>
                <a:ext cx="3" cy="37"/>
              </a:xfrm>
              <a:custGeom>
                <a:avLst/>
                <a:gdLst>
                  <a:gd name="T0" fmla="*/ 0 w 3"/>
                  <a:gd name="T1" fmla="*/ 0 h 37"/>
                  <a:gd name="T2" fmla="*/ 0 w 3"/>
                  <a:gd name="T3" fmla="*/ 21 h 37"/>
                  <a:gd name="T4" fmla="*/ 3 w 3"/>
                  <a:gd name="T5" fmla="*/ 37 h 37"/>
                  <a:gd name="T6" fmla="*/ 0 60000 65536"/>
                  <a:gd name="T7" fmla="*/ 0 60000 65536"/>
                  <a:gd name="T8" fmla="*/ 0 60000 65536"/>
                </a:gdLst>
                <a:ahLst/>
                <a:cxnLst>
                  <a:cxn ang="T6">
                    <a:pos x="T0" y="T1"/>
                  </a:cxn>
                  <a:cxn ang="T7">
                    <a:pos x="T2" y="T3"/>
                  </a:cxn>
                  <a:cxn ang="T8">
                    <a:pos x="T4" y="T5"/>
                  </a:cxn>
                </a:cxnLst>
                <a:rect l="0" t="0" r="r" b="b"/>
                <a:pathLst>
                  <a:path w="3" h="37">
                    <a:moveTo>
                      <a:pt x="0" y="0"/>
                    </a:moveTo>
                    <a:lnTo>
                      <a:pt x="0" y="21"/>
                    </a:lnTo>
                    <a:lnTo>
                      <a:pt x="3" y="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7" name="Freeform 810"/>
              <p:cNvSpPr>
                <a:spLocks/>
              </p:cNvSpPr>
              <p:nvPr/>
            </p:nvSpPr>
            <p:spPr bwMode="auto">
              <a:xfrm>
                <a:off x="5260" y="1183"/>
                <a:ext cx="2" cy="21"/>
              </a:xfrm>
              <a:custGeom>
                <a:avLst/>
                <a:gdLst>
                  <a:gd name="T0" fmla="*/ 0 w 2"/>
                  <a:gd name="T1" fmla="*/ 0 h 21"/>
                  <a:gd name="T2" fmla="*/ 0 w 2"/>
                  <a:gd name="T3" fmla="*/ 16 h 21"/>
                  <a:gd name="T4" fmla="*/ 2 w 2"/>
                  <a:gd name="T5" fmla="*/ 21 h 21"/>
                  <a:gd name="T6" fmla="*/ 2 w 2"/>
                  <a:gd name="T7" fmla="*/ 21 h 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1">
                    <a:moveTo>
                      <a:pt x="0" y="0"/>
                    </a:moveTo>
                    <a:lnTo>
                      <a:pt x="0" y="16"/>
                    </a:lnTo>
                    <a:lnTo>
                      <a:pt x="2" y="2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8" name="Freeform 811"/>
              <p:cNvSpPr>
                <a:spLocks/>
              </p:cNvSpPr>
              <p:nvPr/>
            </p:nvSpPr>
            <p:spPr bwMode="auto">
              <a:xfrm>
                <a:off x="5262" y="1151"/>
                <a:ext cx="3" cy="53"/>
              </a:xfrm>
              <a:custGeom>
                <a:avLst/>
                <a:gdLst>
                  <a:gd name="T0" fmla="*/ 0 w 3"/>
                  <a:gd name="T1" fmla="*/ 53 h 53"/>
                  <a:gd name="T2" fmla="*/ 0 w 3"/>
                  <a:gd name="T3" fmla="*/ 42 h 53"/>
                  <a:gd name="T4" fmla="*/ 0 w 3"/>
                  <a:gd name="T5" fmla="*/ 27 h 53"/>
                  <a:gd name="T6" fmla="*/ 3 w 3"/>
                  <a:gd name="T7" fmla="*/ 11 h 53"/>
                  <a:gd name="T8" fmla="*/ 3 w 3"/>
                  <a:gd name="T9" fmla="*/ 0 h 53"/>
                  <a:gd name="T10" fmla="*/ 3 w 3"/>
                  <a:gd name="T11" fmla="*/ 0 h 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53">
                    <a:moveTo>
                      <a:pt x="0" y="53"/>
                    </a:moveTo>
                    <a:lnTo>
                      <a:pt x="0" y="42"/>
                    </a:lnTo>
                    <a:lnTo>
                      <a:pt x="0"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499" name="Freeform 812"/>
              <p:cNvSpPr>
                <a:spLocks/>
              </p:cNvSpPr>
              <p:nvPr/>
            </p:nvSpPr>
            <p:spPr bwMode="auto">
              <a:xfrm>
                <a:off x="5265" y="1151"/>
                <a:ext cx="3" cy="42"/>
              </a:xfrm>
              <a:custGeom>
                <a:avLst/>
                <a:gdLst>
                  <a:gd name="T0" fmla="*/ 0 w 3"/>
                  <a:gd name="T1" fmla="*/ 0 h 42"/>
                  <a:gd name="T2" fmla="*/ 0 w 3"/>
                  <a:gd name="T3" fmla="*/ 5 h 42"/>
                  <a:gd name="T4" fmla="*/ 0 w 3"/>
                  <a:gd name="T5" fmla="*/ 11 h 42"/>
                  <a:gd name="T6" fmla="*/ 3 w 3"/>
                  <a:gd name="T7" fmla="*/ 27 h 42"/>
                  <a:gd name="T8" fmla="*/ 3 w 3"/>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2">
                    <a:moveTo>
                      <a:pt x="0" y="0"/>
                    </a:moveTo>
                    <a:lnTo>
                      <a:pt x="0" y="5"/>
                    </a:lnTo>
                    <a:lnTo>
                      <a:pt x="0" y="11"/>
                    </a:lnTo>
                    <a:lnTo>
                      <a:pt x="3" y="27"/>
                    </a:lnTo>
                    <a:lnTo>
                      <a:pt x="3" y="4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0" name="Freeform 813"/>
              <p:cNvSpPr>
                <a:spLocks/>
              </p:cNvSpPr>
              <p:nvPr/>
            </p:nvSpPr>
            <p:spPr bwMode="auto">
              <a:xfrm>
                <a:off x="5268" y="1193"/>
                <a:ext cx="3" cy="158"/>
              </a:xfrm>
              <a:custGeom>
                <a:avLst/>
                <a:gdLst>
                  <a:gd name="T0" fmla="*/ 0 w 3"/>
                  <a:gd name="T1" fmla="*/ 0 h 158"/>
                  <a:gd name="T2" fmla="*/ 0 w 3"/>
                  <a:gd name="T3" fmla="*/ 16 h 158"/>
                  <a:gd name="T4" fmla="*/ 0 w 3"/>
                  <a:gd name="T5" fmla="*/ 37 h 158"/>
                  <a:gd name="T6" fmla="*/ 0 w 3"/>
                  <a:gd name="T7" fmla="*/ 90 h 158"/>
                  <a:gd name="T8" fmla="*/ 3 w 3"/>
                  <a:gd name="T9" fmla="*/ 116 h 158"/>
                  <a:gd name="T10" fmla="*/ 3 w 3"/>
                  <a:gd name="T11" fmla="*/ 137 h 158"/>
                  <a:gd name="T12" fmla="*/ 3 w 3"/>
                  <a:gd name="T13" fmla="*/ 153 h 158"/>
                  <a:gd name="T14" fmla="*/ 3 w 3"/>
                  <a:gd name="T15" fmla="*/ 158 h 1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58">
                    <a:moveTo>
                      <a:pt x="0" y="0"/>
                    </a:moveTo>
                    <a:lnTo>
                      <a:pt x="0" y="16"/>
                    </a:lnTo>
                    <a:lnTo>
                      <a:pt x="0" y="37"/>
                    </a:lnTo>
                    <a:lnTo>
                      <a:pt x="0" y="90"/>
                    </a:lnTo>
                    <a:lnTo>
                      <a:pt x="3" y="116"/>
                    </a:lnTo>
                    <a:lnTo>
                      <a:pt x="3" y="137"/>
                    </a:lnTo>
                    <a:lnTo>
                      <a:pt x="3" y="153"/>
                    </a:lnTo>
                    <a:lnTo>
                      <a:pt x="3" y="1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1" name="Freeform 814"/>
              <p:cNvSpPr>
                <a:spLocks/>
              </p:cNvSpPr>
              <p:nvPr/>
            </p:nvSpPr>
            <p:spPr bwMode="auto">
              <a:xfrm>
                <a:off x="5271" y="1225"/>
                <a:ext cx="3" cy="126"/>
              </a:xfrm>
              <a:custGeom>
                <a:avLst/>
                <a:gdLst>
                  <a:gd name="T0" fmla="*/ 0 w 3"/>
                  <a:gd name="T1" fmla="*/ 126 h 126"/>
                  <a:gd name="T2" fmla="*/ 0 w 3"/>
                  <a:gd name="T3" fmla="*/ 121 h 126"/>
                  <a:gd name="T4" fmla="*/ 0 w 3"/>
                  <a:gd name="T5" fmla="*/ 111 h 126"/>
                  <a:gd name="T6" fmla="*/ 0 w 3"/>
                  <a:gd name="T7" fmla="*/ 90 h 126"/>
                  <a:gd name="T8" fmla="*/ 0 w 3"/>
                  <a:gd name="T9" fmla="*/ 68 h 126"/>
                  <a:gd name="T10" fmla="*/ 3 w 3"/>
                  <a:gd name="T11" fmla="*/ 42 h 126"/>
                  <a:gd name="T12" fmla="*/ 3 w 3"/>
                  <a:gd name="T13" fmla="*/ 21 h 126"/>
                  <a:gd name="T14" fmla="*/ 3 w 3"/>
                  <a:gd name="T15" fmla="*/ 5 h 126"/>
                  <a:gd name="T16" fmla="*/ 3 w 3"/>
                  <a:gd name="T17" fmla="*/ 0 h 1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26">
                    <a:moveTo>
                      <a:pt x="0" y="126"/>
                    </a:moveTo>
                    <a:lnTo>
                      <a:pt x="0" y="121"/>
                    </a:lnTo>
                    <a:lnTo>
                      <a:pt x="0" y="111"/>
                    </a:lnTo>
                    <a:lnTo>
                      <a:pt x="0" y="90"/>
                    </a:lnTo>
                    <a:lnTo>
                      <a:pt x="0" y="68"/>
                    </a:lnTo>
                    <a:lnTo>
                      <a:pt x="3" y="42"/>
                    </a:lnTo>
                    <a:lnTo>
                      <a:pt x="3" y="21"/>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2" name="Freeform 815"/>
              <p:cNvSpPr>
                <a:spLocks/>
              </p:cNvSpPr>
              <p:nvPr/>
            </p:nvSpPr>
            <p:spPr bwMode="auto">
              <a:xfrm>
                <a:off x="5274" y="1225"/>
                <a:ext cx="2" cy="90"/>
              </a:xfrm>
              <a:custGeom>
                <a:avLst/>
                <a:gdLst>
                  <a:gd name="T0" fmla="*/ 0 w 2"/>
                  <a:gd name="T1" fmla="*/ 0 h 90"/>
                  <a:gd name="T2" fmla="*/ 0 w 2"/>
                  <a:gd name="T3" fmla="*/ 0 h 90"/>
                  <a:gd name="T4" fmla="*/ 0 w 2"/>
                  <a:gd name="T5" fmla="*/ 10 h 90"/>
                  <a:gd name="T6" fmla="*/ 0 w 2"/>
                  <a:gd name="T7" fmla="*/ 21 h 90"/>
                  <a:gd name="T8" fmla="*/ 0 w 2"/>
                  <a:gd name="T9" fmla="*/ 37 h 90"/>
                  <a:gd name="T10" fmla="*/ 2 w 2"/>
                  <a:gd name="T11" fmla="*/ 68 h 90"/>
                  <a:gd name="T12" fmla="*/ 2 w 2"/>
                  <a:gd name="T13" fmla="*/ 84 h 90"/>
                  <a:gd name="T14" fmla="*/ 2 w 2"/>
                  <a:gd name="T15" fmla="*/ 90 h 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90">
                    <a:moveTo>
                      <a:pt x="0" y="0"/>
                    </a:moveTo>
                    <a:lnTo>
                      <a:pt x="0" y="0"/>
                    </a:lnTo>
                    <a:lnTo>
                      <a:pt x="0" y="10"/>
                    </a:lnTo>
                    <a:lnTo>
                      <a:pt x="0" y="21"/>
                    </a:lnTo>
                    <a:lnTo>
                      <a:pt x="0" y="37"/>
                    </a:lnTo>
                    <a:lnTo>
                      <a:pt x="2" y="68"/>
                    </a:lnTo>
                    <a:lnTo>
                      <a:pt x="2" y="84"/>
                    </a:lnTo>
                    <a:lnTo>
                      <a:pt x="2" y="9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3" name="Freeform 816"/>
              <p:cNvSpPr>
                <a:spLocks/>
              </p:cNvSpPr>
              <p:nvPr/>
            </p:nvSpPr>
            <p:spPr bwMode="auto">
              <a:xfrm>
                <a:off x="5276" y="1299"/>
                <a:ext cx="3" cy="16"/>
              </a:xfrm>
              <a:custGeom>
                <a:avLst/>
                <a:gdLst>
                  <a:gd name="T0" fmla="*/ 0 w 3"/>
                  <a:gd name="T1" fmla="*/ 16 h 16"/>
                  <a:gd name="T2" fmla="*/ 0 w 3"/>
                  <a:gd name="T3" fmla="*/ 10 h 16"/>
                  <a:gd name="T4" fmla="*/ 0 w 3"/>
                  <a:gd name="T5" fmla="*/ 5 h 16"/>
                  <a:gd name="T6" fmla="*/ 3 w 3"/>
                  <a:gd name="T7" fmla="*/ 0 h 16"/>
                  <a:gd name="T8" fmla="*/ 3 w 3"/>
                  <a:gd name="T9" fmla="*/ 0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6">
                    <a:moveTo>
                      <a:pt x="0" y="16"/>
                    </a:moveTo>
                    <a:lnTo>
                      <a:pt x="0" y="10"/>
                    </a:lnTo>
                    <a:lnTo>
                      <a:pt x="0"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4" name="Freeform 817"/>
              <p:cNvSpPr>
                <a:spLocks/>
              </p:cNvSpPr>
              <p:nvPr/>
            </p:nvSpPr>
            <p:spPr bwMode="auto">
              <a:xfrm>
                <a:off x="5279" y="1299"/>
                <a:ext cx="3" cy="305"/>
              </a:xfrm>
              <a:custGeom>
                <a:avLst/>
                <a:gdLst>
                  <a:gd name="T0" fmla="*/ 0 w 3"/>
                  <a:gd name="T1" fmla="*/ 0 h 305"/>
                  <a:gd name="T2" fmla="*/ 0 w 3"/>
                  <a:gd name="T3" fmla="*/ 10 h 305"/>
                  <a:gd name="T4" fmla="*/ 0 w 3"/>
                  <a:gd name="T5" fmla="*/ 26 h 305"/>
                  <a:gd name="T6" fmla="*/ 0 w 3"/>
                  <a:gd name="T7" fmla="*/ 63 h 305"/>
                  <a:gd name="T8" fmla="*/ 0 w 3"/>
                  <a:gd name="T9" fmla="*/ 110 h 305"/>
                  <a:gd name="T10" fmla="*/ 0 w 3"/>
                  <a:gd name="T11" fmla="*/ 158 h 305"/>
                  <a:gd name="T12" fmla="*/ 3 w 3"/>
                  <a:gd name="T13" fmla="*/ 205 h 305"/>
                  <a:gd name="T14" fmla="*/ 3 w 3"/>
                  <a:gd name="T15" fmla="*/ 247 h 305"/>
                  <a:gd name="T16" fmla="*/ 3 w 3"/>
                  <a:gd name="T17" fmla="*/ 284 h 305"/>
                  <a:gd name="T18" fmla="*/ 3 w 3"/>
                  <a:gd name="T19" fmla="*/ 295 h 305"/>
                  <a:gd name="T20" fmla="*/ 3 w 3"/>
                  <a:gd name="T21" fmla="*/ 305 h 30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05">
                    <a:moveTo>
                      <a:pt x="0" y="0"/>
                    </a:moveTo>
                    <a:lnTo>
                      <a:pt x="0" y="10"/>
                    </a:lnTo>
                    <a:lnTo>
                      <a:pt x="0" y="26"/>
                    </a:lnTo>
                    <a:lnTo>
                      <a:pt x="0" y="63"/>
                    </a:lnTo>
                    <a:lnTo>
                      <a:pt x="0" y="110"/>
                    </a:lnTo>
                    <a:lnTo>
                      <a:pt x="0" y="158"/>
                    </a:lnTo>
                    <a:lnTo>
                      <a:pt x="3" y="205"/>
                    </a:lnTo>
                    <a:lnTo>
                      <a:pt x="3" y="247"/>
                    </a:lnTo>
                    <a:lnTo>
                      <a:pt x="3" y="284"/>
                    </a:lnTo>
                    <a:lnTo>
                      <a:pt x="3" y="295"/>
                    </a:lnTo>
                    <a:lnTo>
                      <a:pt x="3" y="30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505" name="Freeform 818"/>
              <p:cNvSpPr>
                <a:spLocks/>
              </p:cNvSpPr>
              <p:nvPr/>
            </p:nvSpPr>
            <p:spPr bwMode="auto">
              <a:xfrm>
                <a:off x="5282" y="1504"/>
                <a:ext cx="3" cy="106"/>
              </a:xfrm>
              <a:custGeom>
                <a:avLst/>
                <a:gdLst>
                  <a:gd name="T0" fmla="*/ 0 w 3"/>
                  <a:gd name="T1" fmla="*/ 100 h 106"/>
                  <a:gd name="T2" fmla="*/ 0 w 3"/>
                  <a:gd name="T3" fmla="*/ 106 h 106"/>
                  <a:gd name="T4" fmla="*/ 0 w 3"/>
                  <a:gd name="T5" fmla="*/ 100 h 106"/>
                  <a:gd name="T6" fmla="*/ 0 w 3"/>
                  <a:gd name="T7" fmla="*/ 90 h 106"/>
                  <a:gd name="T8" fmla="*/ 3 w 3"/>
                  <a:gd name="T9" fmla="*/ 69 h 106"/>
                  <a:gd name="T10" fmla="*/ 3 w 3"/>
                  <a:gd name="T11" fmla="*/ 27 h 106"/>
                  <a:gd name="T12" fmla="*/ 3 w 3"/>
                  <a:gd name="T13" fmla="*/ 11 h 106"/>
                  <a:gd name="T14" fmla="*/ 3 w 3"/>
                  <a:gd name="T15" fmla="*/ 0 h 1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06">
                    <a:moveTo>
                      <a:pt x="0" y="100"/>
                    </a:moveTo>
                    <a:lnTo>
                      <a:pt x="0" y="106"/>
                    </a:lnTo>
                    <a:lnTo>
                      <a:pt x="0" y="100"/>
                    </a:lnTo>
                    <a:lnTo>
                      <a:pt x="0" y="90"/>
                    </a:lnTo>
                    <a:lnTo>
                      <a:pt x="3" y="69"/>
                    </a:lnTo>
                    <a:lnTo>
                      <a:pt x="3" y="27"/>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pSp>
        <p:sp>
          <p:nvSpPr>
            <p:cNvPr id="3273" name="Freeform 819"/>
            <p:cNvSpPr>
              <a:spLocks/>
            </p:cNvSpPr>
            <p:nvPr/>
          </p:nvSpPr>
          <p:spPr bwMode="auto">
            <a:xfrm>
              <a:off x="5285" y="1488"/>
              <a:ext cx="1" cy="16"/>
            </a:xfrm>
            <a:custGeom>
              <a:avLst/>
              <a:gdLst>
                <a:gd name="T0" fmla="*/ 0 w 1"/>
                <a:gd name="T1" fmla="*/ 16 h 16"/>
                <a:gd name="T2" fmla="*/ 0 w 1"/>
                <a:gd name="T3" fmla="*/ 6 h 16"/>
                <a:gd name="T4" fmla="*/ 0 w 1"/>
                <a:gd name="T5" fmla="*/ 0 h 16"/>
                <a:gd name="T6" fmla="*/ 0 60000 65536"/>
                <a:gd name="T7" fmla="*/ 0 60000 65536"/>
                <a:gd name="T8" fmla="*/ 0 60000 65536"/>
              </a:gdLst>
              <a:ahLst/>
              <a:cxnLst>
                <a:cxn ang="T6">
                  <a:pos x="T0" y="T1"/>
                </a:cxn>
                <a:cxn ang="T7">
                  <a:pos x="T2" y="T3"/>
                </a:cxn>
                <a:cxn ang="T8">
                  <a:pos x="T4" y="T5"/>
                </a:cxn>
              </a:cxnLst>
              <a:rect l="0" t="0" r="r" b="b"/>
              <a:pathLst>
                <a:path w="1" h="16">
                  <a:moveTo>
                    <a:pt x="0" y="16"/>
                  </a:moveTo>
                  <a:lnTo>
                    <a:pt x="0" y="6"/>
                  </a:lnTo>
                  <a:lnTo>
                    <a:pt x="0"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4" name="Freeform 820"/>
            <p:cNvSpPr>
              <a:spLocks/>
            </p:cNvSpPr>
            <p:nvPr/>
          </p:nvSpPr>
          <p:spPr bwMode="auto">
            <a:xfrm>
              <a:off x="5285" y="1488"/>
              <a:ext cx="3" cy="11"/>
            </a:xfrm>
            <a:custGeom>
              <a:avLst/>
              <a:gdLst>
                <a:gd name="T0" fmla="*/ 0 w 3"/>
                <a:gd name="T1" fmla="*/ 0 h 11"/>
                <a:gd name="T2" fmla="*/ 0 w 3"/>
                <a:gd name="T3" fmla="*/ 0 h 11"/>
                <a:gd name="T4" fmla="*/ 0 w 3"/>
                <a:gd name="T5" fmla="*/ 6 h 11"/>
                <a:gd name="T6" fmla="*/ 3 w 3"/>
                <a:gd name="T7" fmla="*/ 11 h 11"/>
                <a:gd name="T8" fmla="*/ 3 w 3"/>
                <a:gd name="T9" fmla="*/ 11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
                  <a:moveTo>
                    <a:pt x="0" y="0"/>
                  </a:moveTo>
                  <a:lnTo>
                    <a:pt x="0" y="0"/>
                  </a:lnTo>
                  <a:lnTo>
                    <a:pt x="0" y="6"/>
                  </a:lnTo>
                  <a:lnTo>
                    <a:pt x="3" y="11"/>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5" name="Freeform 821"/>
            <p:cNvSpPr>
              <a:spLocks/>
            </p:cNvSpPr>
            <p:nvPr/>
          </p:nvSpPr>
          <p:spPr bwMode="auto">
            <a:xfrm>
              <a:off x="5288" y="872"/>
              <a:ext cx="2" cy="627"/>
            </a:xfrm>
            <a:custGeom>
              <a:avLst/>
              <a:gdLst>
                <a:gd name="T0" fmla="*/ 0 w 2"/>
                <a:gd name="T1" fmla="*/ 627 h 627"/>
                <a:gd name="T2" fmla="*/ 0 w 2"/>
                <a:gd name="T3" fmla="*/ 606 h 627"/>
                <a:gd name="T4" fmla="*/ 0 w 2"/>
                <a:gd name="T5" fmla="*/ 574 h 627"/>
                <a:gd name="T6" fmla="*/ 0 w 2"/>
                <a:gd name="T7" fmla="*/ 543 h 627"/>
                <a:gd name="T8" fmla="*/ 0 w 2"/>
                <a:gd name="T9" fmla="*/ 506 h 627"/>
                <a:gd name="T10" fmla="*/ 0 w 2"/>
                <a:gd name="T11" fmla="*/ 421 h 627"/>
                <a:gd name="T12" fmla="*/ 0 w 2"/>
                <a:gd name="T13" fmla="*/ 327 h 627"/>
                <a:gd name="T14" fmla="*/ 2 w 2"/>
                <a:gd name="T15" fmla="*/ 232 h 627"/>
                <a:gd name="T16" fmla="*/ 2 w 2"/>
                <a:gd name="T17" fmla="*/ 142 h 627"/>
                <a:gd name="T18" fmla="*/ 2 w 2"/>
                <a:gd name="T19" fmla="*/ 100 h 627"/>
                <a:gd name="T20" fmla="*/ 2 w 2"/>
                <a:gd name="T21" fmla="*/ 63 h 627"/>
                <a:gd name="T22" fmla="*/ 2 w 2"/>
                <a:gd name="T23" fmla="*/ 26 h 627"/>
                <a:gd name="T24" fmla="*/ 2 w 2"/>
                <a:gd name="T25" fmla="*/ 0 h 6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627">
                  <a:moveTo>
                    <a:pt x="0" y="627"/>
                  </a:moveTo>
                  <a:lnTo>
                    <a:pt x="0" y="606"/>
                  </a:lnTo>
                  <a:lnTo>
                    <a:pt x="0" y="574"/>
                  </a:lnTo>
                  <a:lnTo>
                    <a:pt x="0" y="543"/>
                  </a:lnTo>
                  <a:lnTo>
                    <a:pt x="0" y="506"/>
                  </a:lnTo>
                  <a:lnTo>
                    <a:pt x="0" y="421"/>
                  </a:lnTo>
                  <a:lnTo>
                    <a:pt x="0" y="327"/>
                  </a:lnTo>
                  <a:lnTo>
                    <a:pt x="2" y="232"/>
                  </a:lnTo>
                  <a:lnTo>
                    <a:pt x="2" y="142"/>
                  </a:lnTo>
                  <a:lnTo>
                    <a:pt x="2" y="100"/>
                  </a:lnTo>
                  <a:lnTo>
                    <a:pt x="2" y="63"/>
                  </a:lnTo>
                  <a:lnTo>
                    <a:pt x="2" y="2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6" name="Freeform 822"/>
            <p:cNvSpPr>
              <a:spLocks/>
            </p:cNvSpPr>
            <p:nvPr/>
          </p:nvSpPr>
          <p:spPr bwMode="auto">
            <a:xfrm>
              <a:off x="5290" y="672"/>
              <a:ext cx="3" cy="200"/>
            </a:xfrm>
            <a:custGeom>
              <a:avLst/>
              <a:gdLst>
                <a:gd name="T0" fmla="*/ 0 w 3"/>
                <a:gd name="T1" fmla="*/ 200 h 200"/>
                <a:gd name="T2" fmla="*/ 0 w 3"/>
                <a:gd name="T3" fmla="*/ 121 h 200"/>
                <a:gd name="T4" fmla="*/ 0 w 3"/>
                <a:gd name="T5" fmla="*/ 84 h 200"/>
                <a:gd name="T6" fmla="*/ 0 w 3"/>
                <a:gd name="T7" fmla="*/ 52 h 200"/>
                <a:gd name="T8" fmla="*/ 3 w 3"/>
                <a:gd name="T9" fmla="*/ 26 h 200"/>
                <a:gd name="T10" fmla="*/ 3 w 3"/>
                <a:gd name="T11" fmla="*/ 5 h 200"/>
                <a:gd name="T12" fmla="*/ 3 w 3"/>
                <a:gd name="T13" fmla="*/ 0 h 200"/>
                <a:gd name="T14" fmla="*/ 3 w 3"/>
                <a:gd name="T15" fmla="*/ 0 h 2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200">
                  <a:moveTo>
                    <a:pt x="0" y="200"/>
                  </a:moveTo>
                  <a:lnTo>
                    <a:pt x="0" y="121"/>
                  </a:lnTo>
                  <a:lnTo>
                    <a:pt x="0" y="84"/>
                  </a:lnTo>
                  <a:lnTo>
                    <a:pt x="0" y="52"/>
                  </a:lnTo>
                  <a:lnTo>
                    <a:pt x="3" y="2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7" name="Freeform 823"/>
            <p:cNvSpPr>
              <a:spLocks/>
            </p:cNvSpPr>
            <p:nvPr/>
          </p:nvSpPr>
          <p:spPr bwMode="auto">
            <a:xfrm>
              <a:off x="5293" y="672"/>
              <a:ext cx="3" cy="395"/>
            </a:xfrm>
            <a:custGeom>
              <a:avLst/>
              <a:gdLst>
                <a:gd name="T0" fmla="*/ 0 w 3"/>
                <a:gd name="T1" fmla="*/ 0 h 395"/>
                <a:gd name="T2" fmla="*/ 0 w 3"/>
                <a:gd name="T3" fmla="*/ 10 h 395"/>
                <a:gd name="T4" fmla="*/ 0 w 3"/>
                <a:gd name="T5" fmla="*/ 21 h 395"/>
                <a:gd name="T6" fmla="*/ 0 w 3"/>
                <a:gd name="T7" fmla="*/ 42 h 395"/>
                <a:gd name="T8" fmla="*/ 0 w 3"/>
                <a:gd name="T9" fmla="*/ 63 h 395"/>
                <a:gd name="T10" fmla="*/ 0 w 3"/>
                <a:gd name="T11" fmla="*/ 110 h 395"/>
                <a:gd name="T12" fmla="*/ 0 w 3"/>
                <a:gd name="T13" fmla="*/ 174 h 395"/>
                <a:gd name="T14" fmla="*/ 3 w 3"/>
                <a:gd name="T15" fmla="*/ 232 h 395"/>
                <a:gd name="T16" fmla="*/ 3 w 3"/>
                <a:gd name="T17" fmla="*/ 295 h 395"/>
                <a:gd name="T18" fmla="*/ 3 w 3"/>
                <a:gd name="T19" fmla="*/ 347 h 395"/>
                <a:gd name="T20" fmla="*/ 3 w 3"/>
                <a:gd name="T21" fmla="*/ 395 h 3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395">
                  <a:moveTo>
                    <a:pt x="0" y="0"/>
                  </a:moveTo>
                  <a:lnTo>
                    <a:pt x="0" y="10"/>
                  </a:lnTo>
                  <a:lnTo>
                    <a:pt x="0" y="21"/>
                  </a:lnTo>
                  <a:lnTo>
                    <a:pt x="0" y="42"/>
                  </a:lnTo>
                  <a:lnTo>
                    <a:pt x="0" y="63"/>
                  </a:lnTo>
                  <a:lnTo>
                    <a:pt x="0" y="110"/>
                  </a:lnTo>
                  <a:lnTo>
                    <a:pt x="0" y="174"/>
                  </a:lnTo>
                  <a:lnTo>
                    <a:pt x="3" y="232"/>
                  </a:lnTo>
                  <a:lnTo>
                    <a:pt x="3" y="295"/>
                  </a:lnTo>
                  <a:lnTo>
                    <a:pt x="3" y="347"/>
                  </a:lnTo>
                  <a:lnTo>
                    <a:pt x="3" y="395"/>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8" name="Freeform 824"/>
            <p:cNvSpPr>
              <a:spLocks/>
            </p:cNvSpPr>
            <p:nvPr/>
          </p:nvSpPr>
          <p:spPr bwMode="auto">
            <a:xfrm>
              <a:off x="5296" y="1067"/>
              <a:ext cx="3" cy="216"/>
            </a:xfrm>
            <a:custGeom>
              <a:avLst/>
              <a:gdLst>
                <a:gd name="T0" fmla="*/ 0 w 3"/>
                <a:gd name="T1" fmla="*/ 0 h 216"/>
                <a:gd name="T2" fmla="*/ 0 w 3"/>
                <a:gd name="T3" fmla="*/ 37 h 216"/>
                <a:gd name="T4" fmla="*/ 0 w 3"/>
                <a:gd name="T5" fmla="*/ 68 h 216"/>
                <a:gd name="T6" fmla="*/ 0 w 3"/>
                <a:gd name="T7" fmla="*/ 126 h 216"/>
                <a:gd name="T8" fmla="*/ 3 w 3"/>
                <a:gd name="T9" fmla="*/ 174 h 216"/>
                <a:gd name="T10" fmla="*/ 3 w 3"/>
                <a:gd name="T11" fmla="*/ 216 h 2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 h="216">
                  <a:moveTo>
                    <a:pt x="0" y="0"/>
                  </a:moveTo>
                  <a:lnTo>
                    <a:pt x="0" y="37"/>
                  </a:lnTo>
                  <a:lnTo>
                    <a:pt x="0" y="68"/>
                  </a:lnTo>
                  <a:lnTo>
                    <a:pt x="0" y="126"/>
                  </a:lnTo>
                  <a:lnTo>
                    <a:pt x="3" y="174"/>
                  </a:lnTo>
                  <a:lnTo>
                    <a:pt x="3" y="216"/>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79" name="Freeform 825"/>
            <p:cNvSpPr>
              <a:spLocks/>
            </p:cNvSpPr>
            <p:nvPr/>
          </p:nvSpPr>
          <p:spPr bwMode="auto">
            <a:xfrm>
              <a:off x="5299" y="1283"/>
              <a:ext cx="3" cy="132"/>
            </a:xfrm>
            <a:custGeom>
              <a:avLst/>
              <a:gdLst>
                <a:gd name="T0" fmla="*/ 0 w 3"/>
                <a:gd name="T1" fmla="*/ 0 h 132"/>
                <a:gd name="T2" fmla="*/ 0 w 3"/>
                <a:gd name="T3" fmla="*/ 42 h 132"/>
                <a:gd name="T4" fmla="*/ 0 w 3"/>
                <a:gd name="T5" fmla="*/ 79 h 132"/>
                <a:gd name="T6" fmla="*/ 3 w 3"/>
                <a:gd name="T7" fmla="*/ 111 h 132"/>
                <a:gd name="T8" fmla="*/ 3 w 3"/>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32">
                  <a:moveTo>
                    <a:pt x="0" y="0"/>
                  </a:moveTo>
                  <a:lnTo>
                    <a:pt x="0" y="42"/>
                  </a:lnTo>
                  <a:lnTo>
                    <a:pt x="0" y="79"/>
                  </a:lnTo>
                  <a:lnTo>
                    <a:pt x="3" y="111"/>
                  </a:lnTo>
                  <a:lnTo>
                    <a:pt x="3" y="1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0" name="Freeform 826"/>
            <p:cNvSpPr>
              <a:spLocks/>
            </p:cNvSpPr>
            <p:nvPr/>
          </p:nvSpPr>
          <p:spPr bwMode="auto">
            <a:xfrm>
              <a:off x="5302" y="1415"/>
              <a:ext cx="2" cy="1"/>
            </a:xfrm>
            <a:custGeom>
              <a:avLst/>
              <a:gdLst>
                <a:gd name="T0" fmla="*/ 0 w 2"/>
                <a:gd name="T1" fmla="*/ 0 h 1"/>
                <a:gd name="T2" fmla="*/ 0 w 2"/>
                <a:gd name="T3" fmla="*/ 0 h 1"/>
                <a:gd name="T4" fmla="*/ 2 w 2"/>
                <a:gd name="T5" fmla="*/ 0 h 1"/>
                <a:gd name="T6" fmla="*/ 0 60000 65536"/>
                <a:gd name="T7" fmla="*/ 0 60000 65536"/>
                <a:gd name="T8" fmla="*/ 0 60000 65536"/>
              </a:gdLst>
              <a:ahLst/>
              <a:cxnLst>
                <a:cxn ang="T6">
                  <a:pos x="T0" y="T1"/>
                </a:cxn>
                <a:cxn ang="T7">
                  <a:pos x="T2" y="T3"/>
                </a:cxn>
                <a:cxn ang="T8">
                  <a:pos x="T4" y="T5"/>
                </a:cxn>
              </a:cxnLst>
              <a:rect l="0" t="0" r="r" b="b"/>
              <a:pathLst>
                <a:path w="2" h="1">
                  <a:moveTo>
                    <a:pt x="0" y="0"/>
                  </a:moveTo>
                  <a:lnTo>
                    <a:pt x="0" y="0"/>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1" name="Freeform 827"/>
            <p:cNvSpPr>
              <a:spLocks/>
            </p:cNvSpPr>
            <p:nvPr/>
          </p:nvSpPr>
          <p:spPr bwMode="auto">
            <a:xfrm>
              <a:off x="5304" y="1336"/>
              <a:ext cx="3" cy="79"/>
            </a:xfrm>
            <a:custGeom>
              <a:avLst/>
              <a:gdLst>
                <a:gd name="T0" fmla="*/ 0 w 3"/>
                <a:gd name="T1" fmla="*/ 79 h 79"/>
                <a:gd name="T2" fmla="*/ 0 w 3"/>
                <a:gd name="T3" fmla="*/ 63 h 79"/>
                <a:gd name="T4" fmla="*/ 0 w 3"/>
                <a:gd name="T5" fmla="*/ 42 h 79"/>
                <a:gd name="T6" fmla="*/ 3 w 3"/>
                <a:gd name="T7" fmla="*/ 15 h 79"/>
                <a:gd name="T8" fmla="*/ 3 w 3"/>
                <a:gd name="T9" fmla="*/ 0 h 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79">
                  <a:moveTo>
                    <a:pt x="0" y="79"/>
                  </a:moveTo>
                  <a:lnTo>
                    <a:pt x="0" y="63"/>
                  </a:lnTo>
                  <a:lnTo>
                    <a:pt x="0" y="42"/>
                  </a:lnTo>
                  <a:lnTo>
                    <a:pt x="3" y="1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2" name="Freeform 828"/>
            <p:cNvSpPr>
              <a:spLocks/>
            </p:cNvSpPr>
            <p:nvPr/>
          </p:nvSpPr>
          <p:spPr bwMode="auto">
            <a:xfrm>
              <a:off x="5307" y="1309"/>
              <a:ext cx="3" cy="27"/>
            </a:xfrm>
            <a:custGeom>
              <a:avLst/>
              <a:gdLst>
                <a:gd name="T0" fmla="*/ 0 w 3"/>
                <a:gd name="T1" fmla="*/ 27 h 27"/>
                <a:gd name="T2" fmla="*/ 0 w 3"/>
                <a:gd name="T3" fmla="*/ 16 h 27"/>
                <a:gd name="T4" fmla="*/ 3 w 3"/>
                <a:gd name="T5" fmla="*/ 0 h 27"/>
                <a:gd name="T6" fmla="*/ 0 60000 65536"/>
                <a:gd name="T7" fmla="*/ 0 60000 65536"/>
                <a:gd name="T8" fmla="*/ 0 60000 65536"/>
              </a:gdLst>
              <a:ahLst/>
              <a:cxnLst>
                <a:cxn ang="T6">
                  <a:pos x="T0" y="T1"/>
                </a:cxn>
                <a:cxn ang="T7">
                  <a:pos x="T2" y="T3"/>
                </a:cxn>
                <a:cxn ang="T8">
                  <a:pos x="T4" y="T5"/>
                </a:cxn>
              </a:cxnLst>
              <a:rect l="0" t="0" r="r" b="b"/>
              <a:pathLst>
                <a:path w="3" h="27">
                  <a:moveTo>
                    <a:pt x="0" y="27"/>
                  </a:moveTo>
                  <a:lnTo>
                    <a:pt x="0" y="1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3" name="Freeform 829"/>
            <p:cNvSpPr>
              <a:spLocks/>
            </p:cNvSpPr>
            <p:nvPr/>
          </p:nvSpPr>
          <p:spPr bwMode="auto">
            <a:xfrm>
              <a:off x="5310" y="793"/>
              <a:ext cx="3" cy="516"/>
            </a:xfrm>
            <a:custGeom>
              <a:avLst/>
              <a:gdLst>
                <a:gd name="T0" fmla="*/ 0 w 3"/>
                <a:gd name="T1" fmla="*/ 516 h 516"/>
                <a:gd name="T2" fmla="*/ 0 w 3"/>
                <a:gd name="T3" fmla="*/ 495 h 516"/>
                <a:gd name="T4" fmla="*/ 0 w 3"/>
                <a:gd name="T5" fmla="*/ 474 h 516"/>
                <a:gd name="T6" fmla="*/ 0 w 3"/>
                <a:gd name="T7" fmla="*/ 442 h 516"/>
                <a:gd name="T8" fmla="*/ 0 w 3"/>
                <a:gd name="T9" fmla="*/ 416 h 516"/>
                <a:gd name="T10" fmla="*/ 0 w 3"/>
                <a:gd name="T11" fmla="*/ 342 h 516"/>
                <a:gd name="T12" fmla="*/ 0 w 3"/>
                <a:gd name="T13" fmla="*/ 269 h 516"/>
                <a:gd name="T14" fmla="*/ 3 w 3"/>
                <a:gd name="T15" fmla="*/ 190 h 516"/>
                <a:gd name="T16" fmla="*/ 3 w 3"/>
                <a:gd name="T17" fmla="*/ 116 h 516"/>
                <a:gd name="T18" fmla="*/ 3 w 3"/>
                <a:gd name="T19" fmla="*/ 53 h 516"/>
                <a:gd name="T20" fmla="*/ 3 w 3"/>
                <a:gd name="T21" fmla="*/ 26 h 516"/>
                <a:gd name="T22" fmla="*/ 3 w 3"/>
                <a:gd name="T23" fmla="*/ 0 h 5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516">
                  <a:moveTo>
                    <a:pt x="0" y="516"/>
                  </a:moveTo>
                  <a:lnTo>
                    <a:pt x="0" y="495"/>
                  </a:lnTo>
                  <a:lnTo>
                    <a:pt x="0" y="474"/>
                  </a:lnTo>
                  <a:lnTo>
                    <a:pt x="0" y="442"/>
                  </a:lnTo>
                  <a:lnTo>
                    <a:pt x="0" y="416"/>
                  </a:lnTo>
                  <a:lnTo>
                    <a:pt x="0" y="342"/>
                  </a:lnTo>
                  <a:lnTo>
                    <a:pt x="0" y="269"/>
                  </a:lnTo>
                  <a:lnTo>
                    <a:pt x="3" y="190"/>
                  </a:lnTo>
                  <a:lnTo>
                    <a:pt x="3" y="116"/>
                  </a:lnTo>
                  <a:lnTo>
                    <a:pt x="3" y="53"/>
                  </a:lnTo>
                  <a:lnTo>
                    <a:pt x="3" y="2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4" name="Freeform 830"/>
            <p:cNvSpPr>
              <a:spLocks/>
            </p:cNvSpPr>
            <p:nvPr/>
          </p:nvSpPr>
          <p:spPr bwMode="auto">
            <a:xfrm>
              <a:off x="5313" y="619"/>
              <a:ext cx="3" cy="174"/>
            </a:xfrm>
            <a:custGeom>
              <a:avLst/>
              <a:gdLst>
                <a:gd name="T0" fmla="*/ 0 w 3"/>
                <a:gd name="T1" fmla="*/ 174 h 174"/>
                <a:gd name="T2" fmla="*/ 0 w 3"/>
                <a:gd name="T3" fmla="*/ 111 h 174"/>
                <a:gd name="T4" fmla="*/ 0 w 3"/>
                <a:gd name="T5" fmla="*/ 58 h 174"/>
                <a:gd name="T6" fmla="*/ 3 w 3"/>
                <a:gd name="T7" fmla="*/ 37 h 174"/>
                <a:gd name="T8" fmla="*/ 3 w 3"/>
                <a:gd name="T9" fmla="*/ 16 h 174"/>
                <a:gd name="T10" fmla="*/ 3 w 3"/>
                <a:gd name="T11" fmla="*/ 5 h 174"/>
                <a:gd name="T12" fmla="*/ 3 w 3"/>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74">
                  <a:moveTo>
                    <a:pt x="0" y="174"/>
                  </a:moveTo>
                  <a:lnTo>
                    <a:pt x="0" y="111"/>
                  </a:lnTo>
                  <a:lnTo>
                    <a:pt x="0" y="58"/>
                  </a:lnTo>
                  <a:lnTo>
                    <a:pt x="3" y="37"/>
                  </a:lnTo>
                  <a:lnTo>
                    <a:pt x="3" y="16"/>
                  </a:lnTo>
                  <a:lnTo>
                    <a:pt x="3" y="5"/>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5" name="Freeform 831"/>
            <p:cNvSpPr>
              <a:spLocks/>
            </p:cNvSpPr>
            <p:nvPr/>
          </p:nvSpPr>
          <p:spPr bwMode="auto">
            <a:xfrm>
              <a:off x="5316" y="619"/>
              <a:ext cx="2" cy="132"/>
            </a:xfrm>
            <a:custGeom>
              <a:avLst/>
              <a:gdLst>
                <a:gd name="T0" fmla="*/ 0 w 2"/>
                <a:gd name="T1" fmla="*/ 0 h 132"/>
                <a:gd name="T2" fmla="*/ 0 w 2"/>
                <a:gd name="T3" fmla="*/ 0 h 132"/>
                <a:gd name="T4" fmla="*/ 0 w 2"/>
                <a:gd name="T5" fmla="*/ 11 h 132"/>
                <a:gd name="T6" fmla="*/ 0 w 2"/>
                <a:gd name="T7" fmla="*/ 21 h 132"/>
                <a:gd name="T8" fmla="*/ 0 w 2"/>
                <a:gd name="T9" fmla="*/ 42 h 132"/>
                <a:gd name="T10" fmla="*/ 2 w 2"/>
                <a:gd name="T11" fmla="*/ 84 h 132"/>
                <a:gd name="T12" fmla="*/ 2 w 2"/>
                <a:gd name="T13" fmla="*/ 132 h 1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 h="132">
                  <a:moveTo>
                    <a:pt x="0" y="0"/>
                  </a:moveTo>
                  <a:lnTo>
                    <a:pt x="0" y="0"/>
                  </a:lnTo>
                  <a:lnTo>
                    <a:pt x="0" y="11"/>
                  </a:lnTo>
                  <a:lnTo>
                    <a:pt x="0" y="21"/>
                  </a:lnTo>
                  <a:lnTo>
                    <a:pt x="0" y="42"/>
                  </a:lnTo>
                  <a:lnTo>
                    <a:pt x="2" y="84"/>
                  </a:lnTo>
                  <a:lnTo>
                    <a:pt x="2" y="132"/>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6" name="Freeform 832"/>
            <p:cNvSpPr>
              <a:spLocks/>
            </p:cNvSpPr>
            <p:nvPr/>
          </p:nvSpPr>
          <p:spPr bwMode="auto">
            <a:xfrm>
              <a:off x="5318" y="751"/>
              <a:ext cx="3" cy="548"/>
            </a:xfrm>
            <a:custGeom>
              <a:avLst/>
              <a:gdLst>
                <a:gd name="T0" fmla="*/ 0 w 3"/>
                <a:gd name="T1" fmla="*/ 0 h 548"/>
                <a:gd name="T2" fmla="*/ 0 w 3"/>
                <a:gd name="T3" fmla="*/ 21 h 548"/>
                <a:gd name="T4" fmla="*/ 0 w 3"/>
                <a:gd name="T5" fmla="*/ 52 h 548"/>
                <a:gd name="T6" fmla="*/ 0 w 3"/>
                <a:gd name="T7" fmla="*/ 116 h 548"/>
                <a:gd name="T8" fmla="*/ 0 w 3"/>
                <a:gd name="T9" fmla="*/ 195 h 548"/>
                <a:gd name="T10" fmla="*/ 0 w 3"/>
                <a:gd name="T11" fmla="*/ 274 h 548"/>
                <a:gd name="T12" fmla="*/ 3 w 3"/>
                <a:gd name="T13" fmla="*/ 353 h 548"/>
                <a:gd name="T14" fmla="*/ 3 w 3"/>
                <a:gd name="T15" fmla="*/ 427 h 548"/>
                <a:gd name="T16" fmla="*/ 3 w 3"/>
                <a:gd name="T17" fmla="*/ 495 h 548"/>
                <a:gd name="T18" fmla="*/ 3 w 3"/>
                <a:gd name="T19" fmla="*/ 521 h 548"/>
                <a:gd name="T20" fmla="*/ 3 w 3"/>
                <a:gd name="T21" fmla="*/ 548 h 5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 h="548">
                  <a:moveTo>
                    <a:pt x="0" y="0"/>
                  </a:moveTo>
                  <a:lnTo>
                    <a:pt x="0" y="21"/>
                  </a:lnTo>
                  <a:lnTo>
                    <a:pt x="0" y="52"/>
                  </a:lnTo>
                  <a:lnTo>
                    <a:pt x="0" y="116"/>
                  </a:lnTo>
                  <a:lnTo>
                    <a:pt x="0" y="195"/>
                  </a:lnTo>
                  <a:lnTo>
                    <a:pt x="0" y="274"/>
                  </a:lnTo>
                  <a:lnTo>
                    <a:pt x="3" y="353"/>
                  </a:lnTo>
                  <a:lnTo>
                    <a:pt x="3" y="427"/>
                  </a:lnTo>
                  <a:lnTo>
                    <a:pt x="3" y="495"/>
                  </a:lnTo>
                  <a:lnTo>
                    <a:pt x="3" y="521"/>
                  </a:lnTo>
                  <a:lnTo>
                    <a:pt x="3" y="54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7" name="Freeform 833"/>
            <p:cNvSpPr>
              <a:spLocks/>
            </p:cNvSpPr>
            <p:nvPr/>
          </p:nvSpPr>
          <p:spPr bwMode="auto">
            <a:xfrm>
              <a:off x="5321" y="1299"/>
              <a:ext cx="3" cy="153"/>
            </a:xfrm>
            <a:custGeom>
              <a:avLst/>
              <a:gdLst>
                <a:gd name="T0" fmla="*/ 0 w 3"/>
                <a:gd name="T1" fmla="*/ 0 h 153"/>
                <a:gd name="T2" fmla="*/ 0 w 3"/>
                <a:gd name="T3" fmla="*/ 58 h 153"/>
                <a:gd name="T4" fmla="*/ 0 w 3"/>
                <a:gd name="T5" fmla="*/ 84 h 153"/>
                <a:gd name="T6" fmla="*/ 0 w 3"/>
                <a:gd name="T7" fmla="*/ 110 h 153"/>
                <a:gd name="T8" fmla="*/ 3 w 3"/>
                <a:gd name="T9" fmla="*/ 131 h 153"/>
                <a:gd name="T10" fmla="*/ 3 w 3"/>
                <a:gd name="T11" fmla="*/ 142 h 153"/>
                <a:gd name="T12" fmla="*/ 3 w 3"/>
                <a:gd name="T13" fmla="*/ 153 h 153"/>
                <a:gd name="T14" fmla="*/ 3 w 3"/>
                <a:gd name="T15" fmla="*/ 153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153">
                  <a:moveTo>
                    <a:pt x="0" y="0"/>
                  </a:moveTo>
                  <a:lnTo>
                    <a:pt x="0" y="58"/>
                  </a:lnTo>
                  <a:lnTo>
                    <a:pt x="0" y="84"/>
                  </a:lnTo>
                  <a:lnTo>
                    <a:pt x="0" y="110"/>
                  </a:lnTo>
                  <a:lnTo>
                    <a:pt x="3" y="131"/>
                  </a:lnTo>
                  <a:lnTo>
                    <a:pt x="3" y="142"/>
                  </a:lnTo>
                  <a:lnTo>
                    <a:pt x="3" y="15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8" name="Freeform 834"/>
            <p:cNvSpPr>
              <a:spLocks/>
            </p:cNvSpPr>
            <p:nvPr/>
          </p:nvSpPr>
          <p:spPr bwMode="auto">
            <a:xfrm>
              <a:off x="5324" y="1193"/>
              <a:ext cx="3" cy="259"/>
            </a:xfrm>
            <a:custGeom>
              <a:avLst/>
              <a:gdLst>
                <a:gd name="T0" fmla="*/ 0 w 3"/>
                <a:gd name="T1" fmla="*/ 259 h 259"/>
                <a:gd name="T2" fmla="*/ 0 w 3"/>
                <a:gd name="T3" fmla="*/ 253 h 259"/>
                <a:gd name="T4" fmla="*/ 0 w 3"/>
                <a:gd name="T5" fmla="*/ 243 h 259"/>
                <a:gd name="T6" fmla="*/ 0 w 3"/>
                <a:gd name="T7" fmla="*/ 211 h 259"/>
                <a:gd name="T8" fmla="*/ 0 w 3"/>
                <a:gd name="T9" fmla="*/ 169 h 259"/>
                <a:gd name="T10" fmla="*/ 0 w 3"/>
                <a:gd name="T11" fmla="*/ 122 h 259"/>
                <a:gd name="T12" fmla="*/ 3 w 3"/>
                <a:gd name="T13" fmla="*/ 79 h 259"/>
                <a:gd name="T14" fmla="*/ 3 w 3"/>
                <a:gd name="T15" fmla="*/ 37 h 259"/>
                <a:gd name="T16" fmla="*/ 3 w 3"/>
                <a:gd name="T17" fmla="*/ 21 h 259"/>
                <a:gd name="T18" fmla="*/ 3 w 3"/>
                <a:gd name="T19" fmla="*/ 11 h 259"/>
                <a:gd name="T20" fmla="*/ 3 w 3"/>
                <a:gd name="T21" fmla="*/ 0 h 259"/>
                <a:gd name="T22" fmla="*/ 3 w 3"/>
                <a:gd name="T23" fmla="*/ 0 h 2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59">
                  <a:moveTo>
                    <a:pt x="0" y="259"/>
                  </a:moveTo>
                  <a:lnTo>
                    <a:pt x="0" y="253"/>
                  </a:lnTo>
                  <a:lnTo>
                    <a:pt x="0" y="243"/>
                  </a:lnTo>
                  <a:lnTo>
                    <a:pt x="0" y="211"/>
                  </a:lnTo>
                  <a:lnTo>
                    <a:pt x="0" y="169"/>
                  </a:lnTo>
                  <a:lnTo>
                    <a:pt x="0" y="122"/>
                  </a:lnTo>
                  <a:lnTo>
                    <a:pt x="3" y="79"/>
                  </a:lnTo>
                  <a:lnTo>
                    <a:pt x="3" y="37"/>
                  </a:lnTo>
                  <a:lnTo>
                    <a:pt x="3" y="21"/>
                  </a:lnTo>
                  <a:lnTo>
                    <a:pt x="3" y="11"/>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89" name="Freeform 835"/>
            <p:cNvSpPr>
              <a:spLocks/>
            </p:cNvSpPr>
            <p:nvPr/>
          </p:nvSpPr>
          <p:spPr bwMode="auto">
            <a:xfrm>
              <a:off x="5327" y="1193"/>
              <a:ext cx="3" cy="264"/>
            </a:xfrm>
            <a:custGeom>
              <a:avLst/>
              <a:gdLst>
                <a:gd name="T0" fmla="*/ 0 w 3"/>
                <a:gd name="T1" fmla="*/ 0 h 264"/>
                <a:gd name="T2" fmla="*/ 0 w 3"/>
                <a:gd name="T3" fmla="*/ 6 h 264"/>
                <a:gd name="T4" fmla="*/ 0 w 3"/>
                <a:gd name="T5" fmla="*/ 11 h 264"/>
                <a:gd name="T6" fmla="*/ 0 w 3"/>
                <a:gd name="T7" fmla="*/ 21 h 264"/>
                <a:gd name="T8" fmla="*/ 0 w 3"/>
                <a:gd name="T9" fmla="*/ 37 h 264"/>
                <a:gd name="T10" fmla="*/ 0 w 3"/>
                <a:gd name="T11" fmla="*/ 74 h 264"/>
                <a:gd name="T12" fmla="*/ 0 w 3"/>
                <a:gd name="T13" fmla="*/ 122 h 264"/>
                <a:gd name="T14" fmla="*/ 3 w 3"/>
                <a:gd name="T15" fmla="*/ 169 h 264"/>
                <a:gd name="T16" fmla="*/ 3 w 3"/>
                <a:gd name="T17" fmla="*/ 211 h 264"/>
                <a:gd name="T18" fmla="*/ 3 w 3"/>
                <a:gd name="T19" fmla="*/ 243 h 264"/>
                <a:gd name="T20" fmla="*/ 3 w 3"/>
                <a:gd name="T21" fmla="*/ 253 h 264"/>
                <a:gd name="T22" fmla="*/ 3 w 3"/>
                <a:gd name="T23" fmla="*/ 264 h 26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 h="264">
                  <a:moveTo>
                    <a:pt x="0" y="0"/>
                  </a:moveTo>
                  <a:lnTo>
                    <a:pt x="0" y="6"/>
                  </a:lnTo>
                  <a:lnTo>
                    <a:pt x="0" y="11"/>
                  </a:lnTo>
                  <a:lnTo>
                    <a:pt x="0" y="21"/>
                  </a:lnTo>
                  <a:lnTo>
                    <a:pt x="0" y="37"/>
                  </a:lnTo>
                  <a:lnTo>
                    <a:pt x="0" y="74"/>
                  </a:lnTo>
                  <a:lnTo>
                    <a:pt x="0" y="122"/>
                  </a:lnTo>
                  <a:lnTo>
                    <a:pt x="3" y="169"/>
                  </a:lnTo>
                  <a:lnTo>
                    <a:pt x="3" y="211"/>
                  </a:lnTo>
                  <a:lnTo>
                    <a:pt x="3" y="243"/>
                  </a:lnTo>
                  <a:lnTo>
                    <a:pt x="3" y="253"/>
                  </a:lnTo>
                  <a:lnTo>
                    <a:pt x="3" y="264"/>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0" name="Freeform 836"/>
            <p:cNvSpPr>
              <a:spLocks/>
            </p:cNvSpPr>
            <p:nvPr/>
          </p:nvSpPr>
          <p:spPr bwMode="auto">
            <a:xfrm>
              <a:off x="5330" y="1388"/>
              <a:ext cx="3" cy="74"/>
            </a:xfrm>
            <a:custGeom>
              <a:avLst/>
              <a:gdLst>
                <a:gd name="T0" fmla="*/ 0 w 3"/>
                <a:gd name="T1" fmla="*/ 69 h 74"/>
                <a:gd name="T2" fmla="*/ 0 w 3"/>
                <a:gd name="T3" fmla="*/ 74 h 74"/>
                <a:gd name="T4" fmla="*/ 0 w 3"/>
                <a:gd name="T5" fmla="*/ 74 h 74"/>
                <a:gd name="T6" fmla="*/ 0 w 3"/>
                <a:gd name="T7" fmla="*/ 69 h 74"/>
                <a:gd name="T8" fmla="*/ 0 w 3"/>
                <a:gd name="T9" fmla="*/ 58 h 74"/>
                <a:gd name="T10" fmla="*/ 3 w 3"/>
                <a:gd name="T11" fmla="*/ 32 h 74"/>
                <a:gd name="T12" fmla="*/ 3 w 3"/>
                <a:gd name="T13" fmla="*/ 0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74">
                  <a:moveTo>
                    <a:pt x="0" y="69"/>
                  </a:moveTo>
                  <a:lnTo>
                    <a:pt x="0" y="74"/>
                  </a:lnTo>
                  <a:lnTo>
                    <a:pt x="0" y="69"/>
                  </a:lnTo>
                  <a:lnTo>
                    <a:pt x="0" y="58"/>
                  </a:lnTo>
                  <a:lnTo>
                    <a:pt x="3" y="32"/>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1" name="Freeform 837"/>
            <p:cNvSpPr>
              <a:spLocks/>
            </p:cNvSpPr>
            <p:nvPr/>
          </p:nvSpPr>
          <p:spPr bwMode="auto">
            <a:xfrm>
              <a:off x="5333" y="1220"/>
              <a:ext cx="2" cy="168"/>
            </a:xfrm>
            <a:custGeom>
              <a:avLst/>
              <a:gdLst>
                <a:gd name="T0" fmla="*/ 0 w 2"/>
                <a:gd name="T1" fmla="*/ 168 h 168"/>
                <a:gd name="T2" fmla="*/ 0 w 2"/>
                <a:gd name="T3" fmla="*/ 147 h 168"/>
                <a:gd name="T4" fmla="*/ 0 w 2"/>
                <a:gd name="T5" fmla="*/ 126 h 168"/>
                <a:gd name="T6" fmla="*/ 0 w 2"/>
                <a:gd name="T7" fmla="*/ 63 h 168"/>
                <a:gd name="T8" fmla="*/ 2 w 2"/>
                <a:gd name="T9" fmla="*/ 37 h 168"/>
                <a:gd name="T10" fmla="*/ 2 w 2"/>
                <a:gd name="T11" fmla="*/ 15 h 168"/>
                <a:gd name="T12" fmla="*/ 2 w 2"/>
                <a:gd name="T13" fmla="*/ 0 h 168"/>
                <a:gd name="T14" fmla="*/ 2 w 2"/>
                <a:gd name="T15" fmla="*/ 0 h 1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 h="168">
                  <a:moveTo>
                    <a:pt x="0" y="168"/>
                  </a:moveTo>
                  <a:lnTo>
                    <a:pt x="0" y="147"/>
                  </a:lnTo>
                  <a:lnTo>
                    <a:pt x="0" y="126"/>
                  </a:lnTo>
                  <a:lnTo>
                    <a:pt x="0" y="63"/>
                  </a:lnTo>
                  <a:lnTo>
                    <a:pt x="2" y="37"/>
                  </a:lnTo>
                  <a:lnTo>
                    <a:pt x="2" y="15"/>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2" name="Freeform 838"/>
            <p:cNvSpPr>
              <a:spLocks/>
            </p:cNvSpPr>
            <p:nvPr/>
          </p:nvSpPr>
          <p:spPr bwMode="auto">
            <a:xfrm>
              <a:off x="5335" y="1220"/>
              <a:ext cx="3" cy="237"/>
            </a:xfrm>
            <a:custGeom>
              <a:avLst/>
              <a:gdLst>
                <a:gd name="T0" fmla="*/ 0 w 3"/>
                <a:gd name="T1" fmla="*/ 0 h 237"/>
                <a:gd name="T2" fmla="*/ 0 w 3"/>
                <a:gd name="T3" fmla="*/ 10 h 237"/>
                <a:gd name="T4" fmla="*/ 0 w 3"/>
                <a:gd name="T5" fmla="*/ 31 h 237"/>
                <a:gd name="T6" fmla="*/ 0 w 3"/>
                <a:gd name="T7" fmla="*/ 63 h 237"/>
                <a:gd name="T8" fmla="*/ 0 w 3"/>
                <a:gd name="T9" fmla="*/ 100 h 237"/>
                <a:gd name="T10" fmla="*/ 3 w 3"/>
                <a:gd name="T11" fmla="*/ 174 h 237"/>
                <a:gd name="T12" fmla="*/ 3 w 3"/>
                <a:gd name="T13" fmla="*/ 210 h 237"/>
                <a:gd name="T14" fmla="*/ 3 w 3"/>
                <a:gd name="T15" fmla="*/ 237 h 2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237">
                  <a:moveTo>
                    <a:pt x="0" y="0"/>
                  </a:moveTo>
                  <a:lnTo>
                    <a:pt x="0" y="10"/>
                  </a:lnTo>
                  <a:lnTo>
                    <a:pt x="0" y="31"/>
                  </a:lnTo>
                  <a:lnTo>
                    <a:pt x="0" y="63"/>
                  </a:lnTo>
                  <a:lnTo>
                    <a:pt x="0" y="100"/>
                  </a:lnTo>
                  <a:lnTo>
                    <a:pt x="3" y="174"/>
                  </a:lnTo>
                  <a:lnTo>
                    <a:pt x="3" y="210"/>
                  </a:lnTo>
                  <a:lnTo>
                    <a:pt x="3" y="237"/>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3" name="Freeform 839"/>
            <p:cNvSpPr>
              <a:spLocks/>
            </p:cNvSpPr>
            <p:nvPr/>
          </p:nvSpPr>
          <p:spPr bwMode="auto">
            <a:xfrm>
              <a:off x="5338" y="1457"/>
              <a:ext cx="3" cy="163"/>
            </a:xfrm>
            <a:custGeom>
              <a:avLst/>
              <a:gdLst>
                <a:gd name="T0" fmla="*/ 0 w 3"/>
                <a:gd name="T1" fmla="*/ 0 h 163"/>
                <a:gd name="T2" fmla="*/ 0 w 3"/>
                <a:gd name="T3" fmla="*/ 53 h 163"/>
                <a:gd name="T4" fmla="*/ 0 w 3"/>
                <a:gd name="T5" fmla="*/ 100 h 163"/>
                <a:gd name="T6" fmla="*/ 3 w 3"/>
                <a:gd name="T7" fmla="*/ 121 h 163"/>
                <a:gd name="T8" fmla="*/ 3 w 3"/>
                <a:gd name="T9" fmla="*/ 142 h 163"/>
                <a:gd name="T10" fmla="*/ 3 w 3"/>
                <a:gd name="T11" fmla="*/ 153 h 163"/>
                <a:gd name="T12" fmla="*/ 3 w 3"/>
                <a:gd name="T13" fmla="*/ 163 h 16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163">
                  <a:moveTo>
                    <a:pt x="0" y="0"/>
                  </a:moveTo>
                  <a:lnTo>
                    <a:pt x="0" y="53"/>
                  </a:lnTo>
                  <a:lnTo>
                    <a:pt x="0" y="100"/>
                  </a:lnTo>
                  <a:lnTo>
                    <a:pt x="3" y="121"/>
                  </a:lnTo>
                  <a:lnTo>
                    <a:pt x="3" y="142"/>
                  </a:lnTo>
                  <a:lnTo>
                    <a:pt x="3" y="153"/>
                  </a:lnTo>
                  <a:lnTo>
                    <a:pt x="3" y="163"/>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4" name="Freeform 840"/>
            <p:cNvSpPr>
              <a:spLocks/>
            </p:cNvSpPr>
            <p:nvPr/>
          </p:nvSpPr>
          <p:spPr bwMode="auto">
            <a:xfrm>
              <a:off x="5341" y="1546"/>
              <a:ext cx="3" cy="74"/>
            </a:xfrm>
            <a:custGeom>
              <a:avLst/>
              <a:gdLst>
                <a:gd name="T0" fmla="*/ 0 w 3"/>
                <a:gd name="T1" fmla="*/ 74 h 74"/>
                <a:gd name="T2" fmla="*/ 0 w 3"/>
                <a:gd name="T3" fmla="*/ 74 h 74"/>
                <a:gd name="T4" fmla="*/ 0 w 3"/>
                <a:gd name="T5" fmla="*/ 69 h 74"/>
                <a:gd name="T6" fmla="*/ 0 w 3"/>
                <a:gd name="T7" fmla="*/ 58 h 74"/>
                <a:gd name="T8" fmla="*/ 0 w 3"/>
                <a:gd name="T9" fmla="*/ 43 h 74"/>
                <a:gd name="T10" fmla="*/ 3 w 3"/>
                <a:gd name="T11" fmla="*/ 16 h 74"/>
                <a:gd name="T12" fmla="*/ 3 w 3"/>
                <a:gd name="T13" fmla="*/ 6 h 74"/>
                <a:gd name="T14" fmla="*/ 3 w 3"/>
                <a:gd name="T15" fmla="*/ 0 h 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 h="74">
                  <a:moveTo>
                    <a:pt x="0" y="74"/>
                  </a:moveTo>
                  <a:lnTo>
                    <a:pt x="0" y="74"/>
                  </a:lnTo>
                  <a:lnTo>
                    <a:pt x="0" y="69"/>
                  </a:lnTo>
                  <a:lnTo>
                    <a:pt x="0" y="58"/>
                  </a:lnTo>
                  <a:lnTo>
                    <a:pt x="0" y="43"/>
                  </a:lnTo>
                  <a:lnTo>
                    <a:pt x="3" y="16"/>
                  </a:lnTo>
                  <a:lnTo>
                    <a:pt x="3" y="6"/>
                  </a:lnTo>
                  <a:lnTo>
                    <a:pt x="3"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5" name="Freeform 841"/>
            <p:cNvSpPr>
              <a:spLocks/>
            </p:cNvSpPr>
            <p:nvPr/>
          </p:nvSpPr>
          <p:spPr bwMode="auto">
            <a:xfrm>
              <a:off x="5344" y="1546"/>
              <a:ext cx="3" cy="58"/>
            </a:xfrm>
            <a:custGeom>
              <a:avLst/>
              <a:gdLst>
                <a:gd name="T0" fmla="*/ 0 w 3"/>
                <a:gd name="T1" fmla="*/ 0 h 58"/>
                <a:gd name="T2" fmla="*/ 0 w 3"/>
                <a:gd name="T3" fmla="*/ 0 h 58"/>
                <a:gd name="T4" fmla="*/ 0 w 3"/>
                <a:gd name="T5" fmla="*/ 11 h 58"/>
                <a:gd name="T6" fmla="*/ 0 w 3"/>
                <a:gd name="T7" fmla="*/ 27 h 58"/>
                <a:gd name="T8" fmla="*/ 3 w 3"/>
                <a:gd name="T9" fmla="*/ 48 h 58"/>
                <a:gd name="T10" fmla="*/ 3 w 3"/>
                <a:gd name="T11" fmla="*/ 58 h 58"/>
                <a:gd name="T12" fmla="*/ 3 w 3"/>
                <a:gd name="T13" fmla="*/ 58 h 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58">
                  <a:moveTo>
                    <a:pt x="0" y="0"/>
                  </a:moveTo>
                  <a:lnTo>
                    <a:pt x="0" y="0"/>
                  </a:lnTo>
                  <a:lnTo>
                    <a:pt x="0" y="11"/>
                  </a:lnTo>
                  <a:lnTo>
                    <a:pt x="0" y="27"/>
                  </a:lnTo>
                  <a:lnTo>
                    <a:pt x="3" y="48"/>
                  </a:lnTo>
                  <a:lnTo>
                    <a:pt x="3" y="58"/>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6" name="Freeform 842"/>
            <p:cNvSpPr>
              <a:spLocks/>
            </p:cNvSpPr>
            <p:nvPr/>
          </p:nvSpPr>
          <p:spPr bwMode="auto">
            <a:xfrm>
              <a:off x="5347" y="1546"/>
              <a:ext cx="2" cy="58"/>
            </a:xfrm>
            <a:custGeom>
              <a:avLst/>
              <a:gdLst>
                <a:gd name="T0" fmla="*/ 0 w 2"/>
                <a:gd name="T1" fmla="*/ 58 h 58"/>
                <a:gd name="T2" fmla="*/ 0 w 2"/>
                <a:gd name="T3" fmla="*/ 53 h 58"/>
                <a:gd name="T4" fmla="*/ 0 w 2"/>
                <a:gd name="T5" fmla="*/ 37 h 58"/>
                <a:gd name="T6" fmla="*/ 2 w 2"/>
                <a:gd name="T7" fmla="*/ 16 h 58"/>
                <a:gd name="T8" fmla="*/ 2 w 2"/>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58">
                  <a:moveTo>
                    <a:pt x="0" y="58"/>
                  </a:moveTo>
                  <a:lnTo>
                    <a:pt x="0" y="53"/>
                  </a:lnTo>
                  <a:lnTo>
                    <a:pt x="0" y="37"/>
                  </a:lnTo>
                  <a:lnTo>
                    <a:pt x="2" y="16"/>
                  </a:lnTo>
                  <a:lnTo>
                    <a:pt x="2" y="0"/>
                  </a:lnTo>
                </a:path>
              </a:pathLst>
            </a:custGeom>
            <a:noFill/>
            <a:ln w="4763">
              <a:solidFill>
                <a:srgbClr val="00008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3297" name="Rectangle 843"/>
            <p:cNvSpPr>
              <a:spLocks noChangeArrowheads="1"/>
            </p:cNvSpPr>
            <p:nvPr/>
          </p:nvSpPr>
          <p:spPr bwMode="auto">
            <a:xfrm>
              <a:off x="3019" y="1899"/>
              <a:ext cx="10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0%</a:t>
              </a:r>
              <a:endParaRPr lang="en-US"/>
            </a:p>
          </p:txBody>
        </p:sp>
        <p:sp>
          <p:nvSpPr>
            <p:cNvPr id="3298" name="Rectangle 844"/>
            <p:cNvSpPr>
              <a:spLocks noChangeArrowheads="1"/>
            </p:cNvSpPr>
            <p:nvPr/>
          </p:nvSpPr>
          <p:spPr bwMode="auto">
            <a:xfrm>
              <a:off x="2999" y="1625"/>
              <a:ext cx="14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20%</a:t>
              </a:r>
              <a:endParaRPr lang="en-US"/>
            </a:p>
          </p:txBody>
        </p:sp>
        <p:sp>
          <p:nvSpPr>
            <p:cNvPr id="3299" name="Rectangle 845"/>
            <p:cNvSpPr>
              <a:spLocks noChangeArrowheads="1"/>
            </p:cNvSpPr>
            <p:nvPr/>
          </p:nvSpPr>
          <p:spPr bwMode="auto">
            <a:xfrm>
              <a:off x="2999" y="1346"/>
              <a:ext cx="14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40%</a:t>
              </a:r>
              <a:endParaRPr lang="en-US"/>
            </a:p>
          </p:txBody>
        </p:sp>
        <p:sp>
          <p:nvSpPr>
            <p:cNvPr id="3300" name="Rectangle 846"/>
            <p:cNvSpPr>
              <a:spLocks noChangeArrowheads="1"/>
            </p:cNvSpPr>
            <p:nvPr/>
          </p:nvSpPr>
          <p:spPr bwMode="auto">
            <a:xfrm>
              <a:off x="2999" y="1072"/>
              <a:ext cx="14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60%</a:t>
              </a:r>
              <a:endParaRPr lang="en-US"/>
            </a:p>
          </p:txBody>
        </p:sp>
        <p:sp>
          <p:nvSpPr>
            <p:cNvPr id="3301" name="Rectangle 847"/>
            <p:cNvSpPr>
              <a:spLocks noChangeArrowheads="1"/>
            </p:cNvSpPr>
            <p:nvPr/>
          </p:nvSpPr>
          <p:spPr bwMode="auto">
            <a:xfrm>
              <a:off x="2999" y="793"/>
              <a:ext cx="14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80%</a:t>
              </a:r>
              <a:endParaRPr lang="en-US"/>
            </a:p>
          </p:txBody>
        </p:sp>
        <p:sp>
          <p:nvSpPr>
            <p:cNvPr id="3302" name="Rectangle 848"/>
            <p:cNvSpPr>
              <a:spLocks noChangeArrowheads="1"/>
            </p:cNvSpPr>
            <p:nvPr/>
          </p:nvSpPr>
          <p:spPr bwMode="auto">
            <a:xfrm>
              <a:off x="2980" y="519"/>
              <a:ext cx="184" cy="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r>
                <a:rPr lang="en-US" sz="900">
                  <a:solidFill>
                    <a:srgbClr val="000000"/>
                  </a:solidFill>
                </a:rPr>
                <a:t>100%</a:t>
              </a:r>
              <a:endParaRPr lang="en-US"/>
            </a:p>
          </p:txBody>
        </p:sp>
        <p:sp>
          <p:nvSpPr>
            <p:cNvPr id="3303" name="Text Box 849"/>
            <p:cNvSpPr txBox="1">
              <a:spLocks noChangeArrowheads="1"/>
            </p:cNvSpPr>
            <p:nvPr/>
          </p:nvSpPr>
          <p:spPr bwMode="auto">
            <a:xfrm rot="-5400000">
              <a:off x="2406" y="1149"/>
              <a:ext cx="874"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1400"/>
                <a:t>Níveis de cinza</a:t>
              </a:r>
              <a:endParaRPr lang="en-US" sz="1400"/>
            </a:p>
          </p:txBody>
        </p:sp>
        <p:sp>
          <p:nvSpPr>
            <p:cNvPr id="3304" name="Text Box 850"/>
            <p:cNvSpPr txBox="1">
              <a:spLocks noChangeArrowheads="1"/>
            </p:cNvSpPr>
            <p:nvPr/>
          </p:nvSpPr>
          <p:spPr bwMode="auto">
            <a:xfrm>
              <a:off x="3502" y="2009"/>
              <a:ext cx="1395" cy="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1400"/>
                <a:t>Posição ao longo da linha</a:t>
              </a:r>
              <a:endParaRPr lang="en-US" sz="1400"/>
            </a:p>
          </p:txBody>
        </p:sp>
        <p:sp>
          <p:nvSpPr>
            <p:cNvPr id="3305" name="Text Box 852"/>
            <p:cNvSpPr txBox="1">
              <a:spLocks noChangeArrowheads="1"/>
            </p:cNvSpPr>
            <p:nvPr/>
          </p:nvSpPr>
          <p:spPr bwMode="auto">
            <a:xfrm>
              <a:off x="5332" y="1897"/>
              <a:ext cx="180"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x</a:t>
              </a:r>
              <a:endParaRPr lang="en-US" i="1">
                <a:latin typeface="Times New Roman" pitchFamily="18" charset="0"/>
              </a:endParaRPr>
            </a:p>
          </p:txBody>
        </p:sp>
      </p:grpSp>
      <p:graphicFrame>
        <p:nvGraphicFramePr>
          <p:cNvPr id="263002" name="Object 858"/>
          <p:cNvGraphicFramePr>
            <a:graphicFrameLocks noChangeAspect="1"/>
          </p:cNvGraphicFramePr>
          <p:nvPr/>
        </p:nvGraphicFramePr>
        <p:xfrm>
          <a:off x="636588" y="4694238"/>
          <a:ext cx="3041650" cy="431800"/>
        </p:xfrm>
        <a:graphic>
          <a:graphicData uri="http://schemas.openxmlformats.org/presentationml/2006/ole">
            <mc:AlternateContent xmlns:mc="http://schemas.openxmlformats.org/markup-compatibility/2006">
              <mc:Choice xmlns:v="urn:schemas-microsoft-com:vml" Requires="v">
                <p:oleObj spid="_x0000_s1098" name="Equation" r:id="rId4" imgW="1612900" imgH="228600" progId="Equation.3">
                  <p:embed/>
                </p:oleObj>
              </mc:Choice>
              <mc:Fallback>
                <p:oleObj name="Equation" r:id="rId4" imgW="16129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88" y="4694238"/>
                        <a:ext cx="3041650" cy="431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003" name="Object 859"/>
          <p:cNvGraphicFramePr>
            <a:graphicFrameLocks noChangeAspect="1"/>
          </p:cNvGraphicFramePr>
          <p:nvPr/>
        </p:nvGraphicFramePr>
        <p:xfrm>
          <a:off x="1479550" y="5356225"/>
          <a:ext cx="1182688" cy="946150"/>
        </p:xfrm>
        <a:graphic>
          <a:graphicData uri="http://schemas.openxmlformats.org/presentationml/2006/ole">
            <mc:AlternateContent xmlns:mc="http://schemas.openxmlformats.org/markup-compatibility/2006">
              <mc:Choice xmlns:v="urn:schemas-microsoft-com:vml" Requires="v">
                <p:oleObj spid="_x0000_s1099" name="Equation" r:id="rId6" imgW="571500" imgH="457200" progId="Equation.3">
                  <p:embed/>
                </p:oleObj>
              </mc:Choice>
              <mc:Fallback>
                <p:oleObj name="Equation" r:id="rId6" imgW="5715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9550" y="5356225"/>
                        <a:ext cx="1182688" cy="946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p:cNvSpPr txBox="1"/>
          <p:nvPr/>
        </p:nvSpPr>
        <p:spPr>
          <a:xfrm flipH="1">
            <a:off x="626981" y="759113"/>
            <a:ext cx="3076046" cy="369332"/>
          </a:xfrm>
          <a:prstGeom prst="rect">
            <a:avLst/>
          </a:prstGeom>
          <a:noFill/>
        </p:spPr>
        <p:txBody>
          <a:bodyPr wrap="square" rtlCol="0">
            <a:spAutoFit/>
          </a:bodyPr>
          <a:lstStyle/>
          <a:p>
            <a:r>
              <a:rPr lang="en-US" dirty="0" err="1"/>
              <a:t>Imagem</a:t>
            </a:r>
            <a:r>
              <a:rPr lang="en-US" dirty="0"/>
              <a:t> </a:t>
            </a:r>
            <a:r>
              <a:rPr lang="en-US" dirty="0" err="1"/>
              <a:t>em</a:t>
            </a:r>
            <a:r>
              <a:rPr lang="en-US" dirty="0"/>
              <a:t> tons de </a:t>
            </a:r>
            <a:r>
              <a:rPr lang="en-US" dirty="0" err="1"/>
              <a:t>cinza</a:t>
            </a:r>
            <a:endParaRPr lang="en-US" dirty="0"/>
          </a:p>
        </p:txBody>
      </p:sp>
      <p:pic>
        <p:nvPicPr>
          <p:cNvPr id="3" name="Picture 2"/>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06032" y="1190282"/>
            <a:ext cx="3794821" cy="2843911"/>
          </a:xfrm>
          <a:prstGeom prst="rect">
            <a:avLst/>
          </a:prstGeom>
        </p:spPr>
      </p:pic>
    </p:spTree>
    <p:extLst>
      <p:ext uri="{BB962C8B-B14F-4D97-AF65-F5344CB8AC3E}">
        <p14:creationId xmlns:p14="http://schemas.microsoft.com/office/powerpoint/2010/main" val="1842878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29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299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6300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6300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30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99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8"/>
          <p:cNvSpPr>
            <a:spLocks noChangeArrowheads="1"/>
          </p:cNvSpPr>
          <p:nvPr/>
        </p:nvSpPr>
        <p:spPr bwMode="auto">
          <a:xfrm>
            <a:off x="258763" y="1660525"/>
            <a:ext cx="8488362" cy="3787775"/>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9" name="Rectangle 2"/>
          <p:cNvSpPr>
            <a:spLocks noGrp="1" noChangeArrowheads="1"/>
          </p:cNvSpPr>
          <p:nvPr>
            <p:ph type="title"/>
          </p:nvPr>
        </p:nvSpPr>
        <p:spPr/>
        <p:txBody>
          <a:bodyPr/>
          <a:lstStyle/>
          <a:p>
            <a:pPr defTabSz="684213" eaLnBrk="1" hangingPunct="1"/>
            <a:r>
              <a:rPr lang="pt-BR" dirty="0"/>
              <a:t>Imagem colorida como uma função do R</a:t>
            </a:r>
            <a:r>
              <a:rPr lang="pt-BR" baseline="30000" dirty="0"/>
              <a:t>2</a:t>
            </a:r>
            <a:r>
              <a:rPr lang="pt-BR" dirty="0"/>
              <a:t> </a:t>
            </a:r>
            <a:r>
              <a:rPr lang="pt-BR" dirty="0">
                <a:sym typeface="Symbol" panose="05050102010706020507" pitchFamily="18" charset="2"/>
              </a:rPr>
              <a:t></a:t>
            </a:r>
            <a:r>
              <a:rPr lang="pt-BR" dirty="0"/>
              <a:t>R</a:t>
            </a:r>
            <a:r>
              <a:rPr lang="pt-BR" baseline="30000" dirty="0"/>
              <a:t>3</a:t>
            </a:r>
            <a:endParaRPr lang="pt-BR" dirty="0"/>
          </a:p>
        </p:txBody>
      </p:sp>
      <p:sp>
        <p:nvSpPr>
          <p:cNvPr id="4100" name="Line 3"/>
          <p:cNvSpPr>
            <a:spLocks noChangeAspect="1" noChangeShapeType="1"/>
          </p:cNvSpPr>
          <p:nvPr/>
        </p:nvSpPr>
        <p:spPr bwMode="auto">
          <a:xfrm>
            <a:off x="5959475" y="3925888"/>
            <a:ext cx="2114550" cy="0"/>
          </a:xfrm>
          <a:prstGeom prst="line">
            <a:avLst/>
          </a:prstGeom>
          <a:noFill/>
          <a:ln w="38100">
            <a:solidFill>
              <a:srgbClr val="FF0000"/>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1" name="Line 4"/>
          <p:cNvSpPr>
            <a:spLocks noChangeAspect="1" noChangeShapeType="1"/>
          </p:cNvSpPr>
          <p:nvPr/>
        </p:nvSpPr>
        <p:spPr bwMode="auto">
          <a:xfrm flipV="1">
            <a:off x="6097588" y="2397125"/>
            <a:ext cx="0" cy="1697038"/>
          </a:xfrm>
          <a:prstGeom prst="line">
            <a:avLst/>
          </a:prstGeom>
          <a:noFill/>
          <a:ln w="38100">
            <a:solidFill>
              <a:srgbClr val="33CC33"/>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2" name="Line 5"/>
          <p:cNvSpPr>
            <a:spLocks noChangeAspect="1" noChangeShapeType="1"/>
          </p:cNvSpPr>
          <p:nvPr/>
        </p:nvSpPr>
        <p:spPr bwMode="auto">
          <a:xfrm flipH="1">
            <a:off x="5270500" y="3846513"/>
            <a:ext cx="909638" cy="879475"/>
          </a:xfrm>
          <a:prstGeom prst="line">
            <a:avLst/>
          </a:prstGeom>
          <a:noFill/>
          <a:ln w="38100">
            <a:solidFill>
              <a:srgbClr val="0000FF"/>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3" name="AutoShape 6"/>
          <p:cNvSpPr>
            <a:spLocks noChangeAspect="1" noChangeArrowheads="1"/>
          </p:cNvSpPr>
          <p:nvPr/>
        </p:nvSpPr>
        <p:spPr bwMode="auto">
          <a:xfrm>
            <a:off x="5700713" y="2787650"/>
            <a:ext cx="1624012" cy="1520825"/>
          </a:xfrm>
          <a:prstGeom prst="cube">
            <a:avLst>
              <a:gd name="adj" fmla="val 24995"/>
            </a:avLst>
          </a:prstGeom>
          <a:noFill/>
          <a:ln w="1270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4" name="Rectangle 7"/>
          <p:cNvSpPr>
            <a:spLocks noChangeAspect="1" noChangeArrowheads="1"/>
          </p:cNvSpPr>
          <p:nvPr/>
        </p:nvSpPr>
        <p:spPr bwMode="auto">
          <a:xfrm>
            <a:off x="7978775" y="3971925"/>
            <a:ext cx="312738"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a:latin typeface="Times New Roman" pitchFamily="18" charset="0"/>
              </a:rPr>
              <a:t>R</a:t>
            </a:r>
          </a:p>
        </p:txBody>
      </p:sp>
      <p:sp>
        <p:nvSpPr>
          <p:cNvPr id="4105" name="Rectangle 8"/>
          <p:cNvSpPr>
            <a:spLocks noChangeAspect="1" noChangeArrowheads="1"/>
          </p:cNvSpPr>
          <p:nvPr/>
        </p:nvSpPr>
        <p:spPr bwMode="auto">
          <a:xfrm>
            <a:off x="6110288" y="2287588"/>
            <a:ext cx="322262"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a:latin typeface="Times New Roman" pitchFamily="18" charset="0"/>
              </a:rPr>
              <a:t>G</a:t>
            </a:r>
          </a:p>
        </p:txBody>
      </p:sp>
      <p:sp>
        <p:nvSpPr>
          <p:cNvPr id="4106" name="Rectangle 9"/>
          <p:cNvSpPr>
            <a:spLocks noChangeAspect="1" noChangeArrowheads="1"/>
          </p:cNvSpPr>
          <p:nvPr/>
        </p:nvSpPr>
        <p:spPr bwMode="auto">
          <a:xfrm>
            <a:off x="5308600" y="4748213"/>
            <a:ext cx="303213" cy="30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1400" b="1">
                <a:latin typeface="Times New Roman" pitchFamily="18" charset="0"/>
              </a:rPr>
              <a:t>B</a:t>
            </a:r>
          </a:p>
        </p:txBody>
      </p:sp>
      <p:sp>
        <p:nvSpPr>
          <p:cNvPr id="266250" name="Oval 10"/>
          <p:cNvSpPr>
            <a:spLocks noChangeAspect="1" noChangeArrowheads="1"/>
          </p:cNvSpPr>
          <p:nvPr/>
        </p:nvSpPr>
        <p:spPr bwMode="auto">
          <a:xfrm>
            <a:off x="6300788" y="3276600"/>
            <a:ext cx="168275" cy="158750"/>
          </a:xfrm>
          <a:prstGeom prst="ellipse">
            <a:avLst/>
          </a:prstGeom>
          <a:solidFill>
            <a:srgbClr val="FF5F5F"/>
          </a:solidFill>
          <a:ln w="12700">
            <a:solidFill>
              <a:srgbClr val="FF5F5F"/>
            </a:solidFill>
            <a:round/>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4108" name="Group 11"/>
          <p:cNvGrpSpPr>
            <a:grpSpLocks/>
          </p:cNvGrpSpPr>
          <p:nvPr/>
        </p:nvGrpSpPr>
        <p:grpSpPr bwMode="auto">
          <a:xfrm>
            <a:off x="1052513" y="2127250"/>
            <a:ext cx="3098800" cy="2811463"/>
            <a:chOff x="412" y="1315"/>
            <a:chExt cx="2348" cy="1771"/>
          </a:xfrm>
        </p:grpSpPr>
        <p:pic>
          <p:nvPicPr>
            <p:cNvPr id="4110" name="Picture 12" descr="Sunse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5" y="1666"/>
              <a:ext cx="2050" cy="11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11" name="Line 13"/>
            <p:cNvSpPr>
              <a:spLocks noChangeShapeType="1"/>
            </p:cNvSpPr>
            <p:nvPr/>
          </p:nvSpPr>
          <p:spPr bwMode="auto">
            <a:xfrm>
              <a:off x="412" y="2781"/>
              <a:ext cx="2348" cy="0"/>
            </a:xfrm>
            <a:prstGeom prst="line">
              <a:avLst/>
            </a:prstGeom>
            <a:noFill/>
            <a:ln w="38100">
              <a:solidFill>
                <a:schemeClr val="tx1"/>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2" name="Line 14"/>
            <p:cNvSpPr>
              <a:spLocks noChangeShapeType="1"/>
            </p:cNvSpPr>
            <p:nvPr/>
          </p:nvSpPr>
          <p:spPr bwMode="auto">
            <a:xfrm flipV="1">
              <a:off x="412" y="1488"/>
              <a:ext cx="0" cy="1293"/>
            </a:xfrm>
            <a:prstGeom prst="line">
              <a:avLst/>
            </a:prstGeom>
            <a:noFill/>
            <a:ln w="38100">
              <a:solidFill>
                <a:schemeClr val="tx1"/>
              </a:solidFill>
              <a:round/>
              <a:headEnd type="none" w="sm" len="sm"/>
              <a:tailEnd type="stealth" w="lg"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13" name="Rectangle 15"/>
            <p:cNvSpPr>
              <a:spLocks noChangeAspect="1" noChangeArrowheads="1"/>
            </p:cNvSpPr>
            <p:nvPr/>
          </p:nvSpPr>
          <p:spPr bwMode="auto">
            <a:xfrm>
              <a:off x="2421" y="2836"/>
              <a:ext cx="246" cy="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i="1">
                  <a:latin typeface="Times New Roman" pitchFamily="18" charset="0"/>
                </a:rPr>
                <a:t>u</a:t>
              </a:r>
            </a:p>
          </p:txBody>
        </p:sp>
        <p:sp>
          <p:nvSpPr>
            <p:cNvPr id="4114" name="Rectangle 16"/>
            <p:cNvSpPr>
              <a:spLocks noChangeAspect="1" noChangeArrowheads="1"/>
            </p:cNvSpPr>
            <p:nvPr/>
          </p:nvSpPr>
          <p:spPr bwMode="auto">
            <a:xfrm>
              <a:off x="473" y="1315"/>
              <a:ext cx="225" cy="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i="1">
                  <a:latin typeface="Times New Roman" pitchFamily="18" charset="0"/>
                </a:rPr>
                <a:t>v</a:t>
              </a:r>
            </a:p>
          </p:txBody>
        </p:sp>
      </p:grpSp>
      <p:sp>
        <p:nvSpPr>
          <p:cNvPr id="266257" name="Freeform 17"/>
          <p:cNvSpPr>
            <a:spLocks/>
          </p:cNvSpPr>
          <p:nvPr/>
        </p:nvSpPr>
        <p:spPr bwMode="auto">
          <a:xfrm>
            <a:off x="2293938" y="2662238"/>
            <a:ext cx="3959225" cy="874712"/>
          </a:xfrm>
          <a:custGeom>
            <a:avLst/>
            <a:gdLst>
              <a:gd name="T0" fmla="*/ 0 w 1937"/>
              <a:gd name="T1" fmla="*/ 874712 h 566"/>
              <a:gd name="T2" fmla="*/ 2082834 w 1937"/>
              <a:gd name="T3" fmla="*/ 37090 h 566"/>
              <a:gd name="T4" fmla="*/ 3959225 w 1937"/>
              <a:gd name="T5" fmla="*/ 655261 h 566"/>
              <a:gd name="T6" fmla="*/ 0 60000 65536"/>
              <a:gd name="T7" fmla="*/ 0 60000 65536"/>
              <a:gd name="T8" fmla="*/ 0 60000 65536"/>
            </a:gdLst>
            <a:ahLst/>
            <a:cxnLst>
              <a:cxn ang="T6">
                <a:pos x="T0" y="T1"/>
              </a:cxn>
              <a:cxn ang="T7">
                <a:pos x="T2" y="T3"/>
              </a:cxn>
              <a:cxn ang="T8">
                <a:pos x="T4" y="T5"/>
              </a:cxn>
            </a:cxnLst>
            <a:rect l="0" t="0" r="r" b="b"/>
            <a:pathLst>
              <a:path w="1937" h="566">
                <a:moveTo>
                  <a:pt x="0" y="566"/>
                </a:moveTo>
                <a:cubicBezTo>
                  <a:pt x="348" y="307"/>
                  <a:pt x="696" y="48"/>
                  <a:pt x="1019" y="24"/>
                </a:cubicBezTo>
                <a:cubicBezTo>
                  <a:pt x="1342" y="0"/>
                  <a:pt x="1639" y="212"/>
                  <a:pt x="1937" y="424"/>
                </a:cubicBezTo>
              </a:path>
            </a:pathLst>
          </a:custGeom>
          <a:noFill/>
          <a:ln w="12700" cap="flat" cmpd="sng">
            <a:solidFill>
              <a:schemeClr val="tx1"/>
            </a:solidFill>
            <a:prstDash val="solid"/>
            <a:round/>
            <a:headEnd type="none" w="sm" len="sm"/>
            <a:tailEnd type="triangle" w="med" len="med"/>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6154978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6257"/>
                                        </p:tgtEl>
                                        <p:attrNameLst>
                                          <p:attrName>style.visibility</p:attrName>
                                        </p:attrNameLst>
                                      </p:cBhvr>
                                      <p:to>
                                        <p:strVal val="visible"/>
                                      </p:to>
                                    </p:set>
                                    <p:animEffect transition="in" filter="fade">
                                      <p:cBhvr>
                                        <p:cTn id="7" dur="1000"/>
                                        <p:tgtEl>
                                          <p:spTgt spid="2662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6250"/>
                                        </p:tgtEl>
                                        <p:attrNameLst>
                                          <p:attrName>style.visibility</p:attrName>
                                        </p:attrNameLst>
                                      </p:cBhvr>
                                      <p:to>
                                        <p:strVal val="visible"/>
                                      </p:to>
                                    </p:set>
                                    <p:animEffect transition="in" filter="fade">
                                      <p:cBhvr>
                                        <p:cTn id="10" dur="500"/>
                                        <p:tgtEl>
                                          <p:spTgt spid="266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0" grpId="0" animBg="1"/>
      <p:bldP spid="2662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3"/>
          <p:cNvSpPr>
            <a:spLocks noGrp="1" noChangeArrowheads="1"/>
          </p:cNvSpPr>
          <p:nvPr>
            <p:ph type="title"/>
          </p:nvPr>
        </p:nvSpPr>
        <p:spPr/>
        <p:txBody>
          <a:bodyPr/>
          <a:lstStyle/>
          <a:p>
            <a:pPr eaLnBrk="1" hangingPunct="1"/>
            <a:r>
              <a:rPr lang="pt-BR" sz="3200" dirty="0"/>
              <a:t>Imagem coloridas como 3 “canais” de cor</a:t>
            </a:r>
            <a:endParaRPr lang="en-US" sz="3200" dirty="0"/>
          </a:p>
        </p:txBody>
      </p:sp>
      <p:pic>
        <p:nvPicPr>
          <p:cNvPr id="5123"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03200" y="4238625"/>
            <a:ext cx="1828800" cy="1216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4"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4238625"/>
            <a:ext cx="1828800" cy="1216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5"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6000" y="4238625"/>
            <a:ext cx="1828800" cy="1216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126"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37400" y="4238625"/>
            <a:ext cx="1828800" cy="1216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7" name="Text Box 8"/>
          <p:cNvSpPr txBox="1">
            <a:spLocks noChangeArrowheads="1"/>
          </p:cNvSpPr>
          <p:nvPr/>
        </p:nvSpPr>
        <p:spPr bwMode="auto">
          <a:xfrm>
            <a:off x="2093913" y="4618038"/>
            <a:ext cx="357187"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b="1">
                <a:latin typeface="Times" pitchFamily="18" charset="0"/>
              </a:rPr>
              <a:t>=</a:t>
            </a:r>
          </a:p>
        </p:txBody>
      </p:sp>
      <p:sp>
        <p:nvSpPr>
          <p:cNvPr id="5128" name="Text Box 9"/>
          <p:cNvSpPr txBox="1">
            <a:spLocks noChangeArrowheads="1"/>
          </p:cNvSpPr>
          <p:nvPr/>
        </p:nvSpPr>
        <p:spPr bwMode="auto">
          <a:xfrm>
            <a:off x="6716713" y="4618038"/>
            <a:ext cx="357187"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b="1">
                <a:latin typeface="Times" pitchFamily="18" charset="0"/>
              </a:rPr>
              <a:t>+</a:t>
            </a:r>
          </a:p>
        </p:txBody>
      </p:sp>
      <p:sp>
        <p:nvSpPr>
          <p:cNvPr id="5129" name="Text Box 10"/>
          <p:cNvSpPr txBox="1">
            <a:spLocks noChangeArrowheads="1"/>
          </p:cNvSpPr>
          <p:nvPr/>
        </p:nvSpPr>
        <p:spPr bwMode="auto">
          <a:xfrm>
            <a:off x="4405313" y="4618038"/>
            <a:ext cx="357187"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b="1">
                <a:latin typeface="Times" pitchFamily="18" charset="0"/>
              </a:rPr>
              <a:t>+</a:t>
            </a:r>
          </a:p>
        </p:txBody>
      </p:sp>
      <p:sp>
        <p:nvSpPr>
          <p:cNvPr id="5130" name="Line 25"/>
          <p:cNvSpPr>
            <a:spLocks noChangeShapeType="1"/>
          </p:cNvSpPr>
          <p:nvPr/>
        </p:nvSpPr>
        <p:spPr bwMode="auto">
          <a:xfrm flipV="1">
            <a:off x="3165475" y="2525713"/>
            <a:ext cx="0" cy="954087"/>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1" name="Line 26"/>
          <p:cNvSpPr>
            <a:spLocks noChangeShapeType="1"/>
          </p:cNvSpPr>
          <p:nvPr/>
        </p:nvSpPr>
        <p:spPr bwMode="auto">
          <a:xfrm>
            <a:off x="2986088" y="3368675"/>
            <a:ext cx="1314450" cy="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2" name="Line 27"/>
          <p:cNvSpPr>
            <a:spLocks noChangeShapeType="1"/>
          </p:cNvSpPr>
          <p:nvPr/>
        </p:nvSpPr>
        <p:spPr bwMode="auto">
          <a:xfrm flipH="1">
            <a:off x="2551113" y="3317875"/>
            <a:ext cx="673100" cy="57785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3" name="Freeform 28"/>
          <p:cNvSpPr>
            <a:spLocks/>
          </p:cNvSpPr>
          <p:nvPr/>
        </p:nvSpPr>
        <p:spPr bwMode="auto">
          <a:xfrm>
            <a:off x="2735263" y="3363913"/>
            <a:ext cx="1260475" cy="366712"/>
          </a:xfrm>
          <a:custGeom>
            <a:avLst/>
            <a:gdLst>
              <a:gd name="T0" fmla="*/ 0 w 1021"/>
              <a:gd name="T1" fmla="*/ 365649 h 345"/>
              <a:gd name="T2" fmla="*/ 834555 w 1021"/>
              <a:gd name="T3" fmla="*/ 365649 h 345"/>
              <a:gd name="T4" fmla="*/ 1259240 w 1021"/>
              <a:gd name="T5" fmla="*/ 0 h 345"/>
              <a:gd name="T6" fmla="*/ 424685 w 1021"/>
              <a:gd name="T7" fmla="*/ 0 h 345"/>
              <a:gd name="T8" fmla="*/ 9876 w 1021"/>
              <a:gd name="T9" fmla="*/ 357146 h 345"/>
              <a:gd name="T10" fmla="*/ 0 w 1021"/>
              <a:gd name="T11" fmla="*/ 365649 h 3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1" h="345">
                <a:moveTo>
                  <a:pt x="0" y="344"/>
                </a:moveTo>
                <a:lnTo>
                  <a:pt x="676" y="344"/>
                </a:lnTo>
                <a:lnTo>
                  <a:pt x="1020" y="0"/>
                </a:lnTo>
                <a:lnTo>
                  <a:pt x="344" y="0"/>
                </a:lnTo>
                <a:lnTo>
                  <a:pt x="8" y="336"/>
                </a:lnTo>
                <a:lnTo>
                  <a:pt x="0" y="344"/>
                </a:lnTo>
              </a:path>
            </a:pathLst>
          </a:custGeom>
          <a:solidFill>
            <a:srgbClr val="FFFF00"/>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34" name="Rectangle 29"/>
          <p:cNvSpPr>
            <a:spLocks noChangeArrowheads="1"/>
          </p:cNvSpPr>
          <p:nvPr/>
        </p:nvSpPr>
        <p:spPr bwMode="auto">
          <a:xfrm>
            <a:off x="2593975" y="3808413"/>
            <a:ext cx="2984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u</a:t>
            </a:r>
          </a:p>
        </p:txBody>
      </p:sp>
      <p:sp>
        <p:nvSpPr>
          <p:cNvPr id="5135" name="Rectangle 30"/>
          <p:cNvSpPr>
            <a:spLocks noChangeArrowheads="1"/>
          </p:cNvSpPr>
          <p:nvPr/>
        </p:nvSpPr>
        <p:spPr bwMode="auto">
          <a:xfrm>
            <a:off x="4160838" y="3387725"/>
            <a:ext cx="2857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v</a:t>
            </a:r>
          </a:p>
        </p:txBody>
      </p:sp>
      <p:sp>
        <p:nvSpPr>
          <p:cNvPr id="5136" name="Rectangle 31"/>
          <p:cNvSpPr>
            <a:spLocks noChangeArrowheads="1"/>
          </p:cNvSpPr>
          <p:nvPr/>
        </p:nvSpPr>
        <p:spPr bwMode="auto">
          <a:xfrm>
            <a:off x="3238500" y="2352675"/>
            <a:ext cx="3238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R</a:t>
            </a:r>
          </a:p>
        </p:txBody>
      </p:sp>
      <p:sp>
        <p:nvSpPr>
          <p:cNvPr id="5137" name="Rectangle 32"/>
          <p:cNvSpPr>
            <a:spLocks noChangeArrowheads="1"/>
          </p:cNvSpPr>
          <p:nvPr/>
        </p:nvSpPr>
        <p:spPr bwMode="auto">
          <a:xfrm>
            <a:off x="3278188" y="2689225"/>
            <a:ext cx="7493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R(u,v)</a:t>
            </a:r>
          </a:p>
        </p:txBody>
      </p:sp>
      <p:sp>
        <p:nvSpPr>
          <p:cNvPr id="5138" name="Line 34"/>
          <p:cNvSpPr>
            <a:spLocks noChangeShapeType="1"/>
          </p:cNvSpPr>
          <p:nvPr/>
        </p:nvSpPr>
        <p:spPr bwMode="auto">
          <a:xfrm flipV="1">
            <a:off x="3387725" y="3071813"/>
            <a:ext cx="0" cy="430212"/>
          </a:xfrm>
          <a:prstGeom prst="line">
            <a:avLst/>
          </a:prstGeom>
          <a:noFill/>
          <a:ln w="19050">
            <a:solidFill>
              <a:schemeClr val="tx1"/>
            </a:solidFill>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39" name="Freeform 35"/>
          <p:cNvSpPr>
            <a:spLocks/>
          </p:cNvSpPr>
          <p:nvPr/>
        </p:nvSpPr>
        <p:spPr bwMode="auto">
          <a:xfrm>
            <a:off x="3206750" y="3179763"/>
            <a:ext cx="344488" cy="44450"/>
          </a:xfrm>
          <a:custGeom>
            <a:avLst/>
            <a:gdLst>
              <a:gd name="T0" fmla="*/ 0 w 279"/>
              <a:gd name="T1" fmla="*/ 44450 h 41"/>
              <a:gd name="T2" fmla="*/ 37042 w 279"/>
              <a:gd name="T3" fmla="*/ 21683 h 41"/>
              <a:gd name="T4" fmla="*/ 44450 w 279"/>
              <a:gd name="T5" fmla="*/ 11926 h 41"/>
              <a:gd name="T6" fmla="*/ 66675 w 279"/>
              <a:gd name="T7" fmla="*/ 5421 h 41"/>
              <a:gd name="T8" fmla="*/ 181504 w 279"/>
              <a:gd name="T9" fmla="*/ 15178 h 41"/>
              <a:gd name="T10" fmla="*/ 225954 w 279"/>
              <a:gd name="T11" fmla="*/ 31440 h 41"/>
              <a:gd name="T12" fmla="*/ 314855 w 279"/>
              <a:gd name="T13" fmla="*/ 18430 h 41"/>
              <a:gd name="T14" fmla="*/ 340784 w 279"/>
              <a:gd name="T15" fmla="*/ 24935 h 41"/>
              <a:gd name="T16" fmla="*/ 344488 w 279"/>
              <a:gd name="T17" fmla="*/ 34693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9" h="41">
                <a:moveTo>
                  <a:pt x="0" y="41"/>
                </a:moveTo>
                <a:cubicBezTo>
                  <a:pt x="18" y="35"/>
                  <a:pt x="16" y="25"/>
                  <a:pt x="30" y="20"/>
                </a:cubicBezTo>
                <a:cubicBezTo>
                  <a:pt x="32" y="17"/>
                  <a:pt x="33" y="13"/>
                  <a:pt x="36" y="11"/>
                </a:cubicBezTo>
                <a:cubicBezTo>
                  <a:pt x="41" y="8"/>
                  <a:pt x="54" y="5"/>
                  <a:pt x="54" y="5"/>
                </a:cubicBezTo>
                <a:cubicBezTo>
                  <a:pt x="135" y="8"/>
                  <a:pt x="105" y="0"/>
                  <a:pt x="147" y="14"/>
                </a:cubicBezTo>
                <a:cubicBezTo>
                  <a:pt x="159" y="18"/>
                  <a:pt x="183" y="29"/>
                  <a:pt x="183" y="29"/>
                </a:cubicBezTo>
                <a:cubicBezTo>
                  <a:pt x="210" y="27"/>
                  <a:pt x="230" y="22"/>
                  <a:pt x="255" y="17"/>
                </a:cubicBezTo>
                <a:cubicBezTo>
                  <a:pt x="255" y="17"/>
                  <a:pt x="275" y="22"/>
                  <a:pt x="276" y="23"/>
                </a:cubicBezTo>
                <a:cubicBezTo>
                  <a:pt x="278" y="25"/>
                  <a:pt x="279" y="32"/>
                  <a:pt x="279" y="32"/>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0" name="Freeform 36"/>
          <p:cNvSpPr>
            <a:spLocks/>
          </p:cNvSpPr>
          <p:nvPr/>
        </p:nvSpPr>
        <p:spPr bwMode="auto">
          <a:xfrm>
            <a:off x="3548063" y="3070225"/>
            <a:ext cx="95250" cy="138113"/>
          </a:xfrm>
          <a:custGeom>
            <a:avLst/>
            <a:gdLst>
              <a:gd name="T0" fmla="*/ 0 w 78"/>
              <a:gd name="T1" fmla="*/ 138113 h 130"/>
              <a:gd name="T2" fmla="*/ 54952 w 78"/>
              <a:gd name="T3" fmla="*/ 16999 h 130"/>
              <a:gd name="T4" fmla="*/ 95250 w 78"/>
              <a:gd name="T5" fmla="*/ 7437 h 130"/>
              <a:gd name="T6" fmla="*/ 0 60000 65536"/>
              <a:gd name="T7" fmla="*/ 0 60000 65536"/>
              <a:gd name="T8" fmla="*/ 0 60000 65536"/>
            </a:gdLst>
            <a:ahLst/>
            <a:cxnLst>
              <a:cxn ang="T6">
                <a:pos x="T0" y="T1"/>
              </a:cxn>
              <a:cxn ang="T7">
                <a:pos x="T2" y="T3"/>
              </a:cxn>
              <a:cxn ang="T8">
                <a:pos x="T4" y="T5"/>
              </a:cxn>
            </a:cxnLst>
            <a:rect l="0" t="0" r="r" b="b"/>
            <a:pathLst>
              <a:path w="78" h="130">
                <a:moveTo>
                  <a:pt x="0" y="130"/>
                </a:moveTo>
                <a:cubicBezTo>
                  <a:pt x="3" y="93"/>
                  <a:pt x="2" y="30"/>
                  <a:pt x="45" y="16"/>
                </a:cubicBezTo>
                <a:cubicBezTo>
                  <a:pt x="56" y="0"/>
                  <a:pt x="47" y="7"/>
                  <a:pt x="78" y="7"/>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1" name="Freeform 37"/>
          <p:cNvSpPr>
            <a:spLocks/>
          </p:cNvSpPr>
          <p:nvPr/>
        </p:nvSpPr>
        <p:spPr bwMode="auto">
          <a:xfrm>
            <a:off x="3213100" y="3054350"/>
            <a:ext cx="104775" cy="160338"/>
          </a:xfrm>
          <a:custGeom>
            <a:avLst/>
            <a:gdLst>
              <a:gd name="T0" fmla="*/ 0 w 84"/>
              <a:gd name="T1" fmla="*/ 160338 h 150"/>
              <a:gd name="T2" fmla="*/ 78581 w 84"/>
              <a:gd name="T3" fmla="*/ 22447 h 150"/>
              <a:gd name="T4" fmla="*/ 104775 w 84"/>
              <a:gd name="T5" fmla="*/ 0 h 150"/>
              <a:gd name="T6" fmla="*/ 0 60000 65536"/>
              <a:gd name="T7" fmla="*/ 0 60000 65536"/>
              <a:gd name="T8" fmla="*/ 0 60000 65536"/>
            </a:gdLst>
            <a:ahLst/>
            <a:cxnLst>
              <a:cxn ang="T6">
                <a:pos x="T0" y="T1"/>
              </a:cxn>
              <a:cxn ang="T7">
                <a:pos x="T2" y="T3"/>
              </a:cxn>
              <a:cxn ang="T8">
                <a:pos x="T4" y="T5"/>
              </a:cxn>
            </a:cxnLst>
            <a:rect l="0" t="0" r="r" b="b"/>
            <a:pathLst>
              <a:path w="84" h="150">
                <a:moveTo>
                  <a:pt x="0" y="150"/>
                </a:moveTo>
                <a:cubicBezTo>
                  <a:pt x="9" y="106"/>
                  <a:pt x="23" y="48"/>
                  <a:pt x="63" y="21"/>
                </a:cubicBezTo>
                <a:cubicBezTo>
                  <a:pt x="69" y="12"/>
                  <a:pt x="74" y="5"/>
                  <a:pt x="84" y="0"/>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2" name="Freeform 38"/>
          <p:cNvSpPr>
            <a:spLocks/>
          </p:cNvSpPr>
          <p:nvPr/>
        </p:nvSpPr>
        <p:spPr bwMode="auto">
          <a:xfrm>
            <a:off x="3328988" y="3033713"/>
            <a:ext cx="311150" cy="41275"/>
          </a:xfrm>
          <a:custGeom>
            <a:avLst/>
            <a:gdLst>
              <a:gd name="T0" fmla="*/ 0 w 252"/>
              <a:gd name="T1" fmla="*/ 15875 h 39"/>
              <a:gd name="T2" fmla="*/ 33338 w 252"/>
              <a:gd name="T3" fmla="*/ 6350 h 39"/>
              <a:gd name="T4" fmla="*/ 85196 w 252"/>
              <a:gd name="T5" fmla="*/ 0 h 39"/>
              <a:gd name="T6" fmla="*/ 262996 w 252"/>
              <a:gd name="T7" fmla="*/ 25400 h 39"/>
              <a:gd name="T8" fmla="*/ 311150 w 252"/>
              <a:gd name="T9" fmla="*/ 4127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39">
                <a:moveTo>
                  <a:pt x="0" y="15"/>
                </a:moveTo>
                <a:cubicBezTo>
                  <a:pt x="9" y="12"/>
                  <a:pt x="18" y="7"/>
                  <a:pt x="27" y="6"/>
                </a:cubicBezTo>
                <a:cubicBezTo>
                  <a:pt x="41" y="4"/>
                  <a:pt x="69" y="0"/>
                  <a:pt x="69" y="0"/>
                </a:cubicBezTo>
                <a:cubicBezTo>
                  <a:pt x="119" y="3"/>
                  <a:pt x="165" y="10"/>
                  <a:pt x="213" y="24"/>
                </a:cubicBezTo>
                <a:cubicBezTo>
                  <a:pt x="223" y="27"/>
                  <a:pt x="244" y="31"/>
                  <a:pt x="252" y="39"/>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3" name="Line 41"/>
          <p:cNvSpPr>
            <a:spLocks noChangeShapeType="1"/>
          </p:cNvSpPr>
          <p:nvPr/>
        </p:nvSpPr>
        <p:spPr bwMode="auto">
          <a:xfrm flipV="1">
            <a:off x="5354638" y="2525713"/>
            <a:ext cx="0" cy="954087"/>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4" name="Line 42"/>
          <p:cNvSpPr>
            <a:spLocks noChangeShapeType="1"/>
          </p:cNvSpPr>
          <p:nvPr/>
        </p:nvSpPr>
        <p:spPr bwMode="auto">
          <a:xfrm>
            <a:off x="5175250" y="3368675"/>
            <a:ext cx="1314450" cy="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5" name="Line 43"/>
          <p:cNvSpPr>
            <a:spLocks noChangeShapeType="1"/>
          </p:cNvSpPr>
          <p:nvPr/>
        </p:nvSpPr>
        <p:spPr bwMode="auto">
          <a:xfrm flipH="1">
            <a:off x="4740275" y="3317875"/>
            <a:ext cx="673100" cy="57785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6" name="Freeform 44"/>
          <p:cNvSpPr>
            <a:spLocks/>
          </p:cNvSpPr>
          <p:nvPr/>
        </p:nvSpPr>
        <p:spPr bwMode="auto">
          <a:xfrm>
            <a:off x="4924425" y="3363913"/>
            <a:ext cx="1260475" cy="366712"/>
          </a:xfrm>
          <a:custGeom>
            <a:avLst/>
            <a:gdLst>
              <a:gd name="T0" fmla="*/ 0 w 1021"/>
              <a:gd name="T1" fmla="*/ 365649 h 345"/>
              <a:gd name="T2" fmla="*/ 834555 w 1021"/>
              <a:gd name="T3" fmla="*/ 365649 h 345"/>
              <a:gd name="T4" fmla="*/ 1259240 w 1021"/>
              <a:gd name="T5" fmla="*/ 0 h 345"/>
              <a:gd name="T6" fmla="*/ 424685 w 1021"/>
              <a:gd name="T7" fmla="*/ 0 h 345"/>
              <a:gd name="T8" fmla="*/ 9876 w 1021"/>
              <a:gd name="T9" fmla="*/ 357146 h 345"/>
              <a:gd name="T10" fmla="*/ 0 w 1021"/>
              <a:gd name="T11" fmla="*/ 365649 h 3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1" h="345">
                <a:moveTo>
                  <a:pt x="0" y="344"/>
                </a:moveTo>
                <a:lnTo>
                  <a:pt x="676" y="344"/>
                </a:lnTo>
                <a:lnTo>
                  <a:pt x="1020" y="0"/>
                </a:lnTo>
                <a:lnTo>
                  <a:pt x="344" y="0"/>
                </a:lnTo>
                <a:lnTo>
                  <a:pt x="8" y="336"/>
                </a:lnTo>
                <a:lnTo>
                  <a:pt x="0" y="344"/>
                </a:lnTo>
              </a:path>
            </a:pathLst>
          </a:custGeom>
          <a:solidFill>
            <a:srgbClr val="FFFF00"/>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47" name="Rectangle 45"/>
          <p:cNvSpPr>
            <a:spLocks noChangeArrowheads="1"/>
          </p:cNvSpPr>
          <p:nvPr/>
        </p:nvSpPr>
        <p:spPr bwMode="auto">
          <a:xfrm>
            <a:off x="4783138" y="3808413"/>
            <a:ext cx="2984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u</a:t>
            </a:r>
          </a:p>
        </p:txBody>
      </p:sp>
      <p:sp>
        <p:nvSpPr>
          <p:cNvPr id="5148" name="Rectangle 46"/>
          <p:cNvSpPr>
            <a:spLocks noChangeArrowheads="1"/>
          </p:cNvSpPr>
          <p:nvPr/>
        </p:nvSpPr>
        <p:spPr bwMode="auto">
          <a:xfrm>
            <a:off x="6350000" y="3387725"/>
            <a:ext cx="2857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v</a:t>
            </a:r>
          </a:p>
        </p:txBody>
      </p:sp>
      <p:sp>
        <p:nvSpPr>
          <p:cNvPr id="5149" name="Rectangle 47"/>
          <p:cNvSpPr>
            <a:spLocks noChangeArrowheads="1"/>
          </p:cNvSpPr>
          <p:nvPr/>
        </p:nvSpPr>
        <p:spPr bwMode="auto">
          <a:xfrm>
            <a:off x="5427663" y="2352675"/>
            <a:ext cx="3492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G</a:t>
            </a:r>
          </a:p>
        </p:txBody>
      </p:sp>
      <p:sp>
        <p:nvSpPr>
          <p:cNvPr id="5150" name="Rectangle 48"/>
          <p:cNvSpPr>
            <a:spLocks noChangeArrowheads="1"/>
          </p:cNvSpPr>
          <p:nvPr/>
        </p:nvSpPr>
        <p:spPr bwMode="auto">
          <a:xfrm>
            <a:off x="5595938" y="2663825"/>
            <a:ext cx="7747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G(u,v)</a:t>
            </a:r>
          </a:p>
        </p:txBody>
      </p:sp>
      <p:sp>
        <p:nvSpPr>
          <p:cNvPr id="5151" name="Line 49"/>
          <p:cNvSpPr>
            <a:spLocks noChangeShapeType="1"/>
          </p:cNvSpPr>
          <p:nvPr/>
        </p:nvSpPr>
        <p:spPr bwMode="auto">
          <a:xfrm flipV="1">
            <a:off x="5576888" y="3071813"/>
            <a:ext cx="0" cy="430212"/>
          </a:xfrm>
          <a:prstGeom prst="line">
            <a:avLst/>
          </a:prstGeom>
          <a:noFill/>
          <a:ln w="19050">
            <a:solidFill>
              <a:schemeClr val="tx1"/>
            </a:solidFill>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2" name="Freeform 50"/>
          <p:cNvSpPr>
            <a:spLocks/>
          </p:cNvSpPr>
          <p:nvPr/>
        </p:nvSpPr>
        <p:spPr bwMode="auto">
          <a:xfrm>
            <a:off x="5395913" y="3179763"/>
            <a:ext cx="344487" cy="44450"/>
          </a:xfrm>
          <a:custGeom>
            <a:avLst/>
            <a:gdLst>
              <a:gd name="T0" fmla="*/ 0 w 279"/>
              <a:gd name="T1" fmla="*/ 44450 h 41"/>
              <a:gd name="T2" fmla="*/ 37042 w 279"/>
              <a:gd name="T3" fmla="*/ 21683 h 41"/>
              <a:gd name="T4" fmla="*/ 44450 w 279"/>
              <a:gd name="T5" fmla="*/ 11926 h 41"/>
              <a:gd name="T6" fmla="*/ 66675 w 279"/>
              <a:gd name="T7" fmla="*/ 5421 h 41"/>
              <a:gd name="T8" fmla="*/ 181504 w 279"/>
              <a:gd name="T9" fmla="*/ 15178 h 41"/>
              <a:gd name="T10" fmla="*/ 225954 w 279"/>
              <a:gd name="T11" fmla="*/ 31440 h 41"/>
              <a:gd name="T12" fmla="*/ 314854 w 279"/>
              <a:gd name="T13" fmla="*/ 18430 h 41"/>
              <a:gd name="T14" fmla="*/ 340783 w 279"/>
              <a:gd name="T15" fmla="*/ 24935 h 41"/>
              <a:gd name="T16" fmla="*/ 344487 w 279"/>
              <a:gd name="T17" fmla="*/ 34693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9" h="41">
                <a:moveTo>
                  <a:pt x="0" y="41"/>
                </a:moveTo>
                <a:cubicBezTo>
                  <a:pt x="18" y="35"/>
                  <a:pt x="16" y="25"/>
                  <a:pt x="30" y="20"/>
                </a:cubicBezTo>
                <a:cubicBezTo>
                  <a:pt x="32" y="17"/>
                  <a:pt x="33" y="13"/>
                  <a:pt x="36" y="11"/>
                </a:cubicBezTo>
                <a:cubicBezTo>
                  <a:pt x="41" y="8"/>
                  <a:pt x="54" y="5"/>
                  <a:pt x="54" y="5"/>
                </a:cubicBezTo>
                <a:cubicBezTo>
                  <a:pt x="135" y="8"/>
                  <a:pt x="105" y="0"/>
                  <a:pt x="147" y="14"/>
                </a:cubicBezTo>
                <a:cubicBezTo>
                  <a:pt x="159" y="18"/>
                  <a:pt x="183" y="29"/>
                  <a:pt x="183" y="29"/>
                </a:cubicBezTo>
                <a:cubicBezTo>
                  <a:pt x="210" y="27"/>
                  <a:pt x="230" y="22"/>
                  <a:pt x="255" y="17"/>
                </a:cubicBezTo>
                <a:cubicBezTo>
                  <a:pt x="255" y="17"/>
                  <a:pt x="275" y="22"/>
                  <a:pt x="276" y="23"/>
                </a:cubicBezTo>
                <a:cubicBezTo>
                  <a:pt x="278" y="25"/>
                  <a:pt x="279" y="32"/>
                  <a:pt x="279" y="32"/>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3" name="Freeform 51"/>
          <p:cNvSpPr>
            <a:spLocks/>
          </p:cNvSpPr>
          <p:nvPr/>
        </p:nvSpPr>
        <p:spPr bwMode="auto">
          <a:xfrm>
            <a:off x="5737225" y="3070225"/>
            <a:ext cx="95250" cy="138113"/>
          </a:xfrm>
          <a:custGeom>
            <a:avLst/>
            <a:gdLst>
              <a:gd name="T0" fmla="*/ 0 w 78"/>
              <a:gd name="T1" fmla="*/ 138113 h 130"/>
              <a:gd name="T2" fmla="*/ 54952 w 78"/>
              <a:gd name="T3" fmla="*/ 16999 h 130"/>
              <a:gd name="T4" fmla="*/ 95250 w 78"/>
              <a:gd name="T5" fmla="*/ 7437 h 130"/>
              <a:gd name="T6" fmla="*/ 0 60000 65536"/>
              <a:gd name="T7" fmla="*/ 0 60000 65536"/>
              <a:gd name="T8" fmla="*/ 0 60000 65536"/>
            </a:gdLst>
            <a:ahLst/>
            <a:cxnLst>
              <a:cxn ang="T6">
                <a:pos x="T0" y="T1"/>
              </a:cxn>
              <a:cxn ang="T7">
                <a:pos x="T2" y="T3"/>
              </a:cxn>
              <a:cxn ang="T8">
                <a:pos x="T4" y="T5"/>
              </a:cxn>
            </a:cxnLst>
            <a:rect l="0" t="0" r="r" b="b"/>
            <a:pathLst>
              <a:path w="78" h="130">
                <a:moveTo>
                  <a:pt x="0" y="130"/>
                </a:moveTo>
                <a:cubicBezTo>
                  <a:pt x="3" y="93"/>
                  <a:pt x="2" y="30"/>
                  <a:pt x="45" y="16"/>
                </a:cubicBezTo>
                <a:cubicBezTo>
                  <a:pt x="56" y="0"/>
                  <a:pt x="47" y="7"/>
                  <a:pt x="78" y="7"/>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4" name="Freeform 52"/>
          <p:cNvSpPr>
            <a:spLocks/>
          </p:cNvSpPr>
          <p:nvPr/>
        </p:nvSpPr>
        <p:spPr bwMode="auto">
          <a:xfrm>
            <a:off x="5402263" y="3054350"/>
            <a:ext cx="104775" cy="160338"/>
          </a:xfrm>
          <a:custGeom>
            <a:avLst/>
            <a:gdLst>
              <a:gd name="T0" fmla="*/ 0 w 84"/>
              <a:gd name="T1" fmla="*/ 160338 h 150"/>
              <a:gd name="T2" fmla="*/ 78581 w 84"/>
              <a:gd name="T3" fmla="*/ 22447 h 150"/>
              <a:gd name="T4" fmla="*/ 104775 w 84"/>
              <a:gd name="T5" fmla="*/ 0 h 150"/>
              <a:gd name="T6" fmla="*/ 0 60000 65536"/>
              <a:gd name="T7" fmla="*/ 0 60000 65536"/>
              <a:gd name="T8" fmla="*/ 0 60000 65536"/>
            </a:gdLst>
            <a:ahLst/>
            <a:cxnLst>
              <a:cxn ang="T6">
                <a:pos x="T0" y="T1"/>
              </a:cxn>
              <a:cxn ang="T7">
                <a:pos x="T2" y="T3"/>
              </a:cxn>
              <a:cxn ang="T8">
                <a:pos x="T4" y="T5"/>
              </a:cxn>
            </a:cxnLst>
            <a:rect l="0" t="0" r="r" b="b"/>
            <a:pathLst>
              <a:path w="84" h="150">
                <a:moveTo>
                  <a:pt x="0" y="150"/>
                </a:moveTo>
                <a:cubicBezTo>
                  <a:pt x="9" y="106"/>
                  <a:pt x="23" y="48"/>
                  <a:pt x="63" y="21"/>
                </a:cubicBezTo>
                <a:cubicBezTo>
                  <a:pt x="69" y="12"/>
                  <a:pt x="74" y="5"/>
                  <a:pt x="84" y="0"/>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5" name="Freeform 53"/>
          <p:cNvSpPr>
            <a:spLocks/>
          </p:cNvSpPr>
          <p:nvPr/>
        </p:nvSpPr>
        <p:spPr bwMode="auto">
          <a:xfrm>
            <a:off x="5518150" y="3033713"/>
            <a:ext cx="311150" cy="41275"/>
          </a:xfrm>
          <a:custGeom>
            <a:avLst/>
            <a:gdLst>
              <a:gd name="T0" fmla="*/ 0 w 252"/>
              <a:gd name="T1" fmla="*/ 15875 h 39"/>
              <a:gd name="T2" fmla="*/ 33338 w 252"/>
              <a:gd name="T3" fmla="*/ 6350 h 39"/>
              <a:gd name="T4" fmla="*/ 85196 w 252"/>
              <a:gd name="T5" fmla="*/ 0 h 39"/>
              <a:gd name="T6" fmla="*/ 262996 w 252"/>
              <a:gd name="T7" fmla="*/ 25400 h 39"/>
              <a:gd name="T8" fmla="*/ 311150 w 252"/>
              <a:gd name="T9" fmla="*/ 4127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39">
                <a:moveTo>
                  <a:pt x="0" y="15"/>
                </a:moveTo>
                <a:cubicBezTo>
                  <a:pt x="9" y="12"/>
                  <a:pt x="18" y="7"/>
                  <a:pt x="27" y="6"/>
                </a:cubicBezTo>
                <a:cubicBezTo>
                  <a:pt x="41" y="4"/>
                  <a:pt x="69" y="0"/>
                  <a:pt x="69" y="0"/>
                </a:cubicBezTo>
                <a:cubicBezTo>
                  <a:pt x="119" y="3"/>
                  <a:pt x="165" y="10"/>
                  <a:pt x="213" y="24"/>
                </a:cubicBezTo>
                <a:cubicBezTo>
                  <a:pt x="223" y="27"/>
                  <a:pt x="244" y="31"/>
                  <a:pt x="252" y="39"/>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56" name="Line 55"/>
          <p:cNvSpPr>
            <a:spLocks noChangeShapeType="1"/>
          </p:cNvSpPr>
          <p:nvPr/>
        </p:nvSpPr>
        <p:spPr bwMode="auto">
          <a:xfrm flipV="1">
            <a:off x="7454900" y="2525713"/>
            <a:ext cx="0" cy="954087"/>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7" name="Line 56"/>
          <p:cNvSpPr>
            <a:spLocks noChangeShapeType="1"/>
          </p:cNvSpPr>
          <p:nvPr/>
        </p:nvSpPr>
        <p:spPr bwMode="auto">
          <a:xfrm>
            <a:off x="7275513" y="3368675"/>
            <a:ext cx="1314450" cy="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8" name="Line 57"/>
          <p:cNvSpPr>
            <a:spLocks noChangeShapeType="1"/>
          </p:cNvSpPr>
          <p:nvPr/>
        </p:nvSpPr>
        <p:spPr bwMode="auto">
          <a:xfrm flipH="1">
            <a:off x="6840538" y="3317875"/>
            <a:ext cx="673100" cy="577850"/>
          </a:xfrm>
          <a:prstGeom prst="line">
            <a:avLst/>
          </a:prstGeom>
          <a:noFill/>
          <a:ln w="127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59" name="Freeform 58"/>
          <p:cNvSpPr>
            <a:spLocks/>
          </p:cNvSpPr>
          <p:nvPr/>
        </p:nvSpPr>
        <p:spPr bwMode="auto">
          <a:xfrm>
            <a:off x="7024688" y="3363913"/>
            <a:ext cx="1260475" cy="366712"/>
          </a:xfrm>
          <a:custGeom>
            <a:avLst/>
            <a:gdLst>
              <a:gd name="T0" fmla="*/ 0 w 1021"/>
              <a:gd name="T1" fmla="*/ 365649 h 345"/>
              <a:gd name="T2" fmla="*/ 834555 w 1021"/>
              <a:gd name="T3" fmla="*/ 365649 h 345"/>
              <a:gd name="T4" fmla="*/ 1259240 w 1021"/>
              <a:gd name="T5" fmla="*/ 0 h 345"/>
              <a:gd name="T6" fmla="*/ 424685 w 1021"/>
              <a:gd name="T7" fmla="*/ 0 h 345"/>
              <a:gd name="T8" fmla="*/ 9876 w 1021"/>
              <a:gd name="T9" fmla="*/ 357146 h 345"/>
              <a:gd name="T10" fmla="*/ 0 w 1021"/>
              <a:gd name="T11" fmla="*/ 365649 h 34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1" h="345">
                <a:moveTo>
                  <a:pt x="0" y="344"/>
                </a:moveTo>
                <a:lnTo>
                  <a:pt x="676" y="344"/>
                </a:lnTo>
                <a:lnTo>
                  <a:pt x="1020" y="0"/>
                </a:lnTo>
                <a:lnTo>
                  <a:pt x="344" y="0"/>
                </a:lnTo>
                <a:lnTo>
                  <a:pt x="8" y="336"/>
                </a:lnTo>
                <a:lnTo>
                  <a:pt x="0" y="344"/>
                </a:lnTo>
              </a:path>
            </a:pathLst>
          </a:custGeom>
          <a:solidFill>
            <a:srgbClr val="FFFF00"/>
          </a:solidFill>
          <a:ln w="12700" cap="rnd" cmpd="sng">
            <a:solidFill>
              <a:schemeClr val="tx1"/>
            </a:solidFill>
            <a:prstDash val="solid"/>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0" name="Rectangle 59"/>
          <p:cNvSpPr>
            <a:spLocks noChangeArrowheads="1"/>
          </p:cNvSpPr>
          <p:nvPr/>
        </p:nvSpPr>
        <p:spPr bwMode="auto">
          <a:xfrm>
            <a:off x="6883400" y="3808413"/>
            <a:ext cx="2984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u</a:t>
            </a:r>
          </a:p>
        </p:txBody>
      </p:sp>
      <p:sp>
        <p:nvSpPr>
          <p:cNvPr id="5161" name="Rectangle 60"/>
          <p:cNvSpPr>
            <a:spLocks noChangeArrowheads="1"/>
          </p:cNvSpPr>
          <p:nvPr/>
        </p:nvSpPr>
        <p:spPr bwMode="auto">
          <a:xfrm>
            <a:off x="8450263" y="3387725"/>
            <a:ext cx="2857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v</a:t>
            </a:r>
          </a:p>
        </p:txBody>
      </p:sp>
      <p:sp>
        <p:nvSpPr>
          <p:cNvPr id="5162" name="Rectangle 61"/>
          <p:cNvSpPr>
            <a:spLocks noChangeArrowheads="1"/>
          </p:cNvSpPr>
          <p:nvPr/>
        </p:nvSpPr>
        <p:spPr bwMode="auto">
          <a:xfrm>
            <a:off x="7527925" y="2352675"/>
            <a:ext cx="3238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B</a:t>
            </a:r>
          </a:p>
        </p:txBody>
      </p:sp>
      <p:sp>
        <p:nvSpPr>
          <p:cNvPr id="5163" name="Rectangle 62"/>
          <p:cNvSpPr>
            <a:spLocks noChangeArrowheads="1"/>
          </p:cNvSpPr>
          <p:nvPr/>
        </p:nvSpPr>
        <p:spPr bwMode="auto">
          <a:xfrm>
            <a:off x="7566025" y="2613025"/>
            <a:ext cx="7493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i="1">
                <a:latin typeface="Times New Roman" pitchFamily="18" charset="0"/>
              </a:rPr>
              <a:t>B(u,v)</a:t>
            </a:r>
          </a:p>
        </p:txBody>
      </p:sp>
      <p:sp>
        <p:nvSpPr>
          <p:cNvPr id="5164" name="Line 63"/>
          <p:cNvSpPr>
            <a:spLocks noChangeShapeType="1"/>
          </p:cNvSpPr>
          <p:nvPr/>
        </p:nvSpPr>
        <p:spPr bwMode="auto">
          <a:xfrm flipV="1">
            <a:off x="7677150" y="3071813"/>
            <a:ext cx="0" cy="430212"/>
          </a:xfrm>
          <a:prstGeom prst="line">
            <a:avLst/>
          </a:prstGeom>
          <a:noFill/>
          <a:ln w="19050">
            <a:solidFill>
              <a:schemeClr val="tx1"/>
            </a:solidFill>
            <a:round/>
            <a:headEnd/>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5" name="Freeform 64"/>
          <p:cNvSpPr>
            <a:spLocks/>
          </p:cNvSpPr>
          <p:nvPr/>
        </p:nvSpPr>
        <p:spPr bwMode="auto">
          <a:xfrm>
            <a:off x="7496175" y="3179763"/>
            <a:ext cx="344488" cy="44450"/>
          </a:xfrm>
          <a:custGeom>
            <a:avLst/>
            <a:gdLst>
              <a:gd name="T0" fmla="*/ 0 w 279"/>
              <a:gd name="T1" fmla="*/ 44450 h 41"/>
              <a:gd name="T2" fmla="*/ 37042 w 279"/>
              <a:gd name="T3" fmla="*/ 21683 h 41"/>
              <a:gd name="T4" fmla="*/ 44450 w 279"/>
              <a:gd name="T5" fmla="*/ 11926 h 41"/>
              <a:gd name="T6" fmla="*/ 66675 w 279"/>
              <a:gd name="T7" fmla="*/ 5421 h 41"/>
              <a:gd name="T8" fmla="*/ 181504 w 279"/>
              <a:gd name="T9" fmla="*/ 15178 h 41"/>
              <a:gd name="T10" fmla="*/ 225954 w 279"/>
              <a:gd name="T11" fmla="*/ 31440 h 41"/>
              <a:gd name="T12" fmla="*/ 314855 w 279"/>
              <a:gd name="T13" fmla="*/ 18430 h 41"/>
              <a:gd name="T14" fmla="*/ 340784 w 279"/>
              <a:gd name="T15" fmla="*/ 24935 h 41"/>
              <a:gd name="T16" fmla="*/ 344488 w 279"/>
              <a:gd name="T17" fmla="*/ 34693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9" h="41">
                <a:moveTo>
                  <a:pt x="0" y="41"/>
                </a:moveTo>
                <a:cubicBezTo>
                  <a:pt x="18" y="35"/>
                  <a:pt x="16" y="25"/>
                  <a:pt x="30" y="20"/>
                </a:cubicBezTo>
                <a:cubicBezTo>
                  <a:pt x="32" y="17"/>
                  <a:pt x="33" y="13"/>
                  <a:pt x="36" y="11"/>
                </a:cubicBezTo>
                <a:cubicBezTo>
                  <a:pt x="41" y="8"/>
                  <a:pt x="54" y="5"/>
                  <a:pt x="54" y="5"/>
                </a:cubicBezTo>
                <a:cubicBezTo>
                  <a:pt x="135" y="8"/>
                  <a:pt x="105" y="0"/>
                  <a:pt x="147" y="14"/>
                </a:cubicBezTo>
                <a:cubicBezTo>
                  <a:pt x="159" y="18"/>
                  <a:pt x="183" y="29"/>
                  <a:pt x="183" y="29"/>
                </a:cubicBezTo>
                <a:cubicBezTo>
                  <a:pt x="210" y="27"/>
                  <a:pt x="230" y="22"/>
                  <a:pt x="255" y="17"/>
                </a:cubicBezTo>
                <a:cubicBezTo>
                  <a:pt x="255" y="17"/>
                  <a:pt x="275" y="22"/>
                  <a:pt x="276" y="23"/>
                </a:cubicBezTo>
                <a:cubicBezTo>
                  <a:pt x="278" y="25"/>
                  <a:pt x="279" y="32"/>
                  <a:pt x="279" y="32"/>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6" name="Freeform 65"/>
          <p:cNvSpPr>
            <a:spLocks/>
          </p:cNvSpPr>
          <p:nvPr/>
        </p:nvSpPr>
        <p:spPr bwMode="auto">
          <a:xfrm>
            <a:off x="7837488" y="3070225"/>
            <a:ext cx="95250" cy="138113"/>
          </a:xfrm>
          <a:custGeom>
            <a:avLst/>
            <a:gdLst>
              <a:gd name="T0" fmla="*/ 0 w 78"/>
              <a:gd name="T1" fmla="*/ 138113 h 130"/>
              <a:gd name="T2" fmla="*/ 54952 w 78"/>
              <a:gd name="T3" fmla="*/ 16999 h 130"/>
              <a:gd name="T4" fmla="*/ 95250 w 78"/>
              <a:gd name="T5" fmla="*/ 7437 h 130"/>
              <a:gd name="T6" fmla="*/ 0 60000 65536"/>
              <a:gd name="T7" fmla="*/ 0 60000 65536"/>
              <a:gd name="T8" fmla="*/ 0 60000 65536"/>
            </a:gdLst>
            <a:ahLst/>
            <a:cxnLst>
              <a:cxn ang="T6">
                <a:pos x="T0" y="T1"/>
              </a:cxn>
              <a:cxn ang="T7">
                <a:pos x="T2" y="T3"/>
              </a:cxn>
              <a:cxn ang="T8">
                <a:pos x="T4" y="T5"/>
              </a:cxn>
            </a:cxnLst>
            <a:rect l="0" t="0" r="r" b="b"/>
            <a:pathLst>
              <a:path w="78" h="130">
                <a:moveTo>
                  <a:pt x="0" y="130"/>
                </a:moveTo>
                <a:cubicBezTo>
                  <a:pt x="3" y="93"/>
                  <a:pt x="2" y="30"/>
                  <a:pt x="45" y="16"/>
                </a:cubicBezTo>
                <a:cubicBezTo>
                  <a:pt x="56" y="0"/>
                  <a:pt x="47" y="7"/>
                  <a:pt x="78" y="7"/>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7" name="Freeform 66"/>
          <p:cNvSpPr>
            <a:spLocks/>
          </p:cNvSpPr>
          <p:nvPr/>
        </p:nvSpPr>
        <p:spPr bwMode="auto">
          <a:xfrm>
            <a:off x="7502525" y="3054350"/>
            <a:ext cx="104775" cy="160338"/>
          </a:xfrm>
          <a:custGeom>
            <a:avLst/>
            <a:gdLst>
              <a:gd name="T0" fmla="*/ 0 w 84"/>
              <a:gd name="T1" fmla="*/ 160338 h 150"/>
              <a:gd name="T2" fmla="*/ 78581 w 84"/>
              <a:gd name="T3" fmla="*/ 22447 h 150"/>
              <a:gd name="T4" fmla="*/ 104775 w 84"/>
              <a:gd name="T5" fmla="*/ 0 h 150"/>
              <a:gd name="T6" fmla="*/ 0 60000 65536"/>
              <a:gd name="T7" fmla="*/ 0 60000 65536"/>
              <a:gd name="T8" fmla="*/ 0 60000 65536"/>
            </a:gdLst>
            <a:ahLst/>
            <a:cxnLst>
              <a:cxn ang="T6">
                <a:pos x="T0" y="T1"/>
              </a:cxn>
              <a:cxn ang="T7">
                <a:pos x="T2" y="T3"/>
              </a:cxn>
              <a:cxn ang="T8">
                <a:pos x="T4" y="T5"/>
              </a:cxn>
            </a:cxnLst>
            <a:rect l="0" t="0" r="r" b="b"/>
            <a:pathLst>
              <a:path w="84" h="150">
                <a:moveTo>
                  <a:pt x="0" y="150"/>
                </a:moveTo>
                <a:cubicBezTo>
                  <a:pt x="9" y="106"/>
                  <a:pt x="23" y="48"/>
                  <a:pt x="63" y="21"/>
                </a:cubicBezTo>
                <a:cubicBezTo>
                  <a:pt x="69" y="12"/>
                  <a:pt x="74" y="5"/>
                  <a:pt x="84" y="0"/>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68" name="Freeform 67"/>
          <p:cNvSpPr>
            <a:spLocks/>
          </p:cNvSpPr>
          <p:nvPr/>
        </p:nvSpPr>
        <p:spPr bwMode="auto">
          <a:xfrm>
            <a:off x="7618413" y="3033713"/>
            <a:ext cx="311150" cy="41275"/>
          </a:xfrm>
          <a:custGeom>
            <a:avLst/>
            <a:gdLst>
              <a:gd name="T0" fmla="*/ 0 w 252"/>
              <a:gd name="T1" fmla="*/ 15875 h 39"/>
              <a:gd name="T2" fmla="*/ 33338 w 252"/>
              <a:gd name="T3" fmla="*/ 6350 h 39"/>
              <a:gd name="T4" fmla="*/ 85196 w 252"/>
              <a:gd name="T5" fmla="*/ 0 h 39"/>
              <a:gd name="T6" fmla="*/ 262996 w 252"/>
              <a:gd name="T7" fmla="*/ 25400 h 39"/>
              <a:gd name="T8" fmla="*/ 311150 w 252"/>
              <a:gd name="T9" fmla="*/ 41275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39">
                <a:moveTo>
                  <a:pt x="0" y="15"/>
                </a:moveTo>
                <a:cubicBezTo>
                  <a:pt x="9" y="12"/>
                  <a:pt x="18" y="7"/>
                  <a:pt x="27" y="6"/>
                </a:cubicBezTo>
                <a:cubicBezTo>
                  <a:pt x="41" y="4"/>
                  <a:pt x="69" y="0"/>
                  <a:pt x="69" y="0"/>
                </a:cubicBezTo>
                <a:cubicBezTo>
                  <a:pt x="119" y="3"/>
                  <a:pt x="165" y="10"/>
                  <a:pt x="213" y="24"/>
                </a:cubicBezTo>
                <a:cubicBezTo>
                  <a:pt x="223" y="27"/>
                  <a:pt x="244" y="31"/>
                  <a:pt x="252" y="39"/>
                </a:cubicBezTo>
              </a:path>
            </a:pathLst>
          </a:custGeom>
          <a:noFill/>
          <a:ln w="12700" cap="flat" cmpd="sng">
            <a:solidFill>
              <a:schemeClr val="tx1"/>
            </a:solidFill>
            <a:prstDash val="solid"/>
            <a:round/>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70266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ctrTitle"/>
          </p:nvPr>
        </p:nvSpPr>
        <p:spPr/>
        <p:txBody>
          <a:bodyPr/>
          <a:lstStyle/>
          <a:p>
            <a:pPr eaLnBrk="1" hangingPunct="1"/>
            <a:r>
              <a:rPr lang="en-US" dirty="0" err="1"/>
              <a:t>Processos</a:t>
            </a:r>
            <a:r>
              <a:rPr lang="en-US" dirty="0"/>
              <a:t> que </a:t>
            </a:r>
            <a:r>
              <a:rPr lang="en-US" dirty="0" err="1"/>
              <a:t>ocorrem</a:t>
            </a:r>
            <a:r>
              <a:rPr lang="en-US" dirty="0"/>
              <a:t> </a:t>
            </a:r>
            <a:r>
              <a:rPr lang="en-US" dirty="0" err="1"/>
              <a:t>na</a:t>
            </a:r>
            <a:r>
              <a:rPr lang="en-US" dirty="0"/>
              <a:t> </a:t>
            </a:r>
            <a:r>
              <a:rPr lang="en-US" dirty="0" err="1"/>
              <a:t>captura</a:t>
            </a:r>
            <a:r>
              <a:rPr lang="en-US" dirty="0"/>
              <a:t> de </a:t>
            </a:r>
            <a:r>
              <a:rPr lang="en-US" dirty="0" err="1"/>
              <a:t>uma</a:t>
            </a:r>
            <a:r>
              <a:rPr lang="en-US" dirty="0"/>
              <a:t> </a:t>
            </a:r>
            <a:r>
              <a:rPr lang="en-US" dirty="0" err="1"/>
              <a:t>imagem</a:t>
            </a:r>
            <a:endParaRPr lang="en-US" dirty="0"/>
          </a:p>
        </p:txBody>
      </p:sp>
      <p:sp>
        <p:nvSpPr>
          <p:cNvPr id="6147" name="Rectangle 5"/>
          <p:cNvSpPr>
            <a:spLocks noGrp="1" noChangeArrowheads="1"/>
          </p:cNvSpPr>
          <p:nvPr>
            <p:ph type="subTitle" idx="1"/>
          </p:nvPr>
        </p:nvSpPr>
        <p:spPr/>
        <p:txBody>
          <a:bodyPr/>
          <a:lstStyle/>
          <a:p>
            <a:pPr eaLnBrk="1" hangingPunct="1"/>
            <a:r>
              <a:rPr lang="en-US" dirty="0" err="1"/>
              <a:t>Amostragem</a:t>
            </a:r>
            <a:r>
              <a:rPr lang="en-US" dirty="0"/>
              <a:t>, </a:t>
            </a:r>
            <a:r>
              <a:rPr lang="en-US" dirty="0" err="1"/>
              <a:t>quantização</a:t>
            </a:r>
            <a:r>
              <a:rPr lang="en-US" dirty="0"/>
              <a:t> e </a:t>
            </a:r>
            <a:r>
              <a:rPr lang="en-US" dirty="0" err="1"/>
              <a:t>codificação</a:t>
            </a:r>
            <a:endParaRPr lang="en-US" dirty="0"/>
          </a:p>
        </p:txBody>
      </p:sp>
    </p:spTree>
    <p:extLst>
      <p:ext uri="{BB962C8B-B14F-4D97-AF65-F5344CB8AC3E}">
        <p14:creationId xmlns:p14="http://schemas.microsoft.com/office/powerpoint/2010/main" val="1190056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342900" y="43838"/>
            <a:ext cx="8229600" cy="1143000"/>
          </a:xfrm>
        </p:spPr>
        <p:txBody>
          <a:bodyPr/>
          <a:lstStyle/>
          <a:p>
            <a:pPr eaLnBrk="1" hangingPunct="1"/>
            <a:r>
              <a:rPr lang="en-US" sz="3600" dirty="0" err="1"/>
              <a:t>Câmera</a:t>
            </a:r>
            <a:r>
              <a:rPr lang="en-US" sz="3600" dirty="0"/>
              <a:t> </a:t>
            </a:r>
            <a:r>
              <a:rPr lang="en-US" sz="3600" dirty="0" err="1"/>
              <a:t>obscura</a:t>
            </a:r>
            <a:r>
              <a:rPr lang="en-US" sz="3600" dirty="0"/>
              <a:t> e </a:t>
            </a:r>
            <a:r>
              <a:rPr lang="en-US" sz="3600" dirty="0" err="1"/>
              <a:t>Câmera</a:t>
            </a:r>
            <a:r>
              <a:rPr lang="en-US" sz="3600" dirty="0"/>
              <a:t> “pin-hole”</a:t>
            </a:r>
          </a:p>
        </p:txBody>
      </p:sp>
      <p:pic>
        <p:nvPicPr>
          <p:cNvPr id="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427" y="1343468"/>
            <a:ext cx="2161149" cy="229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00034" name="Picture 2" descr="http://va312aslicaglar.files.wordpress.com/2010/11/camera_obscura_box.jpg?w=720&amp;h=63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5552" y="3961342"/>
            <a:ext cx="2607446" cy="2286947"/>
          </a:xfrm>
          <a:prstGeom prst="rect">
            <a:avLst/>
          </a:prstGeom>
          <a:noFill/>
          <a:extLst>
            <a:ext uri="{909E8E84-426E-40DD-AFC4-6F175D3DCCD1}">
              <a14:hiddenFill xmlns:a14="http://schemas.microsoft.com/office/drawing/2010/main">
                <a:solidFill>
                  <a:srgbClr val="FFFFFF"/>
                </a:solidFill>
              </a14:hiddenFill>
            </a:ext>
          </a:extLst>
        </p:spPr>
      </p:pic>
      <p:pic>
        <p:nvPicPr>
          <p:cNvPr id="300036" name="Picture 4" descr="http://static.tumblr.com/t7st6xx/pbYlkl13y/camera_obscura_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646" y="1419683"/>
            <a:ext cx="4281054" cy="2242918"/>
          </a:xfrm>
          <a:prstGeom prst="rect">
            <a:avLst/>
          </a:prstGeom>
          <a:noFill/>
          <a:extLst>
            <a:ext uri="{909E8E84-426E-40DD-AFC4-6F175D3DCCD1}">
              <a14:hiddenFill xmlns:a14="http://schemas.microsoft.com/office/drawing/2010/main">
                <a:solidFill>
                  <a:srgbClr val="FFFFFF"/>
                </a:solidFill>
              </a14:hiddenFill>
            </a:ext>
          </a:extLst>
        </p:spPr>
      </p:pic>
      <p:pic>
        <p:nvPicPr>
          <p:cNvPr id="300038" name="Picture 6" descr="https://encrypted-tbn2.gstatic.com/images?q=tbn:ANd9GcRxqB8BH-6Mdfm4ISK4V5NA7QkRhRFioX2mKDBSXJsJhlCFYug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646" y="3961343"/>
            <a:ext cx="4281054" cy="228694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0"/>
          <p:cNvSpPr>
            <a:spLocks noChangeArrowheads="1"/>
          </p:cNvSpPr>
          <p:nvPr/>
        </p:nvSpPr>
        <p:spPr bwMode="auto">
          <a:xfrm>
            <a:off x="5897607" y="3293155"/>
            <a:ext cx="1700787" cy="37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9850" tIns="33338" rIns="69850" bIns="33338" anchor="ctr">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en-US" altLang="en-US" sz="2000" i="0" dirty="0"/>
              <a:t>Plymouth, UK</a:t>
            </a:r>
            <a:r>
              <a:rPr lang="en-US" altLang="en-US" sz="2000" dirty="0"/>
              <a:t> </a:t>
            </a:r>
          </a:p>
        </p:txBody>
      </p:sp>
    </p:spTree>
    <p:extLst>
      <p:ext uri="{BB962C8B-B14F-4D97-AF65-F5344CB8AC3E}">
        <p14:creationId xmlns:p14="http://schemas.microsoft.com/office/powerpoint/2010/main" val="90359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przekroj"/>
          <p:cNvPicPr>
            <a:picLocks noChangeAspect="1" noChangeArrowheads="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2479" b="99174" l="0" r="98193"/>
                    </a14:imgEffect>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1147562" y="1686823"/>
            <a:ext cx="2679478" cy="19535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47562" y="1480683"/>
            <a:ext cx="806854" cy="605712"/>
          </a:xfrm>
          <a:prstGeom prst="rect">
            <a:avLst/>
          </a:prstGeom>
        </p:spPr>
      </p:pic>
      <p:pic>
        <p:nvPicPr>
          <p:cNvPr id="6" name="Picture 3"/>
          <p:cNvPicPr>
            <a:picLocks noChangeAspect="1" noChangeArrowheads="1"/>
          </p:cNvPicPr>
          <p:nvPr/>
        </p:nvPicPr>
        <p:blipFill rotWithShape="1">
          <a:blip r:embed="rId6">
            <a:extLst>
              <a:ext uri="{28A0092B-C50C-407E-A947-70E740481C1C}">
                <a14:useLocalDpi xmlns:a14="http://schemas.microsoft.com/office/drawing/2010/main"/>
              </a:ext>
            </a:extLst>
          </a:blip>
          <a:srcRect t="47023" r="30707"/>
          <a:stretch/>
        </p:blipFill>
        <p:spPr bwMode="auto">
          <a:xfrm rot="5400000">
            <a:off x="3792923" y="1582927"/>
            <a:ext cx="2416332" cy="184316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 name="Picture 10"/>
          <p:cNvPicPr>
            <a:picLocks noChangeAspect="1"/>
          </p:cNvPicPr>
          <p:nvPr/>
        </p:nvPicPr>
        <p:blipFill rotWithShape="1">
          <a:blip r:embed="rId7">
            <a:extLst>
              <a:ext uri="{28A0092B-C50C-407E-A947-70E740481C1C}">
                <a14:useLocalDpi xmlns:a14="http://schemas.microsoft.com/office/drawing/2010/main" val="0"/>
              </a:ext>
            </a:extLst>
          </a:blip>
          <a:srcRect t="51612" r="15474"/>
          <a:stretch/>
        </p:blipFill>
        <p:spPr>
          <a:xfrm>
            <a:off x="2748027" y="4254439"/>
            <a:ext cx="3455671" cy="1668453"/>
          </a:xfrm>
          <a:prstGeom prst="rect">
            <a:avLst/>
          </a:prstGeom>
        </p:spPr>
      </p:pic>
      <p:pic>
        <p:nvPicPr>
          <p:cNvPr id="12" name="Picture 11"/>
          <p:cNvPicPr>
            <a:picLocks noChangeAspect="1"/>
          </p:cNvPicPr>
          <p:nvPr/>
        </p:nvPicPr>
        <p:blipFill>
          <a:blip r:embed="rId8"/>
          <a:stretch>
            <a:fillRect/>
          </a:stretch>
        </p:blipFill>
        <p:spPr>
          <a:xfrm>
            <a:off x="6482037" y="1154245"/>
            <a:ext cx="1912260" cy="4392657"/>
          </a:xfrm>
          <a:prstGeom prst="rect">
            <a:avLst/>
          </a:prstGeom>
        </p:spPr>
      </p:pic>
      <p:sp>
        <p:nvSpPr>
          <p:cNvPr id="13" name="TextBox 12"/>
          <p:cNvSpPr txBox="1"/>
          <p:nvPr/>
        </p:nvSpPr>
        <p:spPr>
          <a:xfrm>
            <a:off x="968383" y="523839"/>
            <a:ext cx="2283942" cy="738664"/>
          </a:xfrm>
          <a:prstGeom prst="rect">
            <a:avLst/>
          </a:prstGeom>
          <a:noFill/>
        </p:spPr>
        <p:txBody>
          <a:bodyPr wrap="square" rtlCol="0">
            <a:spAutoFit/>
          </a:bodyPr>
          <a:lstStyle/>
          <a:p>
            <a:pPr marL="342900" indent="-342900">
              <a:buFont typeface="+mj-lt"/>
              <a:buAutoNum type="arabicParenR"/>
            </a:pPr>
            <a:r>
              <a:rPr lang="pt-BR" sz="1400" dirty="0">
                <a:latin typeface="Arial" panose="020B0604020202020204" pitchFamily="34" charset="0"/>
                <a:cs typeface="Arial" panose="020B0604020202020204" pitchFamily="34" charset="0"/>
              </a:rPr>
              <a:t>No plano de imagem a câmera tem um banco de sensores.</a:t>
            </a:r>
          </a:p>
        </p:txBody>
      </p:sp>
      <p:sp>
        <p:nvSpPr>
          <p:cNvPr id="14" name="TextBox 13"/>
          <p:cNvSpPr txBox="1"/>
          <p:nvPr/>
        </p:nvSpPr>
        <p:spPr>
          <a:xfrm>
            <a:off x="3811690" y="523839"/>
            <a:ext cx="2502923" cy="738664"/>
          </a:xfrm>
          <a:prstGeom prst="rect">
            <a:avLst/>
          </a:prstGeom>
          <a:noFill/>
        </p:spPr>
        <p:txBody>
          <a:bodyPr wrap="square" rtlCol="0">
            <a:spAutoFit/>
          </a:bodyPr>
          <a:lstStyle/>
          <a:p>
            <a:pPr marL="342900" indent="-342900">
              <a:buFont typeface="+mj-lt"/>
              <a:buAutoNum type="arabicParenR" startAt="2"/>
            </a:pPr>
            <a:r>
              <a:rPr lang="pt-BR" sz="1400" dirty="0">
                <a:latin typeface="Arial" panose="020B0604020202020204" pitchFamily="34" charset="0"/>
                <a:cs typeface="Arial" panose="020B0604020202020204" pitchFamily="34" charset="0"/>
              </a:rPr>
              <a:t>Filtros controlam a cor que cada sensor amostra.</a:t>
            </a:r>
          </a:p>
        </p:txBody>
      </p:sp>
      <p:sp>
        <p:nvSpPr>
          <p:cNvPr id="15" name="TextBox 14"/>
          <p:cNvSpPr txBox="1"/>
          <p:nvPr/>
        </p:nvSpPr>
        <p:spPr>
          <a:xfrm>
            <a:off x="6482037" y="505639"/>
            <a:ext cx="2153005" cy="738664"/>
          </a:xfrm>
          <a:prstGeom prst="rect">
            <a:avLst/>
          </a:prstGeom>
          <a:noFill/>
        </p:spPr>
        <p:txBody>
          <a:bodyPr wrap="square" rtlCol="0">
            <a:spAutoFit/>
          </a:bodyPr>
          <a:lstStyle/>
          <a:p>
            <a:pPr marL="342900" indent="-342900">
              <a:buFont typeface="+mj-lt"/>
              <a:buAutoNum type="arabicParenR" startAt="3"/>
            </a:pPr>
            <a:r>
              <a:rPr lang="pt-BR" sz="1400" dirty="0">
                <a:latin typeface="Arial" panose="020B0604020202020204" pitchFamily="34" charset="0"/>
                <a:cs typeface="Arial" panose="020B0604020202020204" pitchFamily="34" charset="0"/>
              </a:rPr>
              <a:t>Um padrão comum é o de Bayer, que privilegia o verde.</a:t>
            </a:r>
          </a:p>
        </p:txBody>
      </p:sp>
      <p:sp>
        <p:nvSpPr>
          <p:cNvPr id="16" name="TextBox 15"/>
          <p:cNvSpPr txBox="1"/>
          <p:nvPr/>
        </p:nvSpPr>
        <p:spPr>
          <a:xfrm>
            <a:off x="6154951" y="5736674"/>
            <a:ext cx="2239346" cy="738664"/>
          </a:xfrm>
          <a:prstGeom prst="rect">
            <a:avLst/>
          </a:prstGeom>
          <a:noFill/>
        </p:spPr>
        <p:txBody>
          <a:bodyPr wrap="square" rtlCol="0">
            <a:spAutoFit/>
          </a:bodyPr>
          <a:lstStyle/>
          <a:p>
            <a:pPr marL="342900" indent="-342900">
              <a:buFont typeface="+mj-lt"/>
              <a:buAutoNum type="arabicParenR" startAt="4"/>
            </a:pPr>
            <a:r>
              <a:rPr lang="pt-BR" sz="1400" dirty="0">
                <a:latin typeface="Arial" panose="020B0604020202020204" pitchFamily="34" charset="0"/>
                <a:cs typeface="Arial" panose="020B0604020202020204" pitchFamily="34" charset="0"/>
              </a:rPr>
              <a:t>A imagem mixta é decomposta em tres canais incompletos.</a:t>
            </a:r>
          </a:p>
        </p:txBody>
      </p:sp>
      <p:sp>
        <p:nvSpPr>
          <p:cNvPr id="17" name="TextBox 16"/>
          <p:cNvSpPr txBox="1"/>
          <p:nvPr/>
        </p:nvSpPr>
        <p:spPr>
          <a:xfrm>
            <a:off x="3312088" y="5736674"/>
            <a:ext cx="2545683" cy="954107"/>
          </a:xfrm>
          <a:prstGeom prst="rect">
            <a:avLst/>
          </a:prstGeom>
          <a:noFill/>
        </p:spPr>
        <p:txBody>
          <a:bodyPr wrap="square" rtlCol="0">
            <a:spAutoFit/>
          </a:bodyPr>
          <a:lstStyle/>
          <a:p>
            <a:pPr marL="342900" indent="-342900">
              <a:buFont typeface="+mj-lt"/>
              <a:buAutoNum type="arabicParenR" startAt="5"/>
            </a:pPr>
            <a:r>
              <a:rPr lang="pt-BR" sz="1400" dirty="0">
                <a:latin typeface="Arial" panose="020B0604020202020204" pitchFamily="34" charset="0"/>
                <a:cs typeface="Arial" panose="020B0604020202020204" pitchFamily="34" charset="0"/>
              </a:rPr>
              <a:t>Os mapas incompletos são reconstituídos e reamostrados (formato RAW).</a:t>
            </a:r>
          </a:p>
        </p:txBody>
      </p:sp>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0604" y="4236198"/>
            <a:ext cx="1724433" cy="1293325"/>
          </a:xfrm>
          <a:prstGeom prst="rect">
            <a:avLst/>
          </a:prstGeom>
        </p:spPr>
      </p:pic>
      <p:sp>
        <p:nvSpPr>
          <p:cNvPr id="20" name="TextBox 19"/>
          <p:cNvSpPr txBox="1"/>
          <p:nvPr/>
        </p:nvSpPr>
        <p:spPr>
          <a:xfrm>
            <a:off x="867279" y="5722062"/>
            <a:ext cx="2545683" cy="954107"/>
          </a:xfrm>
          <a:prstGeom prst="rect">
            <a:avLst/>
          </a:prstGeom>
          <a:noFill/>
        </p:spPr>
        <p:txBody>
          <a:bodyPr wrap="square" rtlCol="0">
            <a:spAutoFit/>
          </a:bodyPr>
          <a:lstStyle/>
          <a:p>
            <a:pPr marL="342900" indent="-342900">
              <a:buFont typeface="+mj-lt"/>
              <a:buAutoNum type="arabicParenR" startAt="6"/>
            </a:pPr>
            <a:r>
              <a:rPr lang="pt-BR" sz="1400" dirty="0">
                <a:latin typeface="Arial" panose="020B0604020202020204" pitchFamily="34" charset="0"/>
                <a:cs typeface="Arial" panose="020B0604020202020204" pitchFamily="34" charset="0"/>
              </a:rPr>
              <a:t>A imagem comprimida e armazenada num formato mais eficiente  (jpg ou png).</a:t>
            </a:r>
          </a:p>
        </p:txBody>
      </p:sp>
      <p:sp>
        <p:nvSpPr>
          <p:cNvPr id="21" name="TextBox 20"/>
          <p:cNvSpPr txBox="1"/>
          <p:nvPr/>
        </p:nvSpPr>
        <p:spPr>
          <a:xfrm flipH="1">
            <a:off x="1160603" y="3788838"/>
            <a:ext cx="5321433"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b="1" dirty="0" err="1"/>
              <a:t>Aquisição</a:t>
            </a:r>
            <a:r>
              <a:rPr lang="en-US" b="1" dirty="0"/>
              <a:t> de </a:t>
            </a:r>
            <a:r>
              <a:rPr lang="en-US" b="1" dirty="0" err="1"/>
              <a:t>imagem</a:t>
            </a:r>
            <a:r>
              <a:rPr lang="en-US" b="1" dirty="0"/>
              <a:t> </a:t>
            </a:r>
            <a:r>
              <a:rPr lang="en-US" b="1" dirty="0" err="1"/>
              <a:t>numa</a:t>
            </a:r>
            <a:r>
              <a:rPr lang="en-US" b="1" dirty="0"/>
              <a:t> camera </a:t>
            </a:r>
            <a:r>
              <a:rPr lang="en-US" b="1" dirty="0" err="1"/>
              <a:t>fotográfica</a:t>
            </a:r>
            <a:endParaRPr lang="en-US" b="1" dirty="0"/>
          </a:p>
        </p:txBody>
      </p:sp>
      <p:sp>
        <p:nvSpPr>
          <p:cNvPr id="22" name="Rectangle 21"/>
          <p:cNvSpPr/>
          <p:nvPr/>
        </p:nvSpPr>
        <p:spPr bwMode="auto">
          <a:xfrm>
            <a:off x="569343" y="293298"/>
            <a:ext cx="8169215" cy="644393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100" b="0" i="1"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72671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defTabSz="684213" eaLnBrk="1" hangingPunct="1"/>
            <a:r>
              <a:rPr lang="en-US"/>
              <a:t>Digitalização de Imagens</a:t>
            </a:r>
          </a:p>
        </p:txBody>
      </p:sp>
      <p:pic>
        <p:nvPicPr>
          <p:cNvPr id="9219" name="Picture 3" descr="frui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49438" y="2041525"/>
            <a:ext cx="5445125" cy="4035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9220" name="Group 4"/>
          <p:cNvGrpSpPr>
            <a:grpSpLocks/>
          </p:cNvGrpSpPr>
          <p:nvPr/>
        </p:nvGrpSpPr>
        <p:grpSpPr bwMode="auto">
          <a:xfrm>
            <a:off x="1854200" y="2060575"/>
            <a:ext cx="5419725" cy="4021138"/>
            <a:chOff x="858" y="1555"/>
            <a:chExt cx="2406" cy="2036"/>
          </a:xfrm>
        </p:grpSpPr>
        <p:grpSp>
          <p:nvGrpSpPr>
            <p:cNvPr id="9222" name="Group 5"/>
            <p:cNvGrpSpPr>
              <a:grpSpLocks/>
            </p:cNvGrpSpPr>
            <p:nvPr/>
          </p:nvGrpSpPr>
          <p:grpSpPr bwMode="auto">
            <a:xfrm rot="-5400000">
              <a:off x="1044" y="1374"/>
              <a:ext cx="2034" cy="2400"/>
              <a:chOff x="864" y="1530"/>
              <a:chExt cx="2598" cy="2400"/>
            </a:xfrm>
          </p:grpSpPr>
          <p:sp>
            <p:nvSpPr>
              <p:cNvPr id="9279" name="Line 6"/>
              <p:cNvSpPr>
                <a:spLocks noChangeShapeType="1"/>
              </p:cNvSpPr>
              <p:nvPr/>
            </p:nvSpPr>
            <p:spPr bwMode="auto">
              <a:xfrm>
                <a:off x="864" y="39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0" name="Line 7"/>
              <p:cNvSpPr>
                <a:spLocks noChangeShapeType="1"/>
              </p:cNvSpPr>
              <p:nvPr/>
            </p:nvSpPr>
            <p:spPr bwMode="auto">
              <a:xfrm>
                <a:off x="864" y="38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1" name="Line 8"/>
              <p:cNvSpPr>
                <a:spLocks noChangeShapeType="1"/>
              </p:cNvSpPr>
              <p:nvPr/>
            </p:nvSpPr>
            <p:spPr bwMode="auto">
              <a:xfrm>
                <a:off x="864" y="38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2" name="Line 9"/>
              <p:cNvSpPr>
                <a:spLocks noChangeShapeType="1"/>
              </p:cNvSpPr>
              <p:nvPr/>
            </p:nvSpPr>
            <p:spPr bwMode="auto">
              <a:xfrm>
                <a:off x="864" y="38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3" name="Line 10"/>
              <p:cNvSpPr>
                <a:spLocks noChangeShapeType="1"/>
              </p:cNvSpPr>
              <p:nvPr/>
            </p:nvSpPr>
            <p:spPr bwMode="auto">
              <a:xfrm>
                <a:off x="864" y="37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4" name="Line 11"/>
              <p:cNvSpPr>
                <a:spLocks noChangeShapeType="1"/>
              </p:cNvSpPr>
              <p:nvPr/>
            </p:nvSpPr>
            <p:spPr bwMode="auto">
              <a:xfrm>
                <a:off x="864" y="37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5" name="Line 12"/>
              <p:cNvSpPr>
                <a:spLocks noChangeShapeType="1"/>
              </p:cNvSpPr>
              <p:nvPr/>
            </p:nvSpPr>
            <p:spPr bwMode="auto">
              <a:xfrm>
                <a:off x="864" y="37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6" name="Line 13"/>
              <p:cNvSpPr>
                <a:spLocks noChangeShapeType="1"/>
              </p:cNvSpPr>
              <p:nvPr/>
            </p:nvSpPr>
            <p:spPr bwMode="auto">
              <a:xfrm>
                <a:off x="864" y="36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7" name="Line 14"/>
              <p:cNvSpPr>
                <a:spLocks noChangeShapeType="1"/>
              </p:cNvSpPr>
              <p:nvPr/>
            </p:nvSpPr>
            <p:spPr bwMode="auto">
              <a:xfrm>
                <a:off x="864" y="36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8" name="Line 15"/>
              <p:cNvSpPr>
                <a:spLocks noChangeShapeType="1"/>
              </p:cNvSpPr>
              <p:nvPr/>
            </p:nvSpPr>
            <p:spPr bwMode="auto">
              <a:xfrm>
                <a:off x="864" y="35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89" name="Line 16"/>
              <p:cNvSpPr>
                <a:spLocks noChangeShapeType="1"/>
              </p:cNvSpPr>
              <p:nvPr/>
            </p:nvSpPr>
            <p:spPr bwMode="auto">
              <a:xfrm>
                <a:off x="864" y="35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0" name="Line 17"/>
              <p:cNvSpPr>
                <a:spLocks noChangeShapeType="1"/>
              </p:cNvSpPr>
              <p:nvPr/>
            </p:nvSpPr>
            <p:spPr bwMode="auto">
              <a:xfrm>
                <a:off x="864" y="34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1" name="Line 18"/>
              <p:cNvSpPr>
                <a:spLocks noChangeShapeType="1"/>
              </p:cNvSpPr>
              <p:nvPr/>
            </p:nvSpPr>
            <p:spPr bwMode="auto">
              <a:xfrm>
                <a:off x="864" y="33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2" name="Line 19"/>
              <p:cNvSpPr>
                <a:spLocks noChangeShapeType="1"/>
              </p:cNvSpPr>
              <p:nvPr/>
            </p:nvSpPr>
            <p:spPr bwMode="auto">
              <a:xfrm>
                <a:off x="864" y="32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3" name="Line 20"/>
              <p:cNvSpPr>
                <a:spLocks noChangeShapeType="1"/>
              </p:cNvSpPr>
              <p:nvPr/>
            </p:nvSpPr>
            <p:spPr bwMode="auto">
              <a:xfrm>
                <a:off x="864" y="32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4" name="Line 21"/>
              <p:cNvSpPr>
                <a:spLocks noChangeShapeType="1"/>
              </p:cNvSpPr>
              <p:nvPr/>
            </p:nvSpPr>
            <p:spPr bwMode="auto">
              <a:xfrm>
                <a:off x="864" y="31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5" name="Line 22"/>
              <p:cNvSpPr>
                <a:spLocks noChangeShapeType="1"/>
              </p:cNvSpPr>
              <p:nvPr/>
            </p:nvSpPr>
            <p:spPr bwMode="auto">
              <a:xfrm>
                <a:off x="864" y="30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6" name="Line 23"/>
              <p:cNvSpPr>
                <a:spLocks noChangeShapeType="1"/>
              </p:cNvSpPr>
              <p:nvPr/>
            </p:nvSpPr>
            <p:spPr bwMode="auto">
              <a:xfrm>
                <a:off x="864" y="29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7" name="Line 24"/>
              <p:cNvSpPr>
                <a:spLocks noChangeShapeType="1"/>
              </p:cNvSpPr>
              <p:nvPr/>
            </p:nvSpPr>
            <p:spPr bwMode="auto">
              <a:xfrm>
                <a:off x="864" y="29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8" name="Line 25"/>
              <p:cNvSpPr>
                <a:spLocks noChangeShapeType="1"/>
              </p:cNvSpPr>
              <p:nvPr/>
            </p:nvSpPr>
            <p:spPr bwMode="auto">
              <a:xfrm>
                <a:off x="864" y="28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99" name="Line 26"/>
              <p:cNvSpPr>
                <a:spLocks noChangeShapeType="1"/>
              </p:cNvSpPr>
              <p:nvPr/>
            </p:nvSpPr>
            <p:spPr bwMode="auto">
              <a:xfrm>
                <a:off x="864" y="27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0" name="Line 27"/>
              <p:cNvSpPr>
                <a:spLocks noChangeShapeType="1"/>
              </p:cNvSpPr>
              <p:nvPr/>
            </p:nvSpPr>
            <p:spPr bwMode="auto">
              <a:xfrm>
                <a:off x="864" y="27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1" name="Line 28"/>
              <p:cNvSpPr>
                <a:spLocks noChangeShapeType="1"/>
              </p:cNvSpPr>
              <p:nvPr/>
            </p:nvSpPr>
            <p:spPr bwMode="auto">
              <a:xfrm>
                <a:off x="864" y="26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2" name="Line 29"/>
              <p:cNvSpPr>
                <a:spLocks noChangeShapeType="1"/>
              </p:cNvSpPr>
              <p:nvPr/>
            </p:nvSpPr>
            <p:spPr bwMode="auto">
              <a:xfrm>
                <a:off x="864" y="25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3" name="Line 30"/>
              <p:cNvSpPr>
                <a:spLocks noChangeShapeType="1"/>
              </p:cNvSpPr>
              <p:nvPr/>
            </p:nvSpPr>
            <p:spPr bwMode="auto">
              <a:xfrm>
                <a:off x="864" y="24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4" name="Line 31"/>
              <p:cNvSpPr>
                <a:spLocks noChangeShapeType="1"/>
              </p:cNvSpPr>
              <p:nvPr/>
            </p:nvSpPr>
            <p:spPr bwMode="auto">
              <a:xfrm>
                <a:off x="864" y="23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5" name="Line 32"/>
              <p:cNvSpPr>
                <a:spLocks noChangeShapeType="1"/>
              </p:cNvSpPr>
              <p:nvPr/>
            </p:nvSpPr>
            <p:spPr bwMode="auto">
              <a:xfrm>
                <a:off x="864" y="23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6" name="Line 33"/>
              <p:cNvSpPr>
                <a:spLocks noChangeShapeType="1"/>
              </p:cNvSpPr>
              <p:nvPr/>
            </p:nvSpPr>
            <p:spPr bwMode="auto">
              <a:xfrm>
                <a:off x="864" y="22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7" name="Line 34"/>
              <p:cNvSpPr>
                <a:spLocks noChangeShapeType="1"/>
              </p:cNvSpPr>
              <p:nvPr/>
            </p:nvSpPr>
            <p:spPr bwMode="auto">
              <a:xfrm>
                <a:off x="864" y="21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8" name="Line 35"/>
              <p:cNvSpPr>
                <a:spLocks noChangeShapeType="1"/>
              </p:cNvSpPr>
              <p:nvPr/>
            </p:nvSpPr>
            <p:spPr bwMode="auto">
              <a:xfrm>
                <a:off x="864" y="20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09" name="Line 36"/>
              <p:cNvSpPr>
                <a:spLocks noChangeShapeType="1"/>
              </p:cNvSpPr>
              <p:nvPr/>
            </p:nvSpPr>
            <p:spPr bwMode="auto">
              <a:xfrm>
                <a:off x="864" y="20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0" name="Line 37"/>
              <p:cNvSpPr>
                <a:spLocks noChangeShapeType="1"/>
              </p:cNvSpPr>
              <p:nvPr/>
            </p:nvSpPr>
            <p:spPr bwMode="auto">
              <a:xfrm>
                <a:off x="864" y="19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1" name="Line 38"/>
              <p:cNvSpPr>
                <a:spLocks noChangeShapeType="1"/>
              </p:cNvSpPr>
              <p:nvPr/>
            </p:nvSpPr>
            <p:spPr bwMode="auto">
              <a:xfrm>
                <a:off x="864" y="18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2" name="Line 39"/>
              <p:cNvSpPr>
                <a:spLocks noChangeShapeType="1"/>
              </p:cNvSpPr>
              <p:nvPr/>
            </p:nvSpPr>
            <p:spPr bwMode="auto">
              <a:xfrm>
                <a:off x="864" y="35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3" name="Line 40"/>
              <p:cNvSpPr>
                <a:spLocks noChangeShapeType="1"/>
              </p:cNvSpPr>
              <p:nvPr/>
            </p:nvSpPr>
            <p:spPr bwMode="auto">
              <a:xfrm>
                <a:off x="864" y="34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4" name="Line 41"/>
              <p:cNvSpPr>
                <a:spLocks noChangeShapeType="1"/>
              </p:cNvSpPr>
              <p:nvPr/>
            </p:nvSpPr>
            <p:spPr bwMode="auto">
              <a:xfrm>
                <a:off x="864" y="34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5" name="Line 42"/>
              <p:cNvSpPr>
                <a:spLocks noChangeShapeType="1"/>
              </p:cNvSpPr>
              <p:nvPr/>
            </p:nvSpPr>
            <p:spPr bwMode="auto">
              <a:xfrm>
                <a:off x="864" y="33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6" name="Line 43"/>
              <p:cNvSpPr>
                <a:spLocks noChangeShapeType="1"/>
              </p:cNvSpPr>
              <p:nvPr/>
            </p:nvSpPr>
            <p:spPr bwMode="auto">
              <a:xfrm>
                <a:off x="864" y="32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7" name="Line 44"/>
              <p:cNvSpPr>
                <a:spLocks noChangeShapeType="1"/>
              </p:cNvSpPr>
              <p:nvPr/>
            </p:nvSpPr>
            <p:spPr bwMode="auto">
              <a:xfrm>
                <a:off x="864" y="31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8" name="Line 45"/>
              <p:cNvSpPr>
                <a:spLocks noChangeShapeType="1"/>
              </p:cNvSpPr>
              <p:nvPr/>
            </p:nvSpPr>
            <p:spPr bwMode="auto">
              <a:xfrm>
                <a:off x="864" y="31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9" name="Line 46"/>
              <p:cNvSpPr>
                <a:spLocks noChangeShapeType="1"/>
              </p:cNvSpPr>
              <p:nvPr/>
            </p:nvSpPr>
            <p:spPr bwMode="auto">
              <a:xfrm>
                <a:off x="864" y="30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0" name="Line 47"/>
              <p:cNvSpPr>
                <a:spLocks noChangeShapeType="1"/>
              </p:cNvSpPr>
              <p:nvPr/>
            </p:nvSpPr>
            <p:spPr bwMode="auto">
              <a:xfrm>
                <a:off x="864" y="29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1" name="Line 48"/>
              <p:cNvSpPr>
                <a:spLocks noChangeShapeType="1"/>
              </p:cNvSpPr>
              <p:nvPr/>
            </p:nvSpPr>
            <p:spPr bwMode="auto">
              <a:xfrm>
                <a:off x="864" y="28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2" name="Line 49"/>
              <p:cNvSpPr>
                <a:spLocks noChangeShapeType="1"/>
              </p:cNvSpPr>
              <p:nvPr/>
            </p:nvSpPr>
            <p:spPr bwMode="auto">
              <a:xfrm>
                <a:off x="864" y="28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3" name="Line 50"/>
              <p:cNvSpPr>
                <a:spLocks noChangeShapeType="1"/>
              </p:cNvSpPr>
              <p:nvPr/>
            </p:nvSpPr>
            <p:spPr bwMode="auto">
              <a:xfrm>
                <a:off x="864" y="26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4" name="Line 51"/>
              <p:cNvSpPr>
                <a:spLocks noChangeShapeType="1"/>
              </p:cNvSpPr>
              <p:nvPr/>
            </p:nvSpPr>
            <p:spPr bwMode="auto">
              <a:xfrm>
                <a:off x="864" y="26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5" name="Line 52"/>
              <p:cNvSpPr>
                <a:spLocks noChangeShapeType="1"/>
              </p:cNvSpPr>
              <p:nvPr/>
            </p:nvSpPr>
            <p:spPr bwMode="auto">
              <a:xfrm>
                <a:off x="864" y="25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6" name="Line 53"/>
              <p:cNvSpPr>
                <a:spLocks noChangeShapeType="1"/>
              </p:cNvSpPr>
              <p:nvPr/>
            </p:nvSpPr>
            <p:spPr bwMode="auto">
              <a:xfrm>
                <a:off x="864" y="25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7" name="Line 54"/>
              <p:cNvSpPr>
                <a:spLocks noChangeShapeType="1"/>
              </p:cNvSpPr>
              <p:nvPr/>
            </p:nvSpPr>
            <p:spPr bwMode="auto">
              <a:xfrm>
                <a:off x="864" y="24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8" name="Line 55"/>
              <p:cNvSpPr>
                <a:spLocks noChangeShapeType="1"/>
              </p:cNvSpPr>
              <p:nvPr/>
            </p:nvSpPr>
            <p:spPr bwMode="auto">
              <a:xfrm>
                <a:off x="864" y="23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29" name="Line 56"/>
              <p:cNvSpPr>
                <a:spLocks noChangeShapeType="1"/>
              </p:cNvSpPr>
              <p:nvPr/>
            </p:nvSpPr>
            <p:spPr bwMode="auto">
              <a:xfrm>
                <a:off x="864" y="22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0" name="Line 57"/>
              <p:cNvSpPr>
                <a:spLocks noChangeShapeType="1"/>
              </p:cNvSpPr>
              <p:nvPr/>
            </p:nvSpPr>
            <p:spPr bwMode="auto">
              <a:xfrm>
                <a:off x="864" y="22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1" name="Line 58"/>
              <p:cNvSpPr>
                <a:spLocks noChangeShapeType="1"/>
              </p:cNvSpPr>
              <p:nvPr/>
            </p:nvSpPr>
            <p:spPr bwMode="auto">
              <a:xfrm>
                <a:off x="864" y="21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2" name="Line 59"/>
              <p:cNvSpPr>
                <a:spLocks noChangeShapeType="1"/>
              </p:cNvSpPr>
              <p:nvPr/>
            </p:nvSpPr>
            <p:spPr bwMode="auto">
              <a:xfrm>
                <a:off x="864" y="20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3" name="Line 60"/>
              <p:cNvSpPr>
                <a:spLocks noChangeShapeType="1"/>
              </p:cNvSpPr>
              <p:nvPr/>
            </p:nvSpPr>
            <p:spPr bwMode="auto">
              <a:xfrm>
                <a:off x="864" y="19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4" name="Line 61"/>
              <p:cNvSpPr>
                <a:spLocks noChangeShapeType="1"/>
              </p:cNvSpPr>
              <p:nvPr/>
            </p:nvSpPr>
            <p:spPr bwMode="auto">
              <a:xfrm>
                <a:off x="864" y="19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5" name="Line 62"/>
              <p:cNvSpPr>
                <a:spLocks noChangeShapeType="1"/>
              </p:cNvSpPr>
              <p:nvPr/>
            </p:nvSpPr>
            <p:spPr bwMode="auto">
              <a:xfrm>
                <a:off x="864" y="18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6" name="Line 63"/>
              <p:cNvSpPr>
                <a:spLocks noChangeShapeType="1"/>
              </p:cNvSpPr>
              <p:nvPr/>
            </p:nvSpPr>
            <p:spPr bwMode="auto">
              <a:xfrm>
                <a:off x="864" y="179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7" name="Line 64"/>
              <p:cNvSpPr>
                <a:spLocks noChangeShapeType="1"/>
              </p:cNvSpPr>
              <p:nvPr/>
            </p:nvSpPr>
            <p:spPr bwMode="auto">
              <a:xfrm>
                <a:off x="864" y="175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8" name="Line 65"/>
              <p:cNvSpPr>
                <a:spLocks noChangeShapeType="1"/>
              </p:cNvSpPr>
              <p:nvPr/>
            </p:nvSpPr>
            <p:spPr bwMode="auto">
              <a:xfrm>
                <a:off x="864" y="171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39" name="Line 66"/>
              <p:cNvSpPr>
                <a:spLocks noChangeShapeType="1"/>
              </p:cNvSpPr>
              <p:nvPr/>
            </p:nvSpPr>
            <p:spPr bwMode="auto">
              <a:xfrm>
                <a:off x="864" y="168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40" name="Line 67"/>
              <p:cNvSpPr>
                <a:spLocks noChangeShapeType="1"/>
              </p:cNvSpPr>
              <p:nvPr/>
            </p:nvSpPr>
            <p:spPr bwMode="auto">
              <a:xfrm>
                <a:off x="864" y="1642"/>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41" name="Line 68"/>
              <p:cNvSpPr>
                <a:spLocks noChangeShapeType="1"/>
              </p:cNvSpPr>
              <p:nvPr/>
            </p:nvSpPr>
            <p:spPr bwMode="auto">
              <a:xfrm>
                <a:off x="864" y="1605"/>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42" name="Line 69"/>
              <p:cNvSpPr>
                <a:spLocks noChangeShapeType="1"/>
              </p:cNvSpPr>
              <p:nvPr/>
            </p:nvSpPr>
            <p:spPr bwMode="auto">
              <a:xfrm>
                <a:off x="864" y="1567"/>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43" name="Line 70"/>
              <p:cNvSpPr>
                <a:spLocks noChangeShapeType="1"/>
              </p:cNvSpPr>
              <p:nvPr/>
            </p:nvSpPr>
            <p:spPr bwMode="auto">
              <a:xfrm>
                <a:off x="864" y="1530"/>
                <a:ext cx="2598"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9223" name="Group 71"/>
            <p:cNvGrpSpPr>
              <a:grpSpLocks/>
            </p:cNvGrpSpPr>
            <p:nvPr/>
          </p:nvGrpSpPr>
          <p:grpSpPr bwMode="auto">
            <a:xfrm>
              <a:off x="858" y="1555"/>
              <a:ext cx="2406" cy="2025"/>
              <a:chOff x="858" y="1341"/>
              <a:chExt cx="2406" cy="2025"/>
            </a:xfrm>
          </p:grpSpPr>
          <p:sp>
            <p:nvSpPr>
              <p:cNvPr id="9224" name="Line 72"/>
              <p:cNvSpPr>
                <a:spLocks noChangeShapeType="1"/>
              </p:cNvSpPr>
              <p:nvPr/>
            </p:nvSpPr>
            <p:spPr bwMode="auto">
              <a:xfrm>
                <a:off x="858" y="33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25" name="Line 73"/>
              <p:cNvSpPr>
                <a:spLocks noChangeShapeType="1"/>
              </p:cNvSpPr>
              <p:nvPr/>
            </p:nvSpPr>
            <p:spPr bwMode="auto">
              <a:xfrm>
                <a:off x="858" y="33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26" name="Line 74"/>
              <p:cNvSpPr>
                <a:spLocks noChangeShapeType="1"/>
              </p:cNvSpPr>
              <p:nvPr/>
            </p:nvSpPr>
            <p:spPr bwMode="auto">
              <a:xfrm>
                <a:off x="858" y="32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27" name="Line 75"/>
              <p:cNvSpPr>
                <a:spLocks noChangeShapeType="1"/>
              </p:cNvSpPr>
              <p:nvPr/>
            </p:nvSpPr>
            <p:spPr bwMode="auto">
              <a:xfrm>
                <a:off x="858" y="32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28" name="Line 76"/>
              <p:cNvSpPr>
                <a:spLocks noChangeShapeType="1"/>
              </p:cNvSpPr>
              <p:nvPr/>
            </p:nvSpPr>
            <p:spPr bwMode="auto">
              <a:xfrm>
                <a:off x="858" y="32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29" name="Line 77"/>
              <p:cNvSpPr>
                <a:spLocks noChangeShapeType="1"/>
              </p:cNvSpPr>
              <p:nvPr/>
            </p:nvSpPr>
            <p:spPr bwMode="auto">
              <a:xfrm>
                <a:off x="858" y="31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0" name="Line 78"/>
              <p:cNvSpPr>
                <a:spLocks noChangeShapeType="1"/>
              </p:cNvSpPr>
              <p:nvPr/>
            </p:nvSpPr>
            <p:spPr bwMode="auto">
              <a:xfrm>
                <a:off x="858" y="31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1" name="Line 79"/>
              <p:cNvSpPr>
                <a:spLocks noChangeShapeType="1"/>
              </p:cNvSpPr>
              <p:nvPr/>
            </p:nvSpPr>
            <p:spPr bwMode="auto">
              <a:xfrm>
                <a:off x="858" y="31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2" name="Line 80"/>
              <p:cNvSpPr>
                <a:spLocks noChangeShapeType="1"/>
              </p:cNvSpPr>
              <p:nvPr/>
            </p:nvSpPr>
            <p:spPr bwMode="auto">
              <a:xfrm>
                <a:off x="858" y="30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3" name="Line 81"/>
              <p:cNvSpPr>
                <a:spLocks noChangeShapeType="1"/>
              </p:cNvSpPr>
              <p:nvPr/>
            </p:nvSpPr>
            <p:spPr bwMode="auto">
              <a:xfrm>
                <a:off x="858" y="30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4" name="Line 82"/>
              <p:cNvSpPr>
                <a:spLocks noChangeShapeType="1"/>
              </p:cNvSpPr>
              <p:nvPr/>
            </p:nvSpPr>
            <p:spPr bwMode="auto">
              <a:xfrm>
                <a:off x="858" y="29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5" name="Line 83"/>
              <p:cNvSpPr>
                <a:spLocks noChangeShapeType="1"/>
              </p:cNvSpPr>
              <p:nvPr/>
            </p:nvSpPr>
            <p:spPr bwMode="auto">
              <a:xfrm>
                <a:off x="858" y="28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6" name="Line 84"/>
              <p:cNvSpPr>
                <a:spLocks noChangeShapeType="1"/>
              </p:cNvSpPr>
              <p:nvPr/>
            </p:nvSpPr>
            <p:spPr bwMode="auto">
              <a:xfrm>
                <a:off x="858" y="28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7" name="Line 85"/>
              <p:cNvSpPr>
                <a:spLocks noChangeShapeType="1"/>
              </p:cNvSpPr>
              <p:nvPr/>
            </p:nvSpPr>
            <p:spPr bwMode="auto">
              <a:xfrm>
                <a:off x="858" y="27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8" name="Line 86"/>
              <p:cNvSpPr>
                <a:spLocks noChangeShapeType="1"/>
              </p:cNvSpPr>
              <p:nvPr/>
            </p:nvSpPr>
            <p:spPr bwMode="auto">
              <a:xfrm>
                <a:off x="858" y="26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39" name="Line 87"/>
              <p:cNvSpPr>
                <a:spLocks noChangeShapeType="1"/>
              </p:cNvSpPr>
              <p:nvPr/>
            </p:nvSpPr>
            <p:spPr bwMode="auto">
              <a:xfrm>
                <a:off x="858" y="25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0" name="Line 88"/>
              <p:cNvSpPr>
                <a:spLocks noChangeShapeType="1"/>
              </p:cNvSpPr>
              <p:nvPr/>
            </p:nvSpPr>
            <p:spPr bwMode="auto">
              <a:xfrm>
                <a:off x="858" y="25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1" name="Line 89"/>
              <p:cNvSpPr>
                <a:spLocks noChangeShapeType="1"/>
              </p:cNvSpPr>
              <p:nvPr/>
            </p:nvSpPr>
            <p:spPr bwMode="auto">
              <a:xfrm>
                <a:off x="858" y="24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2" name="Line 90"/>
              <p:cNvSpPr>
                <a:spLocks noChangeShapeType="1"/>
              </p:cNvSpPr>
              <p:nvPr/>
            </p:nvSpPr>
            <p:spPr bwMode="auto">
              <a:xfrm>
                <a:off x="858" y="23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3" name="Line 91"/>
              <p:cNvSpPr>
                <a:spLocks noChangeShapeType="1"/>
              </p:cNvSpPr>
              <p:nvPr/>
            </p:nvSpPr>
            <p:spPr bwMode="auto">
              <a:xfrm>
                <a:off x="858" y="22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4" name="Line 92"/>
              <p:cNvSpPr>
                <a:spLocks noChangeShapeType="1"/>
              </p:cNvSpPr>
              <p:nvPr/>
            </p:nvSpPr>
            <p:spPr bwMode="auto">
              <a:xfrm>
                <a:off x="858" y="22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5" name="Line 93"/>
              <p:cNvSpPr>
                <a:spLocks noChangeShapeType="1"/>
              </p:cNvSpPr>
              <p:nvPr/>
            </p:nvSpPr>
            <p:spPr bwMode="auto">
              <a:xfrm>
                <a:off x="858" y="21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6" name="Line 94"/>
              <p:cNvSpPr>
                <a:spLocks noChangeShapeType="1"/>
              </p:cNvSpPr>
              <p:nvPr/>
            </p:nvSpPr>
            <p:spPr bwMode="auto">
              <a:xfrm>
                <a:off x="858" y="20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7" name="Line 95"/>
              <p:cNvSpPr>
                <a:spLocks noChangeShapeType="1"/>
              </p:cNvSpPr>
              <p:nvPr/>
            </p:nvSpPr>
            <p:spPr bwMode="auto">
              <a:xfrm>
                <a:off x="858" y="19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8" name="Line 96"/>
              <p:cNvSpPr>
                <a:spLocks noChangeShapeType="1"/>
              </p:cNvSpPr>
              <p:nvPr/>
            </p:nvSpPr>
            <p:spPr bwMode="auto">
              <a:xfrm>
                <a:off x="858" y="19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49" name="Line 97"/>
              <p:cNvSpPr>
                <a:spLocks noChangeShapeType="1"/>
              </p:cNvSpPr>
              <p:nvPr/>
            </p:nvSpPr>
            <p:spPr bwMode="auto">
              <a:xfrm>
                <a:off x="858" y="18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0" name="Line 98"/>
              <p:cNvSpPr>
                <a:spLocks noChangeShapeType="1"/>
              </p:cNvSpPr>
              <p:nvPr/>
            </p:nvSpPr>
            <p:spPr bwMode="auto">
              <a:xfrm>
                <a:off x="858" y="17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1" name="Line 99"/>
              <p:cNvSpPr>
                <a:spLocks noChangeShapeType="1"/>
              </p:cNvSpPr>
              <p:nvPr/>
            </p:nvSpPr>
            <p:spPr bwMode="auto">
              <a:xfrm>
                <a:off x="858" y="16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2" name="Line 100"/>
              <p:cNvSpPr>
                <a:spLocks noChangeShapeType="1"/>
              </p:cNvSpPr>
              <p:nvPr/>
            </p:nvSpPr>
            <p:spPr bwMode="auto">
              <a:xfrm>
                <a:off x="858" y="160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3" name="Line 101"/>
              <p:cNvSpPr>
                <a:spLocks noChangeShapeType="1"/>
              </p:cNvSpPr>
              <p:nvPr/>
            </p:nvSpPr>
            <p:spPr bwMode="auto">
              <a:xfrm>
                <a:off x="858" y="15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4" name="Line 102"/>
              <p:cNvSpPr>
                <a:spLocks noChangeShapeType="1"/>
              </p:cNvSpPr>
              <p:nvPr/>
            </p:nvSpPr>
            <p:spPr bwMode="auto">
              <a:xfrm>
                <a:off x="858" y="1453"/>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5" name="Line 103"/>
              <p:cNvSpPr>
                <a:spLocks noChangeShapeType="1"/>
              </p:cNvSpPr>
              <p:nvPr/>
            </p:nvSpPr>
            <p:spPr bwMode="auto">
              <a:xfrm>
                <a:off x="858" y="137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6" name="Line 104"/>
              <p:cNvSpPr>
                <a:spLocks noChangeShapeType="1"/>
              </p:cNvSpPr>
              <p:nvPr/>
            </p:nvSpPr>
            <p:spPr bwMode="auto">
              <a:xfrm>
                <a:off x="858" y="29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7" name="Line 105"/>
              <p:cNvSpPr>
                <a:spLocks noChangeShapeType="1"/>
              </p:cNvSpPr>
              <p:nvPr/>
            </p:nvSpPr>
            <p:spPr bwMode="auto">
              <a:xfrm>
                <a:off x="858" y="29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8" name="Line 106"/>
              <p:cNvSpPr>
                <a:spLocks noChangeShapeType="1"/>
              </p:cNvSpPr>
              <p:nvPr/>
            </p:nvSpPr>
            <p:spPr bwMode="auto">
              <a:xfrm>
                <a:off x="858" y="28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59" name="Line 107"/>
              <p:cNvSpPr>
                <a:spLocks noChangeShapeType="1"/>
              </p:cNvSpPr>
              <p:nvPr/>
            </p:nvSpPr>
            <p:spPr bwMode="auto">
              <a:xfrm>
                <a:off x="858" y="27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0" name="Line 108"/>
              <p:cNvSpPr>
                <a:spLocks noChangeShapeType="1"/>
              </p:cNvSpPr>
              <p:nvPr/>
            </p:nvSpPr>
            <p:spPr bwMode="auto">
              <a:xfrm>
                <a:off x="858" y="26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1" name="Line 109"/>
              <p:cNvSpPr>
                <a:spLocks noChangeShapeType="1"/>
              </p:cNvSpPr>
              <p:nvPr/>
            </p:nvSpPr>
            <p:spPr bwMode="auto">
              <a:xfrm>
                <a:off x="858" y="26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2" name="Line 110"/>
              <p:cNvSpPr>
                <a:spLocks noChangeShapeType="1"/>
              </p:cNvSpPr>
              <p:nvPr/>
            </p:nvSpPr>
            <p:spPr bwMode="auto">
              <a:xfrm>
                <a:off x="858" y="25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3" name="Line 111"/>
              <p:cNvSpPr>
                <a:spLocks noChangeShapeType="1"/>
              </p:cNvSpPr>
              <p:nvPr/>
            </p:nvSpPr>
            <p:spPr bwMode="auto">
              <a:xfrm>
                <a:off x="858" y="24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4" name="Line 112"/>
              <p:cNvSpPr>
                <a:spLocks noChangeShapeType="1"/>
              </p:cNvSpPr>
              <p:nvPr/>
            </p:nvSpPr>
            <p:spPr bwMode="auto">
              <a:xfrm>
                <a:off x="858" y="23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5" name="Line 113"/>
              <p:cNvSpPr>
                <a:spLocks noChangeShapeType="1"/>
              </p:cNvSpPr>
              <p:nvPr/>
            </p:nvSpPr>
            <p:spPr bwMode="auto">
              <a:xfrm>
                <a:off x="858" y="23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6" name="Line 114"/>
              <p:cNvSpPr>
                <a:spLocks noChangeShapeType="1"/>
              </p:cNvSpPr>
              <p:nvPr/>
            </p:nvSpPr>
            <p:spPr bwMode="auto">
              <a:xfrm>
                <a:off x="858" y="22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7" name="Line 115"/>
              <p:cNvSpPr>
                <a:spLocks noChangeShapeType="1"/>
              </p:cNvSpPr>
              <p:nvPr/>
            </p:nvSpPr>
            <p:spPr bwMode="auto">
              <a:xfrm>
                <a:off x="858" y="2128"/>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8" name="Line 116"/>
              <p:cNvSpPr>
                <a:spLocks noChangeShapeType="1"/>
              </p:cNvSpPr>
              <p:nvPr/>
            </p:nvSpPr>
            <p:spPr bwMode="auto">
              <a:xfrm>
                <a:off x="858" y="20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69" name="Line 117"/>
              <p:cNvSpPr>
                <a:spLocks noChangeShapeType="1"/>
              </p:cNvSpPr>
              <p:nvPr/>
            </p:nvSpPr>
            <p:spPr bwMode="auto">
              <a:xfrm>
                <a:off x="858" y="20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0" name="Line 118"/>
              <p:cNvSpPr>
                <a:spLocks noChangeShapeType="1"/>
              </p:cNvSpPr>
              <p:nvPr/>
            </p:nvSpPr>
            <p:spPr bwMode="auto">
              <a:xfrm>
                <a:off x="858" y="19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1" name="Line 119"/>
              <p:cNvSpPr>
                <a:spLocks noChangeShapeType="1"/>
              </p:cNvSpPr>
              <p:nvPr/>
            </p:nvSpPr>
            <p:spPr bwMode="auto">
              <a:xfrm>
                <a:off x="858" y="18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2" name="Line 120"/>
              <p:cNvSpPr>
                <a:spLocks noChangeShapeType="1"/>
              </p:cNvSpPr>
              <p:nvPr/>
            </p:nvSpPr>
            <p:spPr bwMode="auto">
              <a:xfrm>
                <a:off x="858" y="17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3" name="Line 121"/>
              <p:cNvSpPr>
                <a:spLocks noChangeShapeType="1"/>
              </p:cNvSpPr>
              <p:nvPr/>
            </p:nvSpPr>
            <p:spPr bwMode="auto">
              <a:xfrm>
                <a:off x="858" y="17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4" name="Line 122"/>
              <p:cNvSpPr>
                <a:spLocks noChangeShapeType="1"/>
              </p:cNvSpPr>
              <p:nvPr/>
            </p:nvSpPr>
            <p:spPr bwMode="auto">
              <a:xfrm>
                <a:off x="858" y="16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5" name="Line 123"/>
              <p:cNvSpPr>
                <a:spLocks noChangeShapeType="1"/>
              </p:cNvSpPr>
              <p:nvPr/>
            </p:nvSpPr>
            <p:spPr bwMode="auto">
              <a:xfrm>
                <a:off x="858" y="156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6" name="Line 124"/>
              <p:cNvSpPr>
                <a:spLocks noChangeShapeType="1"/>
              </p:cNvSpPr>
              <p:nvPr/>
            </p:nvSpPr>
            <p:spPr bwMode="auto">
              <a:xfrm>
                <a:off x="858" y="149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7" name="Line 125"/>
              <p:cNvSpPr>
                <a:spLocks noChangeShapeType="1"/>
              </p:cNvSpPr>
              <p:nvPr/>
            </p:nvSpPr>
            <p:spPr bwMode="auto">
              <a:xfrm>
                <a:off x="858" y="1416"/>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78" name="Line 126"/>
              <p:cNvSpPr>
                <a:spLocks noChangeShapeType="1"/>
              </p:cNvSpPr>
              <p:nvPr/>
            </p:nvSpPr>
            <p:spPr bwMode="auto">
              <a:xfrm>
                <a:off x="858" y="1341"/>
                <a:ext cx="2406" cy="0"/>
              </a:xfrm>
              <a:prstGeom prst="line">
                <a:avLst/>
              </a:prstGeom>
              <a:noFill/>
              <a:ln w="12700">
                <a:solidFill>
                  <a:schemeClr val="bg2"/>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sp>
        <p:nvSpPr>
          <p:cNvPr id="9221" name="Text Box 127"/>
          <p:cNvSpPr txBox="1">
            <a:spLocks noChangeArrowheads="1"/>
          </p:cNvSpPr>
          <p:nvPr/>
        </p:nvSpPr>
        <p:spPr bwMode="auto">
          <a:xfrm>
            <a:off x="1135063" y="1525588"/>
            <a:ext cx="3913187" cy="39687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a:solidFill>
                  <a:srgbClr val="000000"/>
                </a:solidFill>
                <a:latin typeface="Times New Roman" pitchFamily="18" charset="0"/>
              </a:rPr>
              <a:t>Discretização espacial (amostragem)</a:t>
            </a:r>
          </a:p>
        </p:txBody>
      </p:sp>
    </p:spTree>
    <p:extLst>
      <p:ext uri="{BB962C8B-B14F-4D97-AF65-F5344CB8AC3E}">
        <p14:creationId xmlns:p14="http://schemas.microsoft.com/office/powerpoint/2010/main" val="43746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pt-BR" sz="2800"/>
              <a:t>Processos básicos</a:t>
            </a:r>
            <a:endParaRPr lang="en-US" sz="2800"/>
          </a:p>
        </p:txBody>
      </p:sp>
      <p:sp>
        <p:nvSpPr>
          <p:cNvPr id="10243" name="Rectangle 3"/>
          <p:cNvSpPr>
            <a:spLocks noChangeArrowheads="1"/>
          </p:cNvSpPr>
          <p:nvPr/>
        </p:nvSpPr>
        <p:spPr bwMode="auto">
          <a:xfrm>
            <a:off x="1630363" y="2974976"/>
            <a:ext cx="179070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b="1" dirty="0" err="1">
                <a:solidFill>
                  <a:srgbClr val="000000"/>
                </a:solidFill>
                <a:latin typeface="Times New Roman" pitchFamily="18" charset="0"/>
              </a:rPr>
              <a:t>Imagem</a:t>
            </a:r>
            <a:r>
              <a:rPr lang="en-US" b="1" dirty="0">
                <a:solidFill>
                  <a:srgbClr val="000000"/>
                </a:solidFill>
                <a:latin typeface="Times New Roman" pitchFamily="18" charset="0"/>
              </a:rPr>
              <a:t> de tons </a:t>
            </a:r>
          </a:p>
          <a:p>
            <a:pPr algn="ctr" eaLnBrk="0" hangingPunct="0"/>
            <a:r>
              <a:rPr lang="en-US" b="1" dirty="0" err="1">
                <a:solidFill>
                  <a:srgbClr val="000000"/>
                </a:solidFill>
                <a:latin typeface="Times New Roman" pitchFamily="18" charset="0"/>
              </a:rPr>
              <a:t>contínuos</a:t>
            </a:r>
            <a:endParaRPr lang="en-US" b="1" dirty="0">
              <a:solidFill>
                <a:srgbClr val="000000"/>
              </a:solidFill>
              <a:latin typeface="Times New Roman" pitchFamily="18" charset="0"/>
            </a:endParaRPr>
          </a:p>
        </p:txBody>
      </p:sp>
      <p:pic>
        <p:nvPicPr>
          <p:cNvPr id="10244" name="Picture 4" descr="frui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9400" y="1438275"/>
            <a:ext cx="1695450" cy="1439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73413" name="Group 5"/>
          <p:cNvGrpSpPr>
            <a:grpSpLocks/>
          </p:cNvGrpSpPr>
          <p:nvPr/>
        </p:nvGrpSpPr>
        <p:grpSpPr bwMode="auto">
          <a:xfrm>
            <a:off x="5283200" y="1182688"/>
            <a:ext cx="2082800" cy="2159000"/>
            <a:chOff x="3328" y="745"/>
            <a:chExt cx="1312" cy="1360"/>
          </a:xfrm>
        </p:grpSpPr>
        <p:pic>
          <p:nvPicPr>
            <p:cNvPr id="10422" name="Picture 6" descr="fruit6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94" y="921"/>
              <a:ext cx="1072" cy="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423" name="Text Box 7"/>
            <p:cNvSpPr txBox="1">
              <a:spLocks noChangeArrowheads="1"/>
            </p:cNvSpPr>
            <p:nvPr/>
          </p:nvSpPr>
          <p:spPr bwMode="auto">
            <a:xfrm>
              <a:off x="3720" y="745"/>
              <a:ext cx="757" cy="19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b="1" dirty="0">
                  <a:solidFill>
                    <a:srgbClr val="000000"/>
                  </a:solidFill>
                  <a:latin typeface="Times New Roman" pitchFamily="18" charset="0"/>
                </a:rPr>
                <a:t>64x54 - </a:t>
              </a:r>
              <a:r>
                <a:rPr lang="en-US" sz="1400" i="1" dirty="0">
                  <a:solidFill>
                    <a:srgbClr val="000000"/>
                  </a:solidFill>
                  <a:latin typeface="Times New Roman" pitchFamily="18" charset="0"/>
                </a:rPr>
                <a:t>floats</a:t>
              </a:r>
            </a:p>
          </p:txBody>
        </p:sp>
        <p:sp>
          <p:nvSpPr>
            <p:cNvPr id="10424" name="Rectangle 8"/>
            <p:cNvSpPr>
              <a:spLocks noChangeArrowheads="1"/>
            </p:cNvSpPr>
            <p:nvPr/>
          </p:nvSpPr>
          <p:spPr bwMode="auto">
            <a:xfrm>
              <a:off x="3328" y="1874"/>
              <a:ext cx="1312"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b="1">
                  <a:solidFill>
                    <a:srgbClr val="000000"/>
                  </a:solidFill>
                  <a:latin typeface="Times New Roman" pitchFamily="18" charset="0"/>
                </a:rPr>
                <a:t>Imagem amostrada</a:t>
              </a:r>
            </a:p>
          </p:txBody>
        </p:sp>
      </p:grpSp>
      <p:grpSp>
        <p:nvGrpSpPr>
          <p:cNvPr id="273417" name="Group 9"/>
          <p:cNvGrpSpPr>
            <a:grpSpLocks/>
          </p:cNvGrpSpPr>
          <p:nvPr/>
        </p:nvGrpSpPr>
        <p:grpSpPr bwMode="auto">
          <a:xfrm>
            <a:off x="3557588" y="1471613"/>
            <a:ext cx="1690687" cy="1374775"/>
            <a:chOff x="2241" y="927"/>
            <a:chExt cx="1065" cy="866"/>
          </a:xfrm>
        </p:grpSpPr>
        <p:sp>
          <p:nvSpPr>
            <p:cNvPr id="10385" name="Line 10"/>
            <p:cNvSpPr>
              <a:spLocks noChangeShapeType="1"/>
            </p:cNvSpPr>
            <p:nvPr/>
          </p:nvSpPr>
          <p:spPr bwMode="auto">
            <a:xfrm>
              <a:off x="2370" y="1557"/>
              <a:ext cx="868" cy="0"/>
            </a:xfrm>
            <a:prstGeom prst="line">
              <a:avLst/>
            </a:prstGeom>
            <a:noFill/>
            <a:ln w="381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86" name="Rectangle 11"/>
            <p:cNvSpPr>
              <a:spLocks noChangeArrowheads="1"/>
            </p:cNvSpPr>
            <p:nvPr/>
          </p:nvSpPr>
          <p:spPr bwMode="auto">
            <a:xfrm>
              <a:off x="2241" y="1505"/>
              <a:ext cx="1065"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400" i="1">
                  <a:solidFill>
                    <a:srgbClr val="000000"/>
                  </a:solidFill>
                  <a:latin typeface="Times New Roman" pitchFamily="18" charset="0"/>
                </a:rPr>
                <a:t>amostragem</a:t>
              </a:r>
            </a:p>
          </p:txBody>
        </p:sp>
        <p:grpSp>
          <p:nvGrpSpPr>
            <p:cNvPr id="10387" name="Group 12"/>
            <p:cNvGrpSpPr>
              <a:grpSpLocks/>
            </p:cNvGrpSpPr>
            <p:nvPr/>
          </p:nvGrpSpPr>
          <p:grpSpPr bwMode="auto">
            <a:xfrm>
              <a:off x="2446" y="927"/>
              <a:ext cx="637" cy="556"/>
              <a:chOff x="664" y="2944"/>
              <a:chExt cx="892" cy="752"/>
            </a:xfrm>
          </p:grpSpPr>
          <p:grpSp>
            <p:nvGrpSpPr>
              <p:cNvPr id="10388" name="Group 13"/>
              <p:cNvGrpSpPr>
                <a:grpSpLocks/>
              </p:cNvGrpSpPr>
              <p:nvPr/>
            </p:nvGrpSpPr>
            <p:grpSpPr bwMode="auto">
              <a:xfrm>
                <a:off x="664" y="2944"/>
                <a:ext cx="888" cy="752"/>
                <a:chOff x="664" y="2944"/>
                <a:chExt cx="888" cy="752"/>
              </a:xfrm>
            </p:grpSpPr>
            <p:sp>
              <p:nvSpPr>
                <p:cNvPr id="10406" name="Line 14"/>
                <p:cNvSpPr>
                  <a:spLocks noChangeShapeType="1"/>
                </p:cNvSpPr>
                <p:nvPr/>
              </p:nvSpPr>
              <p:spPr bwMode="auto">
                <a:xfrm>
                  <a:off x="664" y="369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7" name="Line 15"/>
                <p:cNvSpPr>
                  <a:spLocks noChangeShapeType="1"/>
                </p:cNvSpPr>
                <p:nvPr/>
              </p:nvSpPr>
              <p:spPr bwMode="auto">
                <a:xfrm>
                  <a:off x="664" y="364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8" name="Line 16"/>
                <p:cNvSpPr>
                  <a:spLocks noChangeShapeType="1"/>
                </p:cNvSpPr>
                <p:nvPr/>
              </p:nvSpPr>
              <p:spPr bwMode="auto">
                <a:xfrm>
                  <a:off x="664" y="359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9" name="Line 17"/>
                <p:cNvSpPr>
                  <a:spLocks noChangeShapeType="1"/>
                </p:cNvSpPr>
                <p:nvPr/>
              </p:nvSpPr>
              <p:spPr bwMode="auto">
                <a:xfrm>
                  <a:off x="664" y="354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0" name="Line 18"/>
                <p:cNvSpPr>
                  <a:spLocks noChangeShapeType="1"/>
                </p:cNvSpPr>
                <p:nvPr/>
              </p:nvSpPr>
              <p:spPr bwMode="auto">
                <a:xfrm>
                  <a:off x="664" y="349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1" name="Line 19"/>
                <p:cNvSpPr>
                  <a:spLocks noChangeShapeType="1"/>
                </p:cNvSpPr>
                <p:nvPr/>
              </p:nvSpPr>
              <p:spPr bwMode="auto">
                <a:xfrm>
                  <a:off x="664" y="344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2" name="Line 20"/>
                <p:cNvSpPr>
                  <a:spLocks noChangeShapeType="1"/>
                </p:cNvSpPr>
                <p:nvPr/>
              </p:nvSpPr>
              <p:spPr bwMode="auto">
                <a:xfrm>
                  <a:off x="664" y="339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3" name="Line 21"/>
                <p:cNvSpPr>
                  <a:spLocks noChangeShapeType="1"/>
                </p:cNvSpPr>
                <p:nvPr/>
              </p:nvSpPr>
              <p:spPr bwMode="auto">
                <a:xfrm>
                  <a:off x="664" y="3345"/>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4" name="Line 22"/>
                <p:cNvSpPr>
                  <a:spLocks noChangeShapeType="1"/>
                </p:cNvSpPr>
                <p:nvPr/>
              </p:nvSpPr>
              <p:spPr bwMode="auto">
                <a:xfrm>
                  <a:off x="664" y="329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5" name="Line 23"/>
                <p:cNvSpPr>
                  <a:spLocks noChangeShapeType="1"/>
                </p:cNvSpPr>
                <p:nvPr/>
              </p:nvSpPr>
              <p:spPr bwMode="auto">
                <a:xfrm>
                  <a:off x="664" y="324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6" name="Line 24"/>
                <p:cNvSpPr>
                  <a:spLocks noChangeShapeType="1"/>
                </p:cNvSpPr>
                <p:nvPr/>
              </p:nvSpPr>
              <p:spPr bwMode="auto">
                <a:xfrm>
                  <a:off x="664" y="319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7" name="Line 25"/>
                <p:cNvSpPr>
                  <a:spLocks noChangeShapeType="1"/>
                </p:cNvSpPr>
                <p:nvPr/>
              </p:nvSpPr>
              <p:spPr bwMode="auto">
                <a:xfrm>
                  <a:off x="664" y="314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8" name="Line 26"/>
                <p:cNvSpPr>
                  <a:spLocks noChangeShapeType="1"/>
                </p:cNvSpPr>
                <p:nvPr/>
              </p:nvSpPr>
              <p:spPr bwMode="auto">
                <a:xfrm>
                  <a:off x="664" y="309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19" name="Line 27"/>
                <p:cNvSpPr>
                  <a:spLocks noChangeShapeType="1"/>
                </p:cNvSpPr>
                <p:nvPr/>
              </p:nvSpPr>
              <p:spPr bwMode="auto">
                <a:xfrm>
                  <a:off x="664" y="304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20" name="Line 28"/>
                <p:cNvSpPr>
                  <a:spLocks noChangeShapeType="1"/>
                </p:cNvSpPr>
                <p:nvPr/>
              </p:nvSpPr>
              <p:spPr bwMode="auto">
                <a:xfrm>
                  <a:off x="664" y="299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21" name="Line 29"/>
                <p:cNvSpPr>
                  <a:spLocks noChangeShapeType="1"/>
                </p:cNvSpPr>
                <p:nvPr/>
              </p:nvSpPr>
              <p:spPr bwMode="auto">
                <a:xfrm>
                  <a:off x="664" y="2944"/>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grpSp>
            <p:nvGrpSpPr>
              <p:cNvPr id="10389" name="Group 30"/>
              <p:cNvGrpSpPr>
                <a:grpSpLocks/>
              </p:cNvGrpSpPr>
              <p:nvPr/>
            </p:nvGrpSpPr>
            <p:grpSpPr bwMode="auto">
              <a:xfrm>
                <a:off x="676" y="2948"/>
                <a:ext cx="880" cy="744"/>
                <a:chOff x="1828" y="2812"/>
                <a:chExt cx="752" cy="888"/>
              </a:xfrm>
            </p:grpSpPr>
            <p:sp>
              <p:nvSpPr>
                <p:cNvPr id="10390" name="Line 31"/>
                <p:cNvSpPr>
                  <a:spLocks noChangeShapeType="1"/>
                </p:cNvSpPr>
                <p:nvPr/>
              </p:nvSpPr>
              <p:spPr bwMode="auto">
                <a:xfrm rot="-5400000">
                  <a:off x="2136"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1" name="Line 32"/>
                <p:cNvSpPr>
                  <a:spLocks noChangeShapeType="1"/>
                </p:cNvSpPr>
                <p:nvPr/>
              </p:nvSpPr>
              <p:spPr bwMode="auto">
                <a:xfrm rot="-5400000">
                  <a:off x="208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2" name="Line 33"/>
                <p:cNvSpPr>
                  <a:spLocks noChangeShapeType="1"/>
                </p:cNvSpPr>
                <p:nvPr/>
              </p:nvSpPr>
              <p:spPr bwMode="auto">
                <a:xfrm rot="-5400000">
                  <a:off x="203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3" name="Line 34"/>
                <p:cNvSpPr>
                  <a:spLocks noChangeShapeType="1"/>
                </p:cNvSpPr>
                <p:nvPr/>
              </p:nvSpPr>
              <p:spPr bwMode="auto">
                <a:xfrm rot="-5400000">
                  <a:off x="198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4" name="Line 35"/>
                <p:cNvSpPr>
                  <a:spLocks noChangeShapeType="1"/>
                </p:cNvSpPr>
                <p:nvPr/>
              </p:nvSpPr>
              <p:spPr bwMode="auto">
                <a:xfrm rot="-5400000">
                  <a:off x="193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5" name="Line 36"/>
                <p:cNvSpPr>
                  <a:spLocks noChangeShapeType="1"/>
                </p:cNvSpPr>
                <p:nvPr/>
              </p:nvSpPr>
              <p:spPr bwMode="auto">
                <a:xfrm rot="-5400000">
                  <a:off x="188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6" name="Line 37"/>
                <p:cNvSpPr>
                  <a:spLocks noChangeShapeType="1"/>
                </p:cNvSpPr>
                <p:nvPr/>
              </p:nvSpPr>
              <p:spPr bwMode="auto">
                <a:xfrm rot="-5400000">
                  <a:off x="183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7" name="Line 38"/>
                <p:cNvSpPr>
                  <a:spLocks noChangeShapeType="1"/>
                </p:cNvSpPr>
                <p:nvPr/>
              </p:nvSpPr>
              <p:spPr bwMode="auto">
                <a:xfrm rot="-5400000">
                  <a:off x="1785"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8" name="Line 39"/>
                <p:cNvSpPr>
                  <a:spLocks noChangeShapeType="1"/>
                </p:cNvSpPr>
                <p:nvPr/>
              </p:nvSpPr>
              <p:spPr bwMode="auto">
                <a:xfrm rot="-5400000">
                  <a:off x="173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399" name="Line 40"/>
                <p:cNvSpPr>
                  <a:spLocks noChangeShapeType="1"/>
                </p:cNvSpPr>
                <p:nvPr/>
              </p:nvSpPr>
              <p:spPr bwMode="auto">
                <a:xfrm rot="-5400000">
                  <a:off x="168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0" name="Line 41"/>
                <p:cNvSpPr>
                  <a:spLocks noChangeShapeType="1"/>
                </p:cNvSpPr>
                <p:nvPr/>
              </p:nvSpPr>
              <p:spPr bwMode="auto">
                <a:xfrm rot="-5400000">
                  <a:off x="163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1" name="Line 42"/>
                <p:cNvSpPr>
                  <a:spLocks noChangeShapeType="1"/>
                </p:cNvSpPr>
                <p:nvPr/>
              </p:nvSpPr>
              <p:spPr bwMode="auto">
                <a:xfrm rot="-5400000">
                  <a:off x="158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2" name="Line 43"/>
                <p:cNvSpPr>
                  <a:spLocks noChangeShapeType="1"/>
                </p:cNvSpPr>
                <p:nvPr/>
              </p:nvSpPr>
              <p:spPr bwMode="auto">
                <a:xfrm rot="-5400000">
                  <a:off x="153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3" name="Line 44"/>
                <p:cNvSpPr>
                  <a:spLocks noChangeShapeType="1"/>
                </p:cNvSpPr>
                <p:nvPr/>
              </p:nvSpPr>
              <p:spPr bwMode="auto">
                <a:xfrm rot="-5400000">
                  <a:off x="148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4" name="Line 45"/>
                <p:cNvSpPr>
                  <a:spLocks noChangeShapeType="1"/>
                </p:cNvSpPr>
                <p:nvPr/>
              </p:nvSpPr>
              <p:spPr bwMode="auto">
                <a:xfrm rot="-5400000">
                  <a:off x="143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05" name="Line 46"/>
                <p:cNvSpPr>
                  <a:spLocks noChangeShapeType="1"/>
                </p:cNvSpPr>
                <p:nvPr/>
              </p:nvSpPr>
              <p:spPr bwMode="auto">
                <a:xfrm rot="-5400000">
                  <a:off x="1384" y="3256"/>
                  <a:ext cx="888" cy="0"/>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grpSp>
      </p:grpSp>
      <p:grpSp>
        <p:nvGrpSpPr>
          <p:cNvPr id="273455" name="Group 47"/>
          <p:cNvGrpSpPr>
            <a:grpSpLocks/>
          </p:cNvGrpSpPr>
          <p:nvPr/>
        </p:nvGrpSpPr>
        <p:grpSpPr bwMode="auto">
          <a:xfrm>
            <a:off x="5334000" y="3397250"/>
            <a:ext cx="2241550" cy="3243263"/>
            <a:chOff x="3360" y="2140"/>
            <a:chExt cx="1412" cy="2043"/>
          </a:xfrm>
        </p:grpSpPr>
        <p:sp>
          <p:nvSpPr>
            <p:cNvPr id="10380" name="Text Box 48"/>
            <p:cNvSpPr txBox="1">
              <a:spLocks noChangeArrowheads="1"/>
            </p:cNvSpPr>
            <p:nvPr/>
          </p:nvSpPr>
          <p:spPr bwMode="auto">
            <a:xfrm>
              <a:off x="3594" y="2713"/>
              <a:ext cx="892" cy="194"/>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b="1" dirty="0">
                  <a:solidFill>
                    <a:srgbClr val="000000"/>
                  </a:solidFill>
                  <a:latin typeface="Times New Roman" pitchFamily="18" charset="0"/>
                </a:rPr>
                <a:t>64x54 - 256 tons</a:t>
              </a:r>
            </a:p>
          </p:txBody>
        </p:sp>
        <p:pic>
          <p:nvPicPr>
            <p:cNvPr id="10381" name="Picture 49" descr="fruit64_16core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478" y="2901"/>
              <a:ext cx="1072" cy="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82" name="Line 50"/>
            <p:cNvSpPr>
              <a:spLocks noChangeShapeType="1"/>
            </p:cNvSpPr>
            <p:nvPr/>
          </p:nvSpPr>
          <p:spPr bwMode="auto">
            <a:xfrm>
              <a:off x="3858" y="2140"/>
              <a:ext cx="0" cy="528"/>
            </a:xfrm>
            <a:prstGeom prst="line">
              <a:avLst/>
            </a:prstGeom>
            <a:noFill/>
            <a:ln w="381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83" name="Rectangle 51"/>
            <p:cNvSpPr>
              <a:spLocks noChangeArrowheads="1"/>
            </p:cNvSpPr>
            <p:nvPr/>
          </p:nvSpPr>
          <p:spPr bwMode="auto">
            <a:xfrm>
              <a:off x="3360" y="3779"/>
              <a:ext cx="1412" cy="4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b="1">
                  <a:solidFill>
                    <a:srgbClr val="000000"/>
                  </a:solidFill>
                  <a:latin typeface="Times New Roman" pitchFamily="18" charset="0"/>
                </a:rPr>
                <a:t>Imagem amostrada e</a:t>
              </a:r>
            </a:p>
            <a:p>
              <a:pPr algn="ctr" eaLnBrk="0" hangingPunct="0"/>
              <a:r>
                <a:rPr lang="en-US" b="1">
                  <a:solidFill>
                    <a:srgbClr val="000000"/>
                  </a:solidFill>
                  <a:latin typeface="Times New Roman" pitchFamily="18" charset="0"/>
                </a:rPr>
                <a:t>quantizada</a:t>
              </a:r>
            </a:p>
          </p:txBody>
        </p:sp>
        <p:sp>
          <p:nvSpPr>
            <p:cNvPr id="10384" name="Rectangle 52"/>
            <p:cNvSpPr>
              <a:spLocks noChangeArrowheads="1"/>
            </p:cNvSpPr>
            <p:nvPr/>
          </p:nvSpPr>
          <p:spPr bwMode="auto">
            <a:xfrm>
              <a:off x="3378" y="2204"/>
              <a:ext cx="1054" cy="288"/>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400" i="1">
                  <a:solidFill>
                    <a:srgbClr val="000000"/>
                  </a:solidFill>
                  <a:latin typeface="Times New Roman" pitchFamily="18" charset="0"/>
                </a:rPr>
                <a:t>quantização</a:t>
              </a:r>
            </a:p>
          </p:txBody>
        </p:sp>
      </p:grpSp>
      <p:grpSp>
        <p:nvGrpSpPr>
          <p:cNvPr id="273461" name="Group 53"/>
          <p:cNvGrpSpPr>
            <a:grpSpLocks/>
          </p:cNvGrpSpPr>
          <p:nvPr/>
        </p:nvGrpSpPr>
        <p:grpSpPr bwMode="auto">
          <a:xfrm>
            <a:off x="1335088" y="4162425"/>
            <a:ext cx="4041775" cy="2198688"/>
            <a:chOff x="841" y="2622"/>
            <a:chExt cx="2546" cy="1385"/>
          </a:xfrm>
        </p:grpSpPr>
        <p:grpSp>
          <p:nvGrpSpPr>
            <p:cNvPr id="10249" name="Group 54"/>
            <p:cNvGrpSpPr>
              <a:grpSpLocks/>
            </p:cNvGrpSpPr>
            <p:nvPr/>
          </p:nvGrpSpPr>
          <p:grpSpPr bwMode="auto">
            <a:xfrm>
              <a:off x="2398" y="2622"/>
              <a:ext cx="917" cy="730"/>
              <a:chOff x="956" y="2335"/>
              <a:chExt cx="917" cy="730"/>
            </a:xfrm>
          </p:grpSpPr>
          <p:grpSp>
            <p:nvGrpSpPr>
              <p:cNvPr id="10254" name="Group 55"/>
              <p:cNvGrpSpPr>
                <a:grpSpLocks/>
              </p:cNvGrpSpPr>
              <p:nvPr/>
            </p:nvGrpSpPr>
            <p:grpSpPr bwMode="auto">
              <a:xfrm>
                <a:off x="956" y="2335"/>
                <a:ext cx="196" cy="144"/>
                <a:chOff x="1232" y="2733"/>
                <a:chExt cx="259" cy="194"/>
              </a:xfrm>
            </p:grpSpPr>
            <p:sp>
              <p:nvSpPr>
                <p:cNvPr id="10378" name="Rectangle 56"/>
                <p:cNvSpPr>
                  <a:spLocks noChangeArrowheads="1"/>
                </p:cNvSpPr>
                <p:nvPr/>
              </p:nvSpPr>
              <p:spPr bwMode="auto">
                <a:xfrm>
                  <a:off x="1275"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79" name="Rectangle 57"/>
                <p:cNvSpPr>
                  <a:spLocks noChangeArrowheads="1"/>
                </p:cNvSpPr>
                <p:nvPr/>
              </p:nvSpPr>
              <p:spPr bwMode="auto">
                <a:xfrm>
                  <a:off x="1232"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55" name="Group 58"/>
              <p:cNvGrpSpPr>
                <a:grpSpLocks/>
              </p:cNvGrpSpPr>
              <p:nvPr/>
            </p:nvGrpSpPr>
            <p:grpSpPr bwMode="auto">
              <a:xfrm>
                <a:off x="1076" y="2335"/>
                <a:ext cx="196" cy="144"/>
                <a:chOff x="1391" y="2733"/>
                <a:chExt cx="259" cy="194"/>
              </a:xfrm>
            </p:grpSpPr>
            <p:sp>
              <p:nvSpPr>
                <p:cNvPr id="10376" name="Rectangle 59"/>
                <p:cNvSpPr>
                  <a:spLocks noChangeArrowheads="1"/>
                </p:cNvSpPr>
                <p:nvPr/>
              </p:nvSpPr>
              <p:spPr bwMode="auto">
                <a:xfrm>
                  <a:off x="1434"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77" name="Rectangle 60"/>
                <p:cNvSpPr>
                  <a:spLocks noChangeArrowheads="1"/>
                </p:cNvSpPr>
                <p:nvPr/>
              </p:nvSpPr>
              <p:spPr bwMode="auto">
                <a:xfrm>
                  <a:off x="1391"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56" name="Group 61"/>
              <p:cNvGrpSpPr>
                <a:grpSpLocks/>
              </p:cNvGrpSpPr>
              <p:nvPr/>
            </p:nvGrpSpPr>
            <p:grpSpPr bwMode="auto">
              <a:xfrm>
                <a:off x="1196" y="2335"/>
                <a:ext cx="196" cy="144"/>
                <a:chOff x="1550" y="2733"/>
                <a:chExt cx="259" cy="194"/>
              </a:xfrm>
            </p:grpSpPr>
            <p:sp>
              <p:nvSpPr>
                <p:cNvPr id="10374" name="Rectangle 62"/>
                <p:cNvSpPr>
                  <a:spLocks noChangeArrowheads="1"/>
                </p:cNvSpPr>
                <p:nvPr/>
              </p:nvSpPr>
              <p:spPr bwMode="auto">
                <a:xfrm>
                  <a:off x="1593"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75" name="Rectangle 63"/>
                <p:cNvSpPr>
                  <a:spLocks noChangeArrowheads="1"/>
                </p:cNvSpPr>
                <p:nvPr/>
              </p:nvSpPr>
              <p:spPr bwMode="auto">
                <a:xfrm>
                  <a:off x="1550"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57" name="Group 64"/>
              <p:cNvGrpSpPr>
                <a:grpSpLocks/>
              </p:cNvGrpSpPr>
              <p:nvPr/>
            </p:nvGrpSpPr>
            <p:grpSpPr bwMode="auto">
              <a:xfrm>
                <a:off x="1316" y="2335"/>
                <a:ext cx="196" cy="144"/>
                <a:chOff x="1709" y="2733"/>
                <a:chExt cx="259" cy="194"/>
              </a:xfrm>
            </p:grpSpPr>
            <p:sp>
              <p:nvSpPr>
                <p:cNvPr id="10372" name="Rectangle 65"/>
                <p:cNvSpPr>
                  <a:spLocks noChangeArrowheads="1"/>
                </p:cNvSpPr>
                <p:nvPr/>
              </p:nvSpPr>
              <p:spPr bwMode="auto">
                <a:xfrm>
                  <a:off x="1752"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73" name="Rectangle 66"/>
                <p:cNvSpPr>
                  <a:spLocks noChangeArrowheads="1"/>
                </p:cNvSpPr>
                <p:nvPr/>
              </p:nvSpPr>
              <p:spPr bwMode="auto">
                <a:xfrm>
                  <a:off x="1709"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58" name="Group 67"/>
              <p:cNvGrpSpPr>
                <a:grpSpLocks/>
              </p:cNvGrpSpPr>
              <p:nvPr/>
            </p:nvGrpSpPr>
            <p:grpSpPr bwMode="auto">
              <a:xfrm>
                <a:off x="1437" y="2335"/>
                <a:ext cx="196" cy="144"/>
                <a:chOff x="1868" y="2733"/>
                <a:chExt cx="259" cy="194"/>
              </a:xfrm>
            </p:grpSpPr>
            <p:sp>
              <p:nvSpPr>
                <p:cNvPr id="10370" name="Rectangle 68"/>
                <p:cNvSpPr>
                  <a:spLocks noChangeArrowheads="1"/>
                </p:cNvSpPr>
                <p:nvPr/>
              </p:nvSpPr>
              <p:spPr bwMode="auto">
                <a:xfrm>
                  <a:off x="1911"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71" name="Rectangle 69"/>
                <p:cNvSpPr>
                  <a:spLocks noChangeArrowheads="1"/>
                </p:cNvSpPr>
                <p:nvPr/>
              </p:nvSpPr>
              <p:spPr bwMode="auto">
                <a:xfrm>
                  <a:off x="1868"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59" name="Group 70"/>
              <p:cNvGrpSpPr>
                <a:grpSpLocks/>
              </p:cNvGrpSpPr>
              <p:nvPr/>
            </p:nvGrpSpPr>
            <p:grpSpPr bwMode="auto">
              <a:xfrm>
                <a:off x="1557" y="2335"/>
                <a:ext cx="196" cy="144"/>
                <a:chOff x="2027" y="2733"/>
                <a:chExt cx="259" cy="194"/>
              </a:xfrm>
            </p:grpSpPr>
            <p:sp>
              <p:nvSpPr>
                <p:cNvPr id="10368" name="Rectangle 71"/>
                <p:cNvSpPr>
                  <a:spLocks noChangeArrowheads="1"/>
                </p:cNvSpPr>
                <p:nvPr/>
              </p:nvSpPr>
              <p:spPr bwMode="auto">
                <a:xfrm>
                  <a:off x="2070"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69" name="Rectangle 72"/>
                <p:cNvSpPr>
                  <a:spLocks noChangeArrowheads="1"/>
                </p:cNvSpPr>
                <p:nvPr/>
              </p:nvSpPr>
              <p:spPr bwMode="auto">
                <a:xfrm>
                  <a:off x="2027"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0" name="Group 73"/>
              <p:cNvGrpSpPr>
                <a:grpSpLocks/>
              </p:cNvGrpSpPr>
              <p:nvPr/>
            </p:nvGrpSpPr>
            <p:grpSpPr bwMode="auto">
              <a:xfrm>
                <a:off x="1677" y="2335"/>
                <a:ext cx="196" cy="144"/>
                <a:chOff x="2186" y="2733"/>
                <a:chExt cx="259" cy="194"/>
              </a:xfrm>
            </p:grpSpPr>
            <p:sp>
              <p:nvSpPr>
                <p:cNvPr id="10366" name="Rectangle 74"/>
                <p:cNvSpPr>
                  <a:spLocks noChangeArrowheads="1"/>
                </p:cNvSpPr>
                <p:nvPr/>
              </p:nvSpPr>
              <p:spPr bwMode="auto">
                <a:xfrm>
                  <a:off x="2229" y="2752"/>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67" name="Rectangle 75"/>
                <p:cNvSpPr>
                  <a:spLocks noChangeArrowheads="1"/>
                </p:cNvSpPr>
                <p:nvPr/>
              </p:nvSpPr>
              <p:spPr bwMode="auto">
                <a:xfrm>
                  <a:off x="2186" y="2733"/>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1" name="Group 76"/>
              <p:cNvGrpSpPr>
                <a:grpSpLocks/>
              </p:cNvGrpSpPr>
              <p:nvPr/>
            </p:nvGrpSpPr>
            <p:grpSpPr bwMode="auto">
              <a:xfrm>
                <a:off x="956" y="2452"/>
                <a:ext cx="196" cy="144"/>
                <a:chOff x="1232" y="2892"/>
                <a:chExt cx="259" cy="194"/>
              </a:xfrm>
            </p:grpSpPr>
            <p:sp>
              <p:nvSpPr>
                <p:cNvPr id="10364" name="Rectangle 77"/>
                <p:cNvSpPr>
                  <a:spLocks noChangeArrowheads="1"/>
                </p:cNvSpPr>
                <p:nvPr/>
              </p:nvSpPr>
              <p:spPr bwMode="auto">
                <a:xfrm>
                  <a:off x="1275"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65" name="Rectangle 78"/>
                <p:cNvSpPr>
                  <a:spLocks noChangeArrowheads="1"/>
                </p:cNvSpPr>
                <p:nvPr/>
              </p:nvSpPr>
              <p:spPr bwMode="auto">
                <a:xfrm>
                  <a:off x="1232"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2" name="Group 79"/>
              <p:cNvGrpSpPr>
                <a:grpSpLocks/>
              </p:cNvGrpSpPr>
              <p:nvPr/>
            </p:nvGrpSpPr>
            <p:grpSpPr bwMode="auto">
              <a:xfrm>
                <a:off x="1076" y="2452"/>
                <a:ext cx="196" cy="144"/>
                <a:chOff x="1391" y="2892"/>
                <a:chExt cx="259" cy="194"/>
              </a:xfrm>
            </p:grpSpPr>
            <p:sp>
              <p:nvSpPr>
                <p:cNvPr id="10362" name="Rectangle 80"/>
                <p:cNvSpPr>
                  <a:spLocks noChangeArrowheads="1"/>
                </p:cNvSpPr>
                <p:nvPr/>
              </p:nvSpPr>
              <p:spPr bwMode="auto">
                <a:xfrm>
                  <a:off x="1434"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63" name="Rectangle 81"/>
                <p:cNvSpPr>
                  <a:spLocks noChangeArrowheads="1"/>
                </p:cNvSpPr>
                <p:nvPr/>
              </p:nvSpPr>
              <p:spPr bwMode="auto">
                <a:xfrm>
                  <a:off x="1391"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20</a:t>
                  </a:r>
                </a:p>
              </p:txBody>
            </p:sp>
          </p:grpSp>
          <p:grpSp>
            <p:nvGrpSpPr>
              <p:cNvPr id="10263" name="Group 82"/>
              <p:cNvGrpSpPr>
                <a:grpSpLocks/>
              </p:cNvGrpSpPr>
              <p:nvPr/>
            </p:nvGrpSpPr>
            <p:grpSpPr bwMode="auto">
              <a:xfrm>
                <a:off x="1196" y="2452"/>
                <a:ext cx="196" cy="144"/>
                <a:chOff x="1550" y="2892"/>
                <a:chExt cx="259" cy="194"/>
              </a:xfrm>
            </p:grpSpPr>
            <p:sp>
              <p:nvSpPr>
                <p:cNvPr id="10360" name="Rectangle 83"/>
                <p:cNvSpPr>
                  <a:spLocks noChangeArrowheads="1"/>
                </p:cNvSpPr>
                <p:nvPr/>
              </p:nvSpPr>
              <p:spPr bwMode="auto">
                <a:xfrm>
                  <a:off x="1593"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61" name="Rectangle 84"/>
                <p:cNvSpPr>
                  <a:spLocks noChangeArrowheads="1"/>
                </p:cNvSpPr>
                <p:nvPr/>
              </p:nvSpPr>
              <p:spPr bwMode="auto">
                <a:xfrm>
                  <a:off x="1550"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22</a:t>
                  </a:r>
                </a:p>
              </p:txBody>
            </p:sp>
          </p:grpSp>
          <p:grpSp>
            <p:nvGrpSpPr>
              <p:cNvPr id="10264" name="Group 85"/>
              <p:cNvGrpSpPr>
                <a:grpSpLocks/>
              </p:cNvGrpSpPr>
              <p:nvPr/>
            </p:nvGrpSpPr>
            <p:grpSpPr bwMode="auto">
              <a:xfrm>
                <a:off x="1316" y="2452"/>
                <a:ext cx="196" cy="144"/>
                <a:chOff x="1709" y="2892"/>
                <a:chExt cx="259" cy="194"/>
              </a:xfrm>
            </p:grpSpPr>
            <p:sp>
              <p:nvSpPr>
                <p:cNvPr id="10358" name="Rectangle 86"/>
                <p:cNvSpPr>
                  <a:spLocks noChangeArrowheads="1"/>
                </p:cNvSpPr>
                <p:nvPr/>
              </p:nvSpPr>
              <p:spPr bwMode="auto">
                <a:xfrm>
                  <a:off x="1752"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9" name="Rectangle 87"/>
                <p:cNvSpPr>
                  <a:spLocks noChangeArrowheads="1"/>
                </p:cNvSpPr>
                <p:nvPr/>
              </p:nvSpPr>
              <p:spPr bwMode="auto">
                <a:xfrm>
                  <a:off x="1709"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23</a:t>
                  </a:r>
                </a:p>
              </p:txBody>
            </p:sp>
          </p:grpSp>
          <p:grpSp>
            <p:nvGrpSpPr>
              <p:cNvPr id="10265" name="Group 88"/>
              <p:cNvGrpSpPr>
                <a:grpSpLocks/>
              </p:cNvGrpSpPr>
              <p:nvPr/>
            </p:nvGrpSpPr>
            <p:grpSpPr bwMode="auto">
              <a:xfrm>
                <a:off x="1437" y="2452"/>
                <a:ext cx="196" cy="144"/>
                <a:chOff x="1868" y="2892"/>
                <a:chExt cx="259" cy="194"/>
              </a:xfrm>
            </p:grpSpPr>
            <p:sp>
              <p:nvSpPr>
                <p:cNvPr id="10356" name="Rectangle 89"/>
                <p:cNvSpPr>
                  <a:spLocks noChangeArrowheads="1"/>
                </p:cNvSpPr>
                <p:nvPr/>
              </p:nvSpPr>
              <p:spPr bwMode="auto">
                <a:xfrm>
                  <a:off x="1911"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7" name="Rectangle 90"/>
                <p:cNvSpPr>
                  <a:spLocks noChangeArrowheads="1"/>
                </p:cNvSpPr>
                <p:nvPr/>
              </p:nvSpPr>
              <p:spPr bwMode="auto">
                <a:xfrm>
                  <a:off x="1868"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45</a:t>
                  </a:r>
                </a:p>
              </p:txBody>
            </p:sp>
          </p:grpSp>
          <p:grpSp>
            <p:nvGrpSpPr>
              <p:cNvPr id="10266" name="Group 91"/>
              <p:cNvGrpSpPr>
                <a:grpSpLocks/>
              </p:cNvGrpSpPr>
              <p:nvPr/>
            </p:nvGrpSpPr>
            <p:grpSpPr bwMode="auto">
              <a:xfrm>
                <a:off x="1557" y="2452"/>
                <a:ext cx="196" cy="144"/>
                <a:chOff x="2027" y="2892"/>
                <a:chExt cx="259" cy="194"/>
              </a:xfrm>
            </p:grpSpPr>
            <p:sp>
              <p:nvSpPr>
                <p:cNvPr id="10354" name="Rectangle 92"/>
                <p:cNvSpPr>
                  <a:spLocks noChangeArrowheads="1"/>
                </p:cNvSpPr>
                <p:nvPr/>
              </p:nvSpPr>
              <p:spPr bwMode="auto">
                <a:xfrm>
                  <a:off x="2070"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5" name="Rectangle 93"/>
                <p:cNvSpPr>
                  <a:spLocks noChangeArrowheads="1"/>
                </p:cNvSpPr>
                <p:nvPr/>
              </p:nvSpPr>
              <p:spPr bwMode="auto">
                <a:xfrm>
                  <a:off x="2027"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7" name="Group 94"/>
              <p:cNvGrpSpPr>
                <a:grpSpLocks/>
              </p:cNvGrpSpPr>
              <p:nvPr/>
            </p:nvGrpSpPr>
            <p:grpSpPr bwMode="auto">
              <a:xfrm>
                <a:off x="1677" y="2452"/>
                <a:ext cx="196" cy="144"/>
                <a:chOff x="2186" y="2892"/>
                <a:chExt cx="259" cy="194"/>
              </a:xfrm>
            </p:grpSpPr>
            <p:sp>
              <p:nvSpPr>
                <p:cNvPr id="10352" name="Rectangle 95"/>
                <p:cNvSpPr>
                  <a:spLocks noChangeArrowheads="1"/>
                </p:cNvSpPr>
                <p:nvPr/>
              </p:nvSpPr>
              <p:spPr bwMode="auto">
                <a:xfrm>
                  <a:off x="2229" y="2911"/>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3" name="Rectangle 96"/>
                <p:cNvSpPr>
                  <a:spLocks noChangeArrowheads="1"/>
                </p:cNvSpPr>
                <p:nvPr/>
              </p:nvSpPr>
              <p:spPr bwMode="auto">
                <a:xfrm>
                  <a:off x="2186" y="2892"/>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8" name="Group 97"/>
              <p:cNvGrpSpPr>
                <a:grpSpLocks/>
              </p:cNvGrpSpPr>
              <p:nvPr/>
            </p:nvGrpSpPr>
            <p:grpSpPr bwMode="auto">
              <a:xfrm>
                <a:off x="956" y="2570"/>
                <a:ext cx="196" cy="144"/>
                <a:chOff x="1232" y="3051"/>
                <a:chExt cx="259" cy="195"/>
              </a:xfrm>
            </p:grpSpPr>
            <p:sp>
              <p:nvSpPr>
                <p:cNvPr id="10350" name="Rectangle 98"/>
                <p:cNvSpPr>
                  <a:spLocks noChangeArrowheads="1"/>
                </p:cNvSpPr>
                <p:nvPr/>
              </p:nvSpPr>
              <p:spPr bwMode="auto">
                <a:xfrm>
                  <a:off x="1275"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51" name="Rectangle 99"/>
                <p:cNvSpPr>
                  <a:spLocks noChangeArrowheads="1"/>
                </p:cNvSpPr>
                <p:nvPr/>
              </p:nvSpPr>
              <p:spPr bwMode="auto">
                <a:xfrm>
                  <a:off x="1232"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69" name="Group 100"/>
              <p:cNvGrpSpPr>
                <a:grpSpLocks/>
              </p:cNvGrpSpPr>
              <p:nvPr/>
            </p:nvGrpSpPr>
            <p:grpSpPr bwMode="auto">
              <a:xfrm>
                <a:off x="1076" y="2570"/>
                <a:ext cx="196" cy="144"/>
                <a:chOff x="1391" y="3051"/>
                <a:chExt cx="259" cy="195"/>
              </a:xfrm>
            </p:grpSpPr>
            <p:sp>
              <p:nvSpPr>
                <p:cNvPr id="10348" name="Rectangle 101"/>
                <p:cNvSpPr>
                  <a:spLocks noChangeArrowheads="1"/>
                </p:cNvSpPr>
                <p:nvPr/>
              </p:nvSpPr>
              <p:spPr bwMode="auto">
                <a:xfrm>
                  <a:off x="1434"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9" name="Rectangle 102"/>
                <p:cNvSpPr>
                  <a:spLocks noChangeArrowheads="1"/>
                </p:cNvSpPr>
                <p:nvPr/>
              </p:nvSpPr>
              <p:spPr bwMode="auto">
                <a:xfrm>
                  <a:off x="1391"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70" name="Group 103"/>
              <p:cNvGrpSpPr>
                <a:grpSpLocks/>
              </p:cNvGrpSpPr>
              <p:nvPr/>
            </p:nvGrpSpPr>
            <p:grpSpPr bwMode="auto">
              <a:xfrm>
                <a:off x="1196" y="2570"/>
                <a:ext cx="196" cy="144"/>
                <a:chOff x="1550" y="3051"/>
                <a:chExt cx="259" cy="195"/>
              </a:xfrm>
            </p:grpSpPr>
            <p:sp>
              <p:nvSpPr>
                <p:cNvPr id="10346" name="Rectangle 104"/>
                <p:cNvSpPr>
                  <a:spLocks noChangeArrowheads="1"/>
                </p:cNvSpPr>
                <p:nvPr/>
              </p:nvSpPr>
              <p:spPr bwMode="auto">
                <a:xfrm>
                  <a:off x="1593"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7" name="Rectangle 105"/>
                <p:cNvSpPr>
                  <a:spLocks noChangeArrowheads="1"/>
                </p:cNvSpPr>
                <p:nvPr/>
              </p:nvSpPr>
              <p:spPr bwMode="auto">
                <a:xfrm>
                  <a:off x="1550"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10</a:t>
                  </a:r>
                </a:p>
              </p:txBody>
            </p:sp>
          </p:grpSp>
          <p:grpSp>
            <p:nvGrpSpPr>
              <p:cNvPr id="10271" name="Group 106"/>
              <p:cNvGrpSpPr>
                <a:grpSpLocks/>
              </p:cNvGrpSpPr>
              <p:nvPr/>
            </p:nvGrpSpPr>
            <p:grpSpPr bwMode="auto">
              <a:xfrm>
                <a:off x="1316" y="2570"/>
                <a:ext cx="196" cy="144"/>
                <a:chOff x="1709" y="3051"/>
                <a:chExt cx="259" cy="195"/>
              </a:xfrm>
            </p:grpSpPr>
            <p:sp>
              <p:nvSpPr>
                <p:cNvPr id="10344" name="Rectangle 107"/>
                <p:cNvSpPr>
                  <a:spLocks noChangeArrowheads="1"/>
                </p:cNvSpPr>
                <p:nvPr/>
              </p:nvSpPr>
              <p:spPr bwMode="auto">
                <a:xfrm>
                  <a:off x="1752"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5" name="Rectangle 108"/>
                <p:cNvSpPr>
                  <a:spLocks noChangeArrowheads="1"/>
                </p:cNvSpPr>
                <p:nvPr/>
              </p:nvSpPr>
              <p:spPr bwMode="auto">
                <a:xfrm>
                  <a:off x="1709"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09</a:t>
                  </a:r>
                </a:p>
              </p:txBody>
            </p:sp>
          </p:grpSp>
          <p:grpSp>
            <p:nvGrpSpPr>
              <p:cNvPr id="10272" name="Group 109"/>
              <p:cNvGrpSpPr>
                <a:grpSpLocks/>
              </p:cNvGrpSpPr>
              <p:nvPr/>
            </p:nvGrpSpPr>
            <p:grpSpPr bwMode="auto">
              <a:xfrm>
                <a:off x="1437" y="2570"/>
                <a:ext cx="196" cy="144"/>
                <a:chOff x="1868" y="3051"/>
                <a:chExt cx="259" cy="195"/>
              </a:xfrm>
            </p:grpSpPr>
            <p:sp>
              <p:nvSpPr>
                <p:cNvPr id="10342" name="Rectangle 110"/>
                <p:cNvSpPr>
                  <a:spLocks noChangeArrowheads="1"/>
                </p:cNvSpPr>
                <p:nvPr/>
              </p:nvSpPr>
              <p:spPr bwMode="auto">
                <a:xfrm>
                  <a:off x="1911"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3" name="Rectangle 111"/>
                <p:cNvSpPr>
                  <a:spLocks noChangeArrowheads="1"/>
                </p:cNvSpPr>
                <p:nvPr/>
              </p:nvSpPr>
              <p:spPr bwMode="auto">
                <a:xfrm>
                  <a:off x="1868"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11</a:t>
                  </a:r>
                </a:p>
              </p:txBody>
            </p:sp>
          </p:grpSp>
          <p:grpSp>
            <p:nvGrpSpPr>
              <p:cNvPr id="10273" name="Group 112"/>
              <p:cNvGrpSpPr>
                <a:grpSpLocks/>
              </p:cNvGrpSpPr>
              <p:nvPr/>
            </p:nvGrpSpPr>
            <p:grpSpPr bwMode="auto">
              <a:xfrm>
                <a:off x="1557" y="2570"/>
                <a:ext cx="196" cy="144"/>
                <a:chOff x="2027" y="3051"/>
                <a:chExt cx="259" cy="195"/>
              </a:xfrm>
            </p:grpSpPr>
            <p:sp>
              <p:nvSpPr>
                <p:cNvPr id="10340" name="Rectangle 113"/>
                <p:cNvSpPr>
                  <a:spLocks noChangeArrowheads="1"/>
                </p:cNvSpPr>
                <p:nvPr/>
              </p:nvSpPr>
              <p:spPr bwMode="auto">
                <a:xfrm>
                  <a:off x="2070"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41" name="Rectangle 114"/>
                <p:cNvSpPr>
                  <a:spLocks noChangeArrowheads="1"/>
                </p:cNvSpPr>
                <p:nvPr/>
              </p:nvSpPr>
              <p:spPr bwMode="auto">
                <a:xfrm>
                  <a:off x="2027"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74" name="Group 115"/>
              <p:cNvGrpSpPr>
                <a:grpSpLocks/>
              </p:cNvGrpSpPr>
              <p:nvPr/>
            </p:nvGrpSpPr>
            <p:grpSpPr bwMode="auto">
              <a:xfrm>
                <a:off x="1677" y="2570"/>
                <a:ext cx="196" cy="144"/>
                <a:chOff x="2186" y="3051"/>
                <a:chExt cx="259" cy="195"/>
              </a:xfrm>
            </p:grpSpPr>
            <p:sp>
              <p:nvSpPr>
                <p:cNvPr id="10338" name="Rectangle 116"/>
                <p:cNvSpPr>
                  <a:spLocks noChangeArrowheads="1"/>
                </p:cNvSpPr>
                <p:nvPr/>
              </p:nvSpPr>
              <p:spPr bwMode="auto">
                <a:xfrm>
                  <a:off x="2229" y="3070"/>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39" name="Rectangle 117"/>
                <p:cNvSpPr>
                  <a:spLocks noChangeArrowheads="1"/>
                </p:cNvSpPr>
                <p:nvPr/>
              </p:nvSpPr>
              <p:spPr bwMode="auto">
                <a:xfrm>
                  <a:off x="2186" y="3051"/>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75" name="Group 118"/>
              <p:cNvGrpSpPr>
                <a:grpSpLocks/>
              </p:cNvGrpSpPr>
              <p:nvPr/>
            </p:nvGrpSpPr>
            <p:grpSpPr bwMode="auto">
              <a:xfrm>
                <a:off x="956" y="2687"/>
                <a:ext cx="196" cy="144"/>
                <a:chOff x="1232" y="3210"/>
                <a:chExt cx="259" cy="195"/>
              </a:xfrm>
            </p:grpSpPr>
            <p:sp>
              <p:nvSpPr>
                <p:cNvPr id="10336" name="Rectangle 119"/>
                <p:cNvSpPr>
                  <a:spLocks noChangeArrowheads="1"/>
                </p:cNvSpPr>
                <p:nvPr/>
              </p:nvSpPr>
              <p:spPr bwMode="auto">
                <a:xfrm>
                  <a:off x="1275"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37" name="Rectangle 120"/>
                <p:cNvSpPr>
                  <a:spLocks noChangeArrowheads="1"/>
                </p:cNvSpPr>
                <p:nvPr/>
              </p:nvSpPr>
              <p:spPr bwMode="auto">
                <a:xfrm>
                  <a:off x="1232"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76" name="Group 121"/>
              <p:cNvGrpSpPr>
                <a:grpSpLocks/>
              </p:cNvGrpSpPr>
              <p:nvPr/>
            </p:nvGrpSpPr>
            <p:grpSpPr bwMode="auto">
              <a:xfrm>
                <a:off x="1076" y="2687"/>
                <a:ext cx="196" cy="144"/>
                <a:chOff x="1391" y="3210"/>
                <a:chExt cx="259" cy="195"/>
              </a:xfrm>
            </p:grpSpPr>
            <p:sp>
              <p:nvSpPr>
                <p:cNvPr id="10334" name="Rectangle 122"/>
                <p:cNvSpPr>
                  <a:spLocks noChangeArrowheads="1"/>
                </p:cNvSpPr>
                <p:nvPr/>
              </p:nvSpPr>
              <p:spPr bwMode="auto">
                <a:xfrm>
                  <a:off x="1434"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35" name="Rectangle 123"/>
                <p:cNvSpPr>
                  <a:spLocks noChangeArrowheads="1"/>
                </p:cNvSpPr>
                <p:nvPr/>
              </p:nvSpPr>
              <p:spPr bwMode="auto">
                <a:xfrm>
                  <a:off x="1391"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77" name="Group 124"/>
              <p:cNvGrpSpPr>
                <a:grpSpLocks/>
              </p:cNvGrpSpPr>
              <p:nvPr/>
            </p:nvGrpSpPr>
            <p:grpSpPr bwMode="auto">
              <a:xfrm>
                <a:off x="1196" y="2687"/>
                <a:ext cx="196" cy="144"/>
                <a:chOff x="1550" y="3210"/>
                <a:chExt cx="259" cy="195"/>
              </a:xfrm>
            </p:grpSpPr>
            <p:sp>
              <p:nvSpPr>
                <p:cNvPr id="10332" name="Rectangle 125"/>
                <p:cNvSpPr>
                  <a:spLocks noChangeArrowheads="1"/>
                </p:cNvSpPr>
                <p:nvPr/>
              </p:nvSpPr>
              <p:spPr bwMode="auto">
                <a:xfrm>
                  <a:off x="1593"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33" name="Rectangle 126"/>
                <p:cNvSpPr>
                  <a:spLocks noChangeArrowheads="1"/>
                </p:cNvSpPr>
                <p:nvPr/>
              </p:nvSpPr>
              <p:spPr bwMode="auto">
                <a:xfrm>
                  <a:off x="1550"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43</a:t>
                  </a:r>
                </a:p>
              </p:txBody>
            </p:sp>
          </p:grpSp>
          <p:grpSp>
            <p:nvGrpSpPr>
              <p:cNvPr id="10278" name="Group 127"/>
              <p:cNvGrpSpPr>
                <a:grpSpLocks/>
              </p:cNvGrpSpPr>
              <p:nvPr/>
            </p:nvGrpSpPr>
            <p:grpSpPr bwMode="auto">
              <a:xfrm>
                <a:off x="1316" y="2687"/>
                <a:ext cx="196" cy="144"/>
                <a:chOff x="1709" y="3210"/>
                <a:chExt cx="259" cy="195"/>
              </a:xfrm>
            </p:grpSpPr>
            <p:sp>
              <p:nvSpPr>
                <p:cNvPr id="10330" name="Rectangle 128"/>
                <p:cNvSpPr>
                  <a:spLocks noChangeArrowheads="1"/>
                </p:cNvSpPr>
                <p:nvPr/>
              </p:nvSpPr>
              <p:spPr bwMode="auto">
                <a:xfrm>
                  <a:off x="1752"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31" name="Rectangle 129"/>
                <p:cNvSpPr>
                  <a:spLocks noChangeArrowheads="1"/>
                </p:cNvSpPr>
                <p:nvPr/>
              </p:nvSpPr>
              <p:spPr bwMode="auto">
                <a:xfrm>
                  <a:off x="1709"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42</a:t>
                  </a:r>
                </a:p>
              </p:txBody>
            </p:sp>
          </p:grpSp>
          <p:grpSp>
            <p:nvGrpSpPr>
              <p:cNvPr id="10279" name="Group 130"/>
              <p:cNvGrpSpPr>
                <a:grpSpLocks/>
              </p:cNvGrpSpPr>
              <p:nvPr/>
            </p:nvGrpSpPr>
            <p:grpSpPr bwMode="auto">
              <a:xfrm>
                <a:off x="1437" y="2687"/>
                <a:ext cx="196" cy="144"/>
                <a:chOff x="1868" y="3210"/>
                <a:chExt cx="259" cy="195"/>
              </a:xfrm>
            </p:grpSpPr>
            <p:sp>
              <p:nvSpPr>
                <p:cNvPr id="10328" name="Rectangle 131"/>
                <p:cNvSpPr>
                  <a:spLocks noChangeArrowheads="1"/>
                </p:cNvSpPr>
                <p:nvPr/>
              </p:nvSpPr>
              <p:spPr bwMode="auto">
                <a:xfrm>
                  <a:off x="1911"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29" name="Rectangle 132"/>
                <p:cNvSpPr>
                  <a:spLocks noChangeArrowheads="1"/>
                </p:cNvSpPr>
                <p:nvPr/>
              </p:nvSpPr>
              <p:spPr bwMode="auto">
                <a:xfrm>
                  <a:off x="1868"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70</a:t>
                  </a:r>
                </a:p>
              </p:txBody>
            </p:sp>
          </p:grpSp>
          <p:grpSp>
            <p:nvGrpSpPr>
              <p:cNvPr id="10280" name="Group 133"/>
              <p:cNvGrpSpPr>
                <a:grpSpLocks/>
              </p:cNvGrpSpPr>
              <p:nvPr/>
            </p:nvGrpSpPr>
            <p:grpSpPr bwMode="auto">
              <a:xfrm>
                <a:off x="1557" y="2687"/>
                <a:ext cx="196" cy="144"/>
                <a:chOff x="2027" y="3210"/>
                <a:chExt cx="259" cy="195"/>
              </a:xfrm>
            </p:grpSpPr>
            <p:sp>
              <p:nvSpPr>
                <p:cNvPr id="10326" name="Rectangle 134"/>
                <p:cNvSpPr>
                  <a:spLocks noChangeArrowheads="1"/>
                </p:cNvSpPr>
                <p:nvPr/>
              </p:nvSpPr>
              <p:spPr bwMode="auto">
                <a:xfrm>
                  <a:off x="2070"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27" name="Rectangle 135"/>
                <p:cNvSpPr>
                  <a:spLocks noChangeArrowheads="1"/>
                </p:cNvSpPr>
                <p:nvPr/>
              </p:nvSpPr>
              <p:spPr bwMode="auto">
                <a:xfrm>
                  <a:off x="2027"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1" name="Group 136"/>
              <p:cNvGrpSpPr>
                <a:grpSpLocks/>
              </p:cNvGrpSpPr>
              <p:nvPr/>
            </p:nvGrpSpPr>
            <p:grpSpPr bwMode="auto">
              <a:xfrm>
                <a:off x="1677" y="2687"/>
                <a:ext cx="196" cy="144"/>
                <a:chOff x="2186" y="3210"/>
                <a:chExt cx="259" cy="195"/>
              </a:xfrm>
            </p:grpSpPr>
            <p:sp>
              <p:nvSpPr>
                <p:cNvPr id="10324" name="Rectangle 137"/>
                <p:cNvSpPr>
                  <a:spLocks noChangeArrowheads="1"/>
                </p:cNvSpPr>
                <p:nvPr/>
              </p:nvSpPr>
              <p:spPr bwMode="auto">
                <a:xfrm>
                  <a:off x="2229" y="3229"/>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25" name="Rectangle 138"/>
                <p:cNvSpPr>
                  <a:spLocks noChangeArrowheads="1"/>
                </p:cNvSpPr>
                <p:nvPr/>
              </p:nvSpPr>
              <p:spPr bwMode="auto">
                <a:xfrm>
                  <a:off x="2186" y="3210"/>
                  <a:ext cx="259" cy="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2" name="Group 139"/>
              <p:cNvGrpSpPr>
                <a:grpSpLocks/>
              </p:cNvGrpSpPr>
              <p:nvPr/>
            </p:nvGrpSpPr>
            <p:grpSpPr bwMode="auto">
              <a:xfrm>
                <a:off x="956" y="2804"/>
                <a:ext cx="196" cy="144"/>
                <a:chOff x="1232" y="3369"/>
                <a:chExt cx="259" cy="194"/>
              </a:xfrm>
            </p:grpSpPr>
            <p:sp>
              <p:nvSpPr>
                <p:cNvPr id="10322" name="Rectangle 140"/>
                <p:cNvSpPr>
                  <a:spLocks noChangeArrowheads="1"/>
                </p:cNvSpPr>
                <p:nvPr/>
              </p:nvSpPr>
              <p:spPr bwMode="auto">
                <a:xfrm>
                  <a:off x="1275"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23" name="Rectangle 141"/>
                <p:cNvSpPr>
                  <a:spLocks noChangeArrowheads="1"/>
                </p:cNvSpPr>
                <p:nvPr/>
              </p:nvSpPr>
              <p:spPr bwMode="auto">
                <a:xfrm>
                  <a:off x="1232"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3" name="Group 142"/>
              <p:cNvGrpSpPr>
                <a:grpSpLocks/>
              </p:cNvGrpSpPr>
              <p:nvPr/>
            </p:nvGrpSpPr>
            <p:grpSpPr bwMode="auto">
              <a:xfrm>
                <a:off x="1076" y="2804"/>
                <a:ext cx="196" cy="144"/>
                <a:chOff x="1391" y="3369"/>
                <a:chExt cx="259" cy="194"/>
              </a:xfrm>
            </p:grpSpPr>
            <p:sp>
              <p:nvSpPr>
                <p:cNvPr id="10320" name="Rectangle 143"/>
                <p:cNvSpPr>
                  <a:spLocks noChangeArrowheads="1"/>
                </p:cNvSpPr>
                <p:nvPr/>
              </p:nvSpPr>
              <p:spPr bwMode="auto">
                <a:xfrm>
                  <a:off x="1434"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21" name="Rectangle 144"/>
                <p:cNvSpPr>
                  <a:spLocks noChangeArrowheads="1"/>
                </p:cNvSpPr>
                <p:nvPr/>
              </p:nvSpPr>
              <p:spPr bwMode="auto">
                <a:xfrm>
                  <a:off x="1391"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4" name="Group 145"/>
              <p:cNvGrpSpPr>
                <a:grpSpLocks/>
              </p:cNvGrpSpPr>
              <p:nvPr/>
            </p:nvGrpSpPr>
            <p:grpSpPr bwMode="auto">
              <a:xfrm>
                <a:off x="1196" y="2804"/>
                <a:ext cx="196" cy="144"/>
                <a:chOff x="1550" y="3369"/>
                <a:chExt cx="259" cy="194"/>
              </a:xfrm>
            </p:grpSpPr>
            <p:sp>
              <p:nvSpPr>
                <p:cNvPr id="10318" name="Rectangle 146"/>
                <p:cNvSpPr>
                  <a:spLocks noChangeArrowheads="1"/>
                </p:cNvSpPr>
                <p:nvPr/>
              </p:nvSpPr>
              <p:spPr bwMode="auto">
                <a:xfrm>
                  <a:off x="1593"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19" name="Rectangle 147"/>
                <p:cNvSpPr>
                  <a:spLocks noChangeArrowheads="1"/>
                </p:cNvSpPr>
                <p:nvPr/>
              </p:nvSpPr>
              <p:spPr bwMode="auto">
                <a:xfrm>
                  <a:off x="1550"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28</a:t>
                  </a:r>
                </a:p>
              </p:txBody>
            </p:sp>
          </p:grpSp>
          <p:grpSp>
            <p:nvGrpSpPr>
              <p:cNvPr id="10285" name="Group 148"/>
              <p:cNvGrpSpPr>
                <a:grpSpLocks/>
              </p:cNvGrpSpPr>
              <p:nvPr/>
            </p:nvGrpSpPr>
            <p:grpSpPr bwMode="auto">
              <a:xfrm>
                <a:off x="1316" y="2804"/>
                <a:ext cx="196" cy="144"/>
                <a:chOff x="1709" y="3369"/>
                <a:chExt cx="259" cy="194"/>
              </a:xfrm>
            </p:grpSpPr>
            <p:sp>
              <p:nvSpPr>
                <p:cNvPr id="10316" name="Rectangle 149"/>
                <p:cNvSpPr>
                  <a:spLocks noChangeArrowheads="1"/>
                </p:cNvSpPr>
                <p:nvPr/>
              </p:nvSpPr>
              <p:spPr bwMode="auto">
                <a:xfrm>
                  <a:off x="1752"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17" name="Rectangle 150"/>
                <p:cNvSpPr>
                  <a:spLocks noChangeArrowheads="1"/>
                </p:cNvSpPr>
                <p:nvPr/>
              </p:nvSpPr>
              <p:spPr bwMode="auto">
                <a:xfrm>
                  <a:off x="1709"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76</a:t>
                  </a:r>
                </a:p>
              </p:txBody>
            </p:sp>
          </p:grpSp>
          <p:grpSp>
            <p:nvGrpSpPr>
              <p:cNvPr id="10286" name="Group 151"/>
              <p:cNvGrpSpPr>
                <a:grpSpLocks/>
              </p:cNvGrpSpPr>
              <p:nvPr/>
            </p:nvGrpSpPr>
            <p:grpSpPr bwMode="auto">
              <a:xfrm>
                <a:off x="1437" y="2804"/>
                <a:ext cx="196" cy="144"/>
                <a:chOff x="1868" y="3369"/>
                <a:chExt cx="259" cy="194"/>
              </a:xfrm>
            </p:grpSpPr>
            <p:sp>
              <p:nvSpPr>
                <p:cNvPr id="10314" name="Rectangle 152"/>
                <p:cNvSpPr>
                  <a:spLocks noChangeArrowheads="1"/>
                </p:cNvSpPr>
                <p:nvPr/>
              </p:nvSpPr>
              <p:spPr bwMode="auto">
                <a:xfrm>
                  <a:off x="1911"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15" name="Rectangle 153"/>
                <p:cNvSpPr>
                  <a:spLocks noChangeArrowheads="1"/>
                </p:cNvSpPr>
                <p:nvPr/>
              </p:nvSpPr>
              <p:spPr bwMode="auto">
                <a:xfrm>
                  <a:off x="1868"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22</a:t>
                  </a:r>
                </a:p>
              </p:txBody>
            </p:sp>
          </p:grpSp>
          <p:grpSp>
            <p:nvGrpSpPr>
              <p:cNvPr id="10287" name="Group 154"/>
              <p:cNvGrpSpPr>
                <a:grpSpLocks/>
              </p:cNvGrpSpPr>
              <p:nvPr/>
            </p:nvGrpSpPr>
            <p:grpSpPr bwMode="auto">
              <a:xfrm>
                <a:off x="1557" y="2804"/>
                <a:ext cx="196" cy="144"/>
                <a:chOff x="2027" y="3369"/>
                <a:chExt cx="259" cy="194"/>
              </a:xfrm>
            </p:grpSpPr>
            <p:sp>
              <p:nvSpPr>
                <p:cNvPr id="10312" name="Rectangle 155"/>
                <p:cNvSpPr>
                  <a:spLocks noChangeArrowheads="1"/>
                </p:cNvSpPr>
                <p:nvPr/>
              </p:nvSpPr>
              <p:spPr bwMode="auto">
                <a:xfrm>
                  <a:off x="2070"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13" name="Rectangle 156"/>
                <p:cNvSpPr>
                  <a:spLocks noChangeArrowheads="1"/>
                </p:cNvSpPr>
                <p:nvPr/>
              </p:nvSpPr>
              <p:spPr bwMode="auto">
                <a:xfrm>
                  <a:off x="2027"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8" name="Group 157"/>
              <p:cNvGrpSpPr>
                <a:grpSpLocks/>
              </p:cNvGrpSpPr>
              <p:nvPr/>
            </p:nvGrpSpPr>
            <p:grpSpPr bwMode="auto">
              <a:xfrm>
                <a:off x="1677" y="2804"/>
                <a:ext cx="196" cy="144"/>
                <a:chOff x="2186" y="3369"/>
                <a:chExt cx="259" cy="194"/>
              </a:xfrm>
            </p:grpSpPr>
            <p:sp>
              <p:nvSpPr>
                <p:cNvPr id="10310" name="Rectangle 158"/>
                <p:cNvSpPr>
                  <a:spLocks noChangeArrowheads="1"/>
                </p:cNvSpPr>
                <p:nvPr/>
              </p:nvSpPr>
              <p:spPr bwMode="auto">
                <a:xfrm>
                  <a:off x="2229" y="3388"/>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11" name="Rectangle 159"/>
                <p:cNvSpPr>
                  <a:spLocks noChangeArrowheads="1"/>
                </p:cNvSpPr>
                <p:nvPr/>
              </p:nvSpPr>
              <p:spPr bwMode="auto">
                <a:xfrm>
                  <a:off x="2186" y="3369"/>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89" name="Group 160"/>
              <p:cNvGrpSpPr>
                <a:grpSpLocks/>
              </p:cNvGrpSpPr>
              <p:nvPr/>
            </p:nvGrpSpPr>
            <p:grpSpPr bwMode="auto">
              <a:xfrm>
                <a:off x="956" y="2921"/>
                <a:ext cx="196" cy="144"/>
                <a:chOff x="1232" y="3528"/>
                <a:chExt cx="259" cy="194"/>
              </a:xfrm>
            </p:grpSpPr>
            <p:sp>
              <p:nvSpPr>
                <p:cNvPr id="10308" name="Rectangle 161"/>
                <p:cNvSpPr>
                  <a:spLocks noChangeArrowheads="1"/>
                </p:cNvSpPr>
                <p:nvPr/>
              </p:nvSpPr>
              <p:spPr bwMode="auto">
                <a:xfrm>
                  <a:off x="1275"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09" name="Rectangle 162"/>
                <p:cNvSpPr>
                  <a:spLocks noChangeArrowheads="1"/>
                </p:cNvSpPr>
                <p:nvPr/>
              </p:nvSpPr>
              <p:spPr bwMode="auto">
                <a:xfrm>
                  <a:off x="1232"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90" name="Group 163"/>
              <p:cNvGrpSpPr>
                <a:grpSpLocks/>
              </p:cNvGrpSpPr>
              <p:nvPr/>
            </p:nvGrpSpPr>
            <p:grpSpPr bwMode="auto">
              <a:xfrm>
                <a:off x="1076" y="2921"/>
                <a:ext cx="196" cy="144"/>
                <a:chOff x="1391" y="3528"/>
                <a:chExt cx="259" cy="194"/>
              </a:xfrm>
            </p:grpSpPr>
            <p:sp>
              <p:nvSpPr>
                <p:cNvPr id="10306" name="Rectangle 164"/>
                <p:cNvSpPr>
                  <a:spLocks noChangeArrowheads="1"/>
                </p:cNvSpPr>
                <p:nvPr/>
              </p:nvSpPr>
              <p:spPr bwMode="auto">
                <a:xfrm>
                  <a:off x="1434"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07" name="Rectangle 165"/>
                <p:cNvSpPr>
                  <a:spLocks noChangeArrowheads="1"/>
                </p:cNvSpPr>
                <p:nvPr/>
              </p:nvSpPr>
              <p:spPr bwMode="auto">
                <a:xfrm>
                  <a:off x="1391"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91" name="Group 166"/>
              <p:cNvGrpSpPr>
                <a:grpSpLocks/>
              </p:cNvGrpSpPr>
              <p:nvPr/>
            </p:nvGrpSpPr>
            <p:grpSpPr bwMode="auto">
              <a:xfrm>
                <a:off x="1196" y="2921"/>
                <a:ext cx="196" cy="144"/>
                <a:chOff x="1550" y="3528"/>
                <a:chExt cx="259" cy="194"/>
              </a:xfrm>
            </p:grpSpPr>
            <p:sp>
              <p:nvSpPr>
                <p:cNvPr id="10304" name="Rectangle 167"/>
                <p:cNvSpPr>
                  <a:spLocks noChangeArrowheads="1"/>
                </p:cNvSpPr>
                <p:nvPr/>
              </p:nvSpPr>
              <p:spPr bwMode="auto">
                <a:xfrm>
                  <a:off x="1593"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05" name="Rectangle 168"/>
                <p:cNvSpPr>
                  <a:spLocks noChangeArrowheads="1"/>
                </p:cNvSpPr>
                <p:nvPr/>
              </p:nvSpPr>
              <p:spPr bwMode="auto">
                <a:xfrm>
                  <a:off x="1550"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92" name="Group 169"/>
              <p:cNvGrpSpPr>
                <a:grpSpLocks/>
              </p:cNvGrpSpPr>
              <p:nvPr/>
            </p:nvGrpSpPr>
            <p:grpSpPr bwMode="auto">
              <a:xfrm>
                <a:off x="1316" y="2921"/>
                <a:ext cx="196" cy="144"/>
                <a:chOff x="1709" y="3528"/>
                <a:chExt cx="259" cy="194"/>
              </a:xfrm>
            </p:grpSpPr>
            <p:sp>
              <p:nvSpPr>
                <p:cNvPr id="10302" name="Rectangle 170"/>
                <p:cNvSpPr>
                  <a:spLocks noChangeArrowheads="1"/>
                </p:cNvSpPr>
                <p:nvPr/>
              </p:nvSpPr>
              <p:spPr bwMode="auto">
                <a:xfrm>
                  <a:off x="1752"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03" name="Rectangle 171"/>
                <p:cNvSpPr>
                  <a:spLocks noChangeArrowheads="1"/>
                </p:cNvSpPr>
                <p:nvPr/>
              </p:nvSpPr>
              <p:spPr bwMode="auto">
                <a:xfrm>
                  <a:off x="1709"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93" name="Group 172"/>
              <p:cNvGrpSpPr>
                <a:grpSpLocks/>
              </p:cNvGrpSpPr>
              <p:nvPr/>
            </p:nvGrpSpPr>
            <p:grpSpPr bwMode="auto">
              <a:xfrm>
                <a:off x="1437" y="2921"/>
                <a:ext cx="196" cy="144"/>
                <a:chOff x="1868" y="3528"/>
                <a:chExt cx="259" cy="194"/>
              </a:xfrm>
            </p:grpSpPr>
            <p:sp>
              <p:nvSpPr>
                <p:cNvPr id="10300" name="Rectangle 173"/>
                <p:cNvSpPr>
                  <a:spLocks noChangeArrowheads="1"/>
                </p:cNvSpPr>
                <p:nvPr/>
              </p:nvSpPr>
              <p:spPr bwMode="auto">
                <a:xfrm>
                  <a:off x="1911"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301" name="Rectangle 174"/>
                <p:cNvSpPr>
                  <a:spLocks noChangeArrowheads="1"/>
                </p:cNvSpPr>
                <p:nvPr/>
              </p:nvSpPr>
              <p:spPr bwMode="auto">
                <a:xfrm>
                  <a:off x="1868"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nvGrpSpPr>
              <p:cNvPr id="10294" name="Group 175"/>
              <p:cNvGrpSpPr>
                <a:grpSpLocks/>
              </p:cNvGrpSpPr>
              <p:nvPr/>
            </p:nvGrpSpPr>
            <p:grpSpPr bwMode="auto">
              <a:xfrm>
                <a:off x="1557" y="2922"/>
                <a:ext cx="181" cy="127"/>
                <a:chOff x="2027" y="3529"/>
                <a:chExt cx="240" cy="172"/>
              </a:xfrm>
            </p:grpSpPr>
            <p:sp>
              <p:nvSpPr>
                <p:cNvPr id="10298" name="Rectangle 176"/>
                <p:cNvSpPr>
                  <a:spLocks noChangeArrowheads="1"/>
                </p:cNvSpPr>
                <p:nvPr/>
              </p:nvSpPr>
              <p:spPr bwMode="auto">
                <a:xfrm>
                  <a:off x="2070"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299" name="Rectangle 177"/>
                <p:cNvSpPr>
                  <a:spLocks noChangeArrowheads="1"/>
                </p:cNvSpPr>
                <p:nvPr/>
              </p:nvSpPr>
              <p:spPr bwMode="auto">
                <a:xfrm>
                  <a:off x="2027" y="3529"/>
                  <a:ext cx="240" cy="1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sz="700" b="1">
                      <a:solidFill>
                        <a:srgbClr val="000000"/>
                      </a:solidFill>
                    </a:rPr>
                    <a:t>55</a:t>
                  </a:r>
                </a:p>
              </p:txBody>
            </p:sp>
          </p:grpSp>
          <p:grpSp>
            <p:nvGrpSpPr>
              <p:cNvPr id="10295" name="Group 178"/>
              <p:cNvGrpSpPr>
                <a:grpSpLocks/>
              </p:cNvGrpSpPr>
              <p:nvPr/>
            </p:nvGrpSpPr>
            <p:grpSpPr bwMode="auto">
              <a:xfrm>
                <a:off x="1677" y="2921"/>
                <a:ext cx="196" cy="144"/>
                <a:chOff x="2186" y="3528"/>
                <a:chExt cx="259" cy="194"/>
              </a:xfrm>
            </p:grpSpPr>
            <p:sp>
              <p:nvSpPr>
                <p:cNvPr id="10296" name="Rectangle 179"/>
                <p:cNvSpPr>
                  <a:spLocks noChangeArrowheads="1"/>
                </p:cNvSpPr>
                <p:nvPr/>
              </p:nvSpPr>
              <p:spPr bwMode="auto">
                <a:xfrm>
                  <a:off x="2229" y="3547"/>
                  <a:ext cx="154" cy="154"/>
                </a:xfrm>
                <a:prstGeom prst="rect">
                  <a:avLst/>
                </a:prstGeom>
                <a:solidFill>
                  <a:schemeClr val="bg1"/>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297" name="Rectangle 180"/>
                <p:cNvSpPr>
                  <a:spLocks noChangeArrowheads="1"/>
                </p:cNvSpPr>
                <p:nvPr/>
              </p:nvSpPr>
              <p:spPr bwMode="auto">
                <a:xfrm>
                  <a:off x="2186" y="3528"/>
                  <a:ext cx="259" cy="1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900" b="1">
                      <a:solidFill>
                        <a:srgbClr val="000000"/>
                      </a:solidFill>
                    </a:rPr>
                    <a:t>55</a:t>
                  </a:r>
                </a:p>
              </p:txBody>
            </p:sp>
          </p:grpSp>
        </p:grpSp>
        <p:sp>
          <p:nvSpPr>
            <p:cNvPr id="10250" name="Line 181"/>
            <p:cNvSpPr>
              <a:spLocks noChangeShapeType="1"/>
            </p:cNvSpPr>
            <p:nvPr/>
          </p:nvSpPr>
          <p:spPr bwMode="auto">
            <a:xfrm flipH="1">
              <a:off x="2370" y="3396"/>
              <a:ext cx="928" cy="0"/>
            </a:xfrm>
            <a:prstGeom prst="line">
              <a:avLst/>
            </a:prstGeom>
            <a:noFill/>
            <a:ln w="38100">
              <a:solidFill>
                <a:schemeClr val="tx1"/>
              </a:solidFill>
              <a:round/>
              <a:headEnd type="none" w="sm" len="sm"/>
              <a:tailEnd type="stealth" w="med" len="lg"/>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251" name="Rectangle 182"/>
            <p:cNvSpPr>
              <a:spLocks noChangeArrowheads="1"/>
            </p:cNvSpPr>
            <p:nvPr/>
          </p:nvSpPr>
          <p:spPr bwMode="auto">
            <a:xfrm>
              <a:off x="2377" y="3396"/>
              <a:ext cx="1010" cy="2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400" i="1">
                  <a:solidFill>
                    <a:srgbClr val="000000"/>
                  </a:solidFill>
                  <a:latin typeface="Times New Roman" pitchFamily="18" charset="0"/>
                </a:rPr>
                <a:t>codificação</a:t>
              </a:r>
            </a:p>
          </p:txBody>
        </p:sp>
        <p:sp>
          <p:nvSpPr>
            <p:cNvPr id="10252" name="Text Box 183"/>
            <p:cNvSpPr txBox="1">
              <a:spLocks noChangeArrowheads="1"/>
            </p:cNvSpPr>
            <p:nvPr/>
          </p:nvSpPr>
          <p:spPr bwMode="auto">
            <a:xfrm>
              <a:off x="841" y="3272"/>
              <a:ext cx="1384" cy="200"/>
            </a:xfrm>
            <a:prstGeom prst="rect">
              <a:avLst/>
            </a:prstGeom>
            <a:noFill/>
            <a:ln w="12700">
              <a:solidFill>
                <a:schemeClr val="tx1"/>
              </a:solidFill>
              <a:miter lim="800000"/>
              <a:headEnd type="none" w="sm" len="sm"/>
              <a:tailEnd type="none" w="sm" len="sm"/>
            </a:ln>
            <a:effectLst/>
            <a:extLst>
              <a:ext uri="{909E8E84-426E-40dd-AFC4-6F175D3DCCD1}">
                <a14:hiddenFill xmlns="" xmlns:a14="http://schemas.microsoft.com/office/drawing/2010/main">
                  <a:solidFill>
                    <a:schemeClr val="bg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400" b="1">
                  <a:solidFill>
                    <a:srgbClr val="000000"/>
                  </a:solidFill>
                  <a:latin typeface="Times New Roman" pitchFamily="18" charset="0"/>
                </a:rPr>
                <a:t>8*55, 1*20, 1*22, 1*23, ….</a:t>
              </a:r>
              <a:endParaRPr lang="pt-BR" sz="1400" b="1">
                <a:solidFill>
                  <a:srgbClr val="000000"/>
                </a:solidFill>
                <a:latin typeface="Times New Roman" pitchFamily="18" charset="0"/>
              </a:endParaRPr>
            </a:p>
          </p:txBody>
        </p:sp>
        <p:sp>
          <p:nvSpPr>
            <p:cNvPr id="10253" name="Rectangle 184"/>
            <p:cNvSpPr>
              <a:spLocks noChangeArrowheads="1"/>
            </p:cNvSpPr>
            <p:nvPr/>
          </p:nvSpPr>
          <p:spPr bwMode="auto">
            <a:xfrm>
              <a:off x="906" y="3603"/>
              <a:ext cx="1572" cy="4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hangingPunct="0"/>
              <a:r>
                <a:rPr lang="en-US" b="1">
                  <a:solidFill>
                    <a:srgbClr val="000000"/>
                  </a:solidFill>
                  <a:latin typeface="Times New Roman" pitchFamily="18" charset="0"/>
                </a:rPr>
                <a:t>Imagem amostrada, </a:t>
              </a:r>
            </a:p>
            <a:p>
              <a:pPr algn="ctr" eaLnBrk="0" hangingPunct="0"/>
              <a:r>
                <a:rPr lang="en-US" b="1">
                  <a:solidFill>
                    <a:srgbClr val="000000"/>
                  </a:solidFill>
                  <a:latin typeface="Times New Roman" pitchFamily="18" charset="0"/>
                </a:rPr>
                <a:t>quantizada e codificada</a:t>
              </a:r>
            </a:p>
          </p:txBody>
        </p:sp>
      </p:grpSp>
    </p:spTree>
    <p:extLst>
      <p:ext uri="{BB962C8B-B14F-4D97-AF65-F5344CB8AC3E}">
        <p14:creationId xmlns:p14="http://schemas.microsoft.com/office/powerpoint/2010/main" val="1250141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4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345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3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Quantização</a:t>
            </a:r>
          </a:p>
        </p:txBody>
      </p:sp>
      <p:grpSp>
        <p:nvGrpSpPr>
          <p:cNvPr id="99" name="Group 98"/>
          <p:cNvGrpSpPr/>
          <p:nvPr/>
        </p:nvGrpSpPr>
        <p:grpSpPr>
          <a:xfrm>
            <a:off x="657183" y="1611824"/>
            <a:ext cx="6685313" cy="4694284"/>
            <a:chOff x="657183" y="1611824"/>
            <a:chExt cx="6685313" cy="4694284"/>
          </a:xfrm>
        </p:grpSpPr>
        <p:cxnSp>
          <p:nvCxnSpPr>
            <p:cNvPr id="4" name="Straight Arrow Connector 3"/>
            <p:cNvCxnSpPr/>
            <p:nvPr/>
          </p:nvCxnSpPr>
          <p:spPr>
            <a:xfrm>
              <a:off x="1078173" y="5718412"/>
              <a:ext cx="626432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241946" y="1611824"/>
              <a:ext cx="0" cy="432495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Freeform 6"/>
            <p:cNvSpPr/>
            <p:nvPr/>
          </p:nvSpPr>
          <p:spPr>
            <a:xfrm>
              <a:off x="1269242" y="2060811"/>
              <a:ext cx="5663821" cy="3596810"/>
            </a:xfrm>
            <a:custGeom>
              <a:avLst/>
              <a:gdLst>
                <a:gd name="connsiteX0" fmla="*/ 0 w 5663821"/>
                <a:gd name="connsiteY0" fmla="*/ 3589361 h 3617604"/>
                <a:gd name="connsiteX1" fmla="*/ 1037230 w 5663821"/>
                <a:gd name="connsiteY1" fmla="*/ 3548418 h 3617604"/>
                <a:gd name="connsiteX2" fmla="*/ 1951630 w 5663821"/>
                <a:gd name="connsiteY2" fmla="*/ 2988860 h 3617604"/>
                <a:gd name="connsiteX3" fmla="*/ 3043451 w 5663821"/>
                <a:gd name="connsiteY3" fmla="*/ 1596788 h 3617604"/>
                <a:gd name="connsiteX4" fmla="*/ 3998794 w 5663821"/>
                <a:gd name="connsiteY4" fmla="*/ 382137 h 3617604"/>
                <a:gd name="connsiteX5" fmla="*/ 5663821 w 5663821"/>
                <a:gd name="connsiteY5" fmla="*/ 0 h 3617604"/>
                <a:gd name="connsiteX0" fmla="*/ 0 w 5663821"/>
                <a:gd name="connsiteY0" fmla="*/ 3589361 h 3617604"/>
                <a:gd name="connsiteX1" fmla="*/ 1037230 w 5663821"/>
                <a:gd name="connsiteY1" fmla="*/ 3548418 h 3617604"/>
                <a:gd name="connsiteX2" fmla="*/ 1951630 w 5663821"/>
                <a:gd name="connsiteY2" fmla="*/ 2988860 h 3617604"/>
                <a:gd name="connsiteX3" fmla="*/ 3043451 w 5663821"/>
                <a:gd name="connsiteY3" fmla="*/ 1596788 h 3617604"/>
                <a:gd name="connsiteX4" fmla="*/ 4014292 w 5663821"/>
                <a:gd name="connsiteY4" fmla="*/ 428632 h 3617604"/>
                <a:gd name="connsiteX5" fmla="*/ 5663821 w 5663821"/>
                <a:gd name="connsiteY5" fmla="*/ 0 h 3617604"/>
                <a:gd name="connsiteX0" fmla="*/ 0 w 5663821"/>
                <a:gd name="connsiteY0" fmla="*/ 3589361 h 3617604"/>
                <a:gd name="connsiteX1" fmla="*/ 1037230 w 5663821"/>
                <a:gd name="connsiteY1" fmla="*/ 3548418 h 3617604"/>
                <a:gd name="connsiteX2" fmla="*/ 1951630 w 5663821"/>
                <a:gd name="connsiteY2" fmla="*/ 2988860 h 3617604"/>
                <a:gd name="connsiteX3" fmla="*/ 3043451 w 5663821"/>
                <a:gd name="connsiteY3" fmla="*/ 1596788 h 3617604"/>
                <a:gd name="connsiteX4" fmla="*/ 4014292 w 5663821"/>
                <a:gd name="connsiteY4" fmla="*/ 428632 h 3617604"/>
                <a:gd name="connsiteX5" fmla="*/ 5663821 w 5663821"/>
                <a:gd name="connsiteY5" fmla="*/ 0 h 3617604"/>
                <a:gd name="connsiteX0" fmla="*/ 0 w 5663821"/>
                <a:gd name="connsiteY0" fmla="*/ 3589361 h 3599863"/>
                <a:gd name="connsiteX1" fmla="*/ 1037230 w 5663821"/>
                <a:gd name="connsiteY1" fmla="*/ 3486425 h 3599863"/>
                <a:gd name="connsiteX2" fmla="*/ 1951630 w 5663821"/>
                <a:gd name="connsiteY2" fmla="*/ 2988860 h 3599863"/>
                <a:gd name="connsiteX3" fmla="*/ 3043451 w 5663821"/>
                <a:gd name="connsiteY3" fmla="*/ 1596788 h 3599863"/>
                <a:gd name="connsiteX4" fmla="*/ 4014292 w 5663821"/>
                <a:gd name="connsiteY4" fmla="*/ 428632 h 3599863"/>
                <a:gd name="connsiteX5" fmla="*/ 5663821 w 5663821"/>
                <a:gd name="connsiteY5" fmla="*/ 0 h 3599863"/>
                <a:gd name="connsiteX0" fmla="*/ 0 w 5663821"/>
                <a:gd name="connsiteY0" fmla="*/ 3589361 h 3596810"/>
                <a:gd name="connsiteX1" fmla="*/ 1037230 w 5663821"/>
                <a:gd name="connsiteY1" fmla="*/ 3486425 h 3596810"/>
                <a:gd name="connsiteX2" fmla="*/ 1951630 w 5663821"/>
                <a:gd name="connsiteY2" fmla="*/ 2988860 h 3596810"/>
                <a:gd name="connsiteX3" fmla="*/ 3043451 w 5663821"/>
                <a:gd name="connsiteY3" fmla="*/ 1596788 h 3596810"/>
                <a:gd name="connsiteX4" fmla="*/ 4014292 w 5663821"/>
                <a:gd name="connsiteY4" fmla="*/ 428632 h 3596810"/>
                <a:gd name="connsiteX5" fmla="*/ 5663821 w 5663821"/>
                <a:gd name="connsiteY5" fmla="*/ 0 h 359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3821" h="3596810">
                  <a:moveTo>
                    <a:pt x="0" y="3589361"/>
                  </a:moveTo>
                  <a:cubicBezTo>
                    <a:pt x="355979" y="3618931"/>
                    <a:pt x="696460" y="3555512"/>
                    <a:pt x="1037230" y="3486425"/>
                  </a:cubicBezTo>
                  <a:cubicBezTo>
                    <a:pt x="1378000" y="3417338"/>
                    <a:pt x="1617260" y="3303799"/>
                    <a:pt x="1951630" y="2988860"/>
                  </a:cubicBezTo>
                  <a:cubicBezTo>
                    <a:pt x="2286000" y="2673921"/>
                    <a:pt x="2699674" y="2023493"/>
                    <a:pt x="3043451" y="1596788"/>
                  </a:cubicBezTo>
                  <a:cubicBezTo>
                    <a:pt x="3387228" y="1170083"/>
                    <a:pt x="3577564" y="741258"/>
                    <a:pt x="4014292" y="428632"/>
                  </a:cubicBezTo>
                  <a:cubicBezTo>
                    <a:pt x="4451020" y="116006"/>
                    <a:pt x="5390866" y="47767"/>
                    <a:pt x="566382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TextBox 8"/>
            <p:cNvSpPr txBox="1"/>
            <p:nvPr/>
          </p:nvSpPr>
          <p:spPr>
            <a:xfrm>
              <a:off x="2464231" y="5936776"/>
              <a:ext cx="3262432" cy="369332"/>
            </a:xfrm>
            <a:prstGeom prst="rect">
              <a:avLst/>
            </a:prstGeom>
            <a:noFill/>
          </p:spPr>
          <p:txBody>
            <a:bodyPr wrap="none" rtlCol="0">
              <a:spAutoFit/>
            </a:bodyPr>
            <a:lstStyle/>
            <a:p>
              <a:r>
                <a:rPr lang="pt-BR" dirty="0"/>
                <a:t>Exposição (quantidade de luz)</a:t>
              </a:r>
            </a:p>
          </p:txBody>
        </p:sp>
        <p:sp>
          <p:nvSpPr>
            <p:cNvPr id="10" name="TextBox 9"/>
            <p:cNvSpPr txBox="1"/>
            <p:nvPr/>
          </p:nvSpPr>
          <p:spPr>
            <a:xfrm rot="16200000">
              <a:off x="428915" y="3589633"/>
              <a:ext cx="825867" cy="369332"/>
            </a:xfrm>
            <a:prstGeom prst="rect">
              <a:avLst/>
            </a:prstGeom>
            <a:noFill/>
          </p:spPr>
          <p:txBody>
            <a:bodyPr wrap="none" rtlCol="0">
              <a:spAutoFit/>
            </a:bodyPr>
            <a:lstStyle/>
            <a:p>
              <a:r>
                <a:rPr lang="pt-BR" dirty="0"/>
                <a:t>Níveis</a:t>
              </a:r>
            </a:p>
          </p:txBody>
        </p:sp>
        <p:cxnSp>
          <p:nvCxnSpPr>
            <p:cNvPr id="12" name="Straight Connector 11"/>
            <p:cNvCxnSpPr/>
            <p:nvPr/>
          </p:nvCxnSpPr>
          <p:spPr>
            <a:xfrm>
              <a:off x="1151467" y="20608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51467" y="22132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51467" y="23656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51467" y="25180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51467" y="26704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51467" y="28228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51467" y="29752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51467" y="31276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151467" y="32800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151467" y="34324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151467" y="35848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151467" y="37372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151467" y="38896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151467" y="40420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151467" y="41944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151467" y="43468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151467" y="44992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151467" y="46516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151467" y="48040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51467" y="49564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151467" y="51088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51467" y="52612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151467" y="54136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151467" y="55660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151467" y="5718411"/>
              <a:ext cx="1177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241946" y="20608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flipV="1">
              <a:off x="5503208" y="2053062"/>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225006" y="22132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225006" y="23656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225006" y="25180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225006" y="26704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225006" y="28228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225006" y="29752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225006" y="31276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225006" y="32800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225006" y="34324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225006" y="35848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225006" y="37372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225006" y="38896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225006" y="40420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225006" y="41944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225006" y="43468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225006" y="44992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225006" y="46516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225006" y="48040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225006" y="49564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225006" y="51088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225006" y="52612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225006" y="54136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225006" y="5566011"/>
              <a:ext cx="569111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flipV="1">
              <a:off x="6027509" y="2060810"/>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flipV="1">
              <a:off x="5222318" y="2071569"/>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flipV="1">
              <a:off x="5043710" y="20453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flipV="1">
              <a:off x="6917247" y="2051695"/>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flipV="1">
              <a:off x="4899644" y="20453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flipV="1">
              <a:off x="4772644" y="20453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47726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flipV="1">
              <a:off x="46456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45694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flipV="1">
              <a:off x="4459378"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flipV="1">
              <a:off x="43408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flipV="1">
              <a:off x="42138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flipV="1">
              <a:off x="4112244"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flipV="1">
              <a:off x="4002178"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flipV="1">
              <a:off x="3866711"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flipV="1">
              <a:off x="3765111" y="2070717"/>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flipV="1">
              <a:off x="3646452"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flipV="1">
              <a:off x="3527919"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flipV="1">
              <a:off x="3417852"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flipV="1">
              <a:off x="3282385"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flipV="1">
              <a:off x="3129985"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H="1" flipV="1">
              <a:off x="2909852"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flipV="1">
              <a:off x="2672785"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flipV="1">
              <a:off x="2207119" y="2076306"/>
              <a:ext cx="76326" cy="3665349"/>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524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Seis fotos da mesma cena com variação do tempo de abertura da câmera</a:t>
            </a:r>
          </a:p>
        </p:txBody>
      </p:sp>
      <p:pic>
        <p:nvPicPr>
          <p:cNvPr id="3" name="Picture 2"/>
          <p:cNvPicPr/>
          <p:nvPr/>
        </p:nvPicPr>
        <p:blipFill>
          <a:blip r:embed="rId2"/>
          <a:stretch>
            <a:fillRect/>
          </a:stretch>
        </p:blipFill>
        <p:spPr>
          <a:xfrm>
            <a:off x="458428" y="2117090"/>
            <a:ext cx="8228371" cy="3846982"/>
          </a:xfrm>
          <a:prstGeom prst="rect">
            <a:avLst/>
          </a:prstGeom>
        </p:spPr>
      </p:pic>
    </p:spTree>
    <p:extLst>
      <p:ext uri="{BB962C8B-B14F-4D97-AF65-F5344CB8AC3E}">
        <p14:creationId xmlns:p14="http://schemas.microsoft.com/office/powerpoint/2010/main" val="61862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Razões de lados e resolução típicas</a:t>
            </a:r>
          </a:p>
        </p:txBody>
      </p:sp>
      <p:grpSp>
        <p:nvGrpSpPr>
          <p:cNvPr id="12" name="Group 11"/>
          <p:cNvGrpSpPr/>
          <p:nvPr/>
        </p:nvGrpSpPr>
        <p:grpSpPr>
          <a:xfrm>
            <a:off x="1692000" y="2271201"/>
            <a:ext cx="5760000" cy="3604666"/>
            <a:chOff x="2777067" y="3253334"/>
            <a:chExt cx="5760000" cy="3604666"/>
          </a:xfrm>
        </p:grpSpPr>
        <p:sp>
          <p:nvSpPr>
            <p:cNvPr id="5" name="Rectangle 4"/>
            <p:cNvSpPr/>
            <p:nvPr/>
          </p:nvSpPr>
          <p:spPr>
            <a:xfrm>
              <a:off x="2777067" y="3258000"/>
              <a:ext cx="5760000" cy="3600000"/>
            </a:xfrm>
            <a:prstGeom prst="rect">
              <a:avLst/>
            </a:prstGeom>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Rectangle 5"/>
            <p:cNvSpPr/>
            <p:nvPr/>
          </p:nvSpPr>
          <p:spPr>
            <a:xfrm>
              <a:off x="2777067" y="3618000"/>
              <a:ext cx="5760000" cy="3240000"/>
            </a:xfrm>
            <a:prstGeom prst="rect">
              <a:avLst/>
            </a:prstGeom>
            <a:solidFill>
              <a:srgbClr val="FFC000"/>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TextBox 6"/>
            <p:cNvSpPr txBox="1"/>
            <p:nvPr/>
          </p:nvSpPr>
          <p:spPr>
            <a:xfrm>
              <a:off x="2806132" y="3253334"/>
              <a:ext cx="2778325" cy="307777"/>
            </a:xfrm>
            <a:prstGeom prst="rect">
              <a:avLst/>
            </a:prstGeom>
            <a:noFill/>
          </p:spPr>
          <p:txBody>
            <a:bodyPr wrap="none" rtlCol="0">
              <a:spAutoFit/>
            </a:bodyPr>
            <a:lstStyle/>
            <a:p>
              <a:r>
                <a:rPr lang="pt-BR" sz="1400" dirty="0">
                  <a:latin typeface="Arial Unicode MS" charset="0"/>
                  <a:ea typeface="Arial Unicode MS" charset="0"/>
                  <a:cs typeface="Arial Unicode MS" charset="0"/>
                </a:rPr>
                <a:t>16:10  1920×1200 ou 1280×800 </a:t>
              </a:r>
            </a:p>
          </p:txBody>
        </p:sp>
        <p:sp>
          <p:nvSpPr>
            <p:cNvPr id="8" name="TextBox 7"/>
            <p:cNvSpPr txBox="1"/>
            <p:nvPr/>
          </p:nvSpPr>
          <p:spPr>
            <a:xfrm>
              <a:off x="2806132" y="3641810"/>
              <a:ext cx="3634328" cy="307777"/>
            </a:xfrm>
            <a:prstGeom prst="rect">
              <a:avLst/>
            </a:prstGeom>
            <a:noFill/>
          </p:spPr>
          <p:txBody>
            <a:bodyPr wrap="none" rtlCol="0">
              <a:spAutoFit/>
            </a:bodyPr>
            <a:lstStyle/>
            <a:p>
              <a:r>
                <a:rPr lang="pt-BR" sz="1400" dirty="0">
                  <a:latin typeface="Arial Unicode MS" charset="0"/>
                  <a:ea typeface="Arial Unicode MS" charset="0"/>
                  <a:cs typeface="Arial Unicode MS" charset="0"/>
                </a:rPr>
                <a:t>16:9  1920×1080 (HDTV) ou 1600×900 ou  </a:t>
              </a:r>
            </a:p>
          </p:txBody>
        </p:sp>
        <p:sp>
          <p:nvSpPr>
            <p:cNvPr id="10" name="Rectangle 9"/>
            <p:cNvSpPr/>
            <p:nvPr/>
          </p:nvSpPr>
          <p:spPr>
            <a:xfrm>
              <a:off x="2777067" y="4019716"/>
              <a:ext cx="3784379" cy="2838284"/>
            </a:xfrm>
            <a:prstGeom prst="rect">
              <a:avLst/>
            </a:prstGeom>
            <a:solidFill>
              <a:srgbClr val="92D050"/>
            </a:solidFill>
            <a:ln>
              <a:solidFill>
                <a:schemeClr val="accent1">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TextBox 10"/>
            <p:cNvSpPr txBox="1"/>
            <p:nvPr/>
          </p:nvSpPr>
          <p:spPr>
            <a:xfrm>
              <a:off x="2806132" y="4010988"/>
              <a:ext cx="3379451" cy="307777"/>
            </a:xfrm>
            <a:prstGeom prst="rect">
              <a:avLst/>
            </a:prstGeom>
            <a:noFill/>
          </p:spPr>
          <p:txBody>
            <a:bodyPr wrap="none" rtlCol="0">
              <a:spAutoFit/>
            </a:bodyPr>
            <a:lstStyle/>
            <a:p>
              <a:r>
                <a:rPr lang="pt-BR" sz="1400" dirty="0">
                  <a:latin typeface="Arial Unicode MS" charset="0"/>
                  <a:ea typeface="Arial Unicode MS" charset="0"/>
                  <a:cs typeface="Arial Unicode MS" charset="0"/>
                </a:rPr>
                <a:t>4:3  1024×768 ou 800×600 ou 640×480 </a:t>
              </a:r>
            </a:p>
          </p:txBody>
        </p:sp>
      </p:grpSp>
    </p:spTree>
    <p:extLst>
      <p:ext uri="{BB962C8B-B14F-4D97-AF65-F5344CB8AC3E}">
        <p14:creationId xmlns:p14="http://schemas.microsoft.com/office/powerpoint/2010/main" val="716773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dirty="0"/>
              <a:t>1D - Som (voz, fala e Música)</a:t>
            </a:r>
          </a:p>
        </p:txBody>
      </p:sp>
      <p:sp>
        <p:nvSpPr>
          <p:cNvPr id="4" name="Text Placeholder 3"/>
          <p:cNvSpPr>
            <a:spLocks noGrp="1"/>
          </p:cNvSpPr>
          <p:nvPr>
            <p:ph type="body" idx="1"/>
          </p:nvPr>
        </p:nvSpPr>
        <p:spPr/>
        <p:txBody>
          <a:bodyPr/>
          <a:lstStyle/>
          <a:p>
            <a:r>
              <a:rPr lang="pt-BR" dirty="0"/>
              <a:t>Amostragem e reconstrução</a:t>
            </a:r>
          </a:p>
        </p:txBody>
      </p:sp>
    </p:spTree>
    <p:extLst>
      <p:ext uri="{BB962C8B-B14F-4D97-AF65-F5344CB8AC3E}">
        <p14:creationId xmlns:p14="http://schemas.microsoft.com/office/powerpoint/2010/main" val="2041025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10000" r="97381"/>
                    </a14:imgEffect>
                  </a14:imgLayer>
                </a14:imgProps>
              </a:ext>
              <a:ext uri="{28A0092B-C50C-407E-A947-70E740481C1C}">
                <a14:useLocalDpi xmlns:a14="http://schemas.microsoft.com/office/drawing/2010/main" val="0"/>
              </a:ext>
            </a:extLst>
          </a:blip>
          <a:stretch>
            <a:fillRect/>
          </a:stretch>
        </p:blipFill>
        <p:spPr>
          <a:xfrm>
            <a:off x="508959" y="450107"/>
            <a:ext cx="1353268" cy="966620"/>
          </a:xfrm>
          <a:prstGeom prst="rect">
            <a:avLst/>
          </a:prstGeom>
        </p:spPr>
      </p:pic>
      <p:pic>
        <p:nvPicPr>
          <p:cNvPr id="3" name="Picture 2"/>
          <p:cNvPicPr>
            <a:picLocks noChangeAspect="1"/>
          </p:cNvPicPr>
          <p:nvPr/>
        </p:nvPicPr>
        <p:blipFill>
          <a:blip r:embed="rId4" cstate="print">
            <a:extLst>
              <a:ext uri="{BEBA8EAE-BF5A-486C-A8C5-ECC9F3942E4B}">
                <a14:imgProps xmlns:a14="http://schemas.microsoft.com/office/drawing/2010/main">
                  <a14:imgLayer r:embed="rId5">
                    <a14:imgEffect>
                      <a14:backgroundRemoval t="0" b="89892" l="2306" r="89990"/>
                    </a14:imgEffect>
                  </a14:imgLayer>
                </a14:imgProps>
              </a:ext>
              <a:ext uri="{28A0092B-C50C-407E-A947-70E740481C1C}">
                <a14:useLocalDpi xmlns:a14="http://schemas.microsoft.com/office/drawing/2010/main" val="0"/>
              </a:ext>
            </a:extLst>
          </a:blip>
          <a:stretch>
            <a:fillRect/>
          </a:stretch>
        </p:blipFill>
        <p:spPr>
          <a:xfrm>
            <a:off x="6781187" y="2339056"/>
            <a:ext cx="1633148" cy="1346312"/>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5326" y="590736"/>
            <a:ext cx="1391166" cy="1007146"/>
          </a:xfrm>
          <a:prstGeom prst="rect">
            <a:avLst/>
          </a:prstGeom>
        </p:spPr>
      </p:pic>
      <p:pic>
        <p:nvPicPr>
          <p:cNvPr id="7"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2028248" y="873264"/>
            <a:ext cx="1603474" cy="7246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4258714" y="812879"/>
            <a:ext cx="1630393" cy="75049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4668680" y="2793747"/>
            <a:ext cx="1603474" cy="72461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2039746" y="2767867"/>
            <a:ext cx="1630393" cy="75049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cxnSp>
        <p:nvCxnSpPr>
          <p:cNvPr id="12" name="Straight Arrow Connector 11"/>
          <p:cNvCxnSpPr/>
          <p:nvPr/>
        </p:nvCxnSpPr>
        <p:spPr bwMode="auto">
          <a:xfrm flipV="1">
            <a:off x="3631722" y="1235573"/>
            <a:ext cx="626992" cy="1062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4" name="Straight Arrow Connector 13"/>
          <p:cNvCxnSpPr>
            <a:stCxn id="8" idx="3"/>
          </p:cNvCxnSpPr>
          <p:nvPr/>
        </p:nvCxnSpPr>
        <p:spPr bwMode="auto">
          <a:xfrm>
            <a:off x="5889107" y="1188128"/>
            <a:ext cx="766094"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Straight Arrow Connector 15"/>
          <p:cNvCxnSpPr>
            <a:stCxn id="11" idx="3"/>
          </p:cNvCxnSpPr>
          <p:nvPr/>
        </p:nvCxnSpPr>
        <p:spPr bwMode="auto">
          <a:xfrm>
            <a:off x="3670139" y="3143116"/>
            <a:ext cx="626992"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7" name="Straight Arrow Connector 16"/>
          <p:cNvCxnSpPr/>
          <p:nvPr/>
        </p:nvCxnSpPr>
        <p:spPr bwMode="auto">
          <a:xfrm flipV="1">
            <a:off x="3674999" y="3156056"/>
            <a:ext cx="626992" cy="1062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959" y="2609447"/>
            <a:ext cx="1391166" cy="1007146"/>
          </a:xfrm>
          <a:prstGeom prst="rect">
            <a:avLst/>
          </a:prstGeom>
        </p:spPr>
      </p:pic>
    </p:spTree>
    <p:extLst>
      <p:ext uri="{BB962C8B-B14F-4D97-AF65-F5344CB8AC3E}">
        <p14:creationId xmlns:p14="http://schemas.microsoft.com/office/powerpoint/2010/main" val="1106294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C6A204-5129-2A40-9782-22F9D3F23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1665" y="393032"/>
            <a:ext cx="3862287" cy="3096127"/>
          </a:xfrm>
          <a:prstGeom prst="rect">
            <a:avLst/>
          </a:prstGeom>
        </p:spPr>
      </p:pic>
      <p:pic>
        <p:nvPicPr>
          <p:cNvPr id="7" name="Picture 6">
            <a:extLst>
              <a:ext uri="{FF2B5EF4-FFF2-40B4-BE49-F238E27FC236}">
                <a16:creationId xmlns:a16="http://schemas.microsoft.com/office/drawing/2014/main" id="{6F64FC11-0CF3-6F47-AA25-AA9DDCD89980}"/>
              </a:ext>
            </a:extLst>
          </p:cNvPr>
          <p:cNvPicPr>
            <a:picLocks noChangeAspect="1"/>
          </p:cNvPicPr>
          <p:nvPr/>
        </p:nvPicPr>
        <p:blipFill>
          <a:blip r:embed="rId3"/>
          <a:stretch>
            <a:fillRect/>
          </a:stretch>
        </p:blipFill>
        <p:spPr>
          <a:xfrm>
            <a:off x="336885" y="409072"/>
            <a:ext cx="4031916" cy="3023937"/>
          </a:xfrm>
          <a:prstGeom prst="rect">
            <a:avLst/>
          </a:prstGeom>
        </p:spPr>
      </p:pic>
      <p:pic>
        <p:nvPicPr>
          <p:cNvPr id="9" name="Picture 8">
            <a:extLst>
              <a:ext uri="{FF2B5EF4-FFF2-40B4-BE49-F238E27FC236}">
                <a16:creationId xmlns:a16="http://schemas.microsoft.com/office/drawing/2014/main" id="{C6E8B9AB-3030-3448-89EB-4BD96C42CE1F}"/>
              </a:ext>
            </a:extLst>
          </p:cNvPr>
          <p:cNvPicPr>
            <a:picLocks noChangeAspect="1"/>
          </p:cNvPicPr>
          <p:nvPr/>
        </p:nvPicPr>
        <p:blipFill rotWithShape="1">
          <a:blip r:embed="rId4">
            <a:extLst>
              <a:ext uri="{28A0092B-C50C-407E-A947-70E740481C1C}">
                <a14:useLocalDpi xmlns:a14="http://schemas.microsoft.com/office/drawing/2010/main" val="0"/>
              </a:ext>
            </a:extLst>
          </a:blip>
          <a:srcRect b="35981"/>
          <a:stretch/>
        </p:blipFill>
        <p:spPr>
          <a:xfrm>
            <a:off x="1676398" y="3314632"/>
            <a:ext cx="5037223" cy="1907073"/>
          </a:xfrm>
          <a:prstGeom prst="rect">
            <a:avLst/>
          </a:prstGeom>
        </p:spPr>
      </p:pic>
      <p:sp>
        <p:nvSpPr>
          <p:cNvPr id="10" name="TextBox 9">
            <a:extLst>
              <a:ext uri="{FF2B5EF4-FFF2-40B4-BE49-F238E27FC236}">
                <a16:creationId xmlns:a16="http://schemas.microsoft.com/office/drawing/2014/main" id="{D9E2076D-4B7E-B94E-B87F-79F69C616775}"/>
              </a:ext>
            </a:extLst>
          </p:cNvPr>
          <p:cNvSpPr txBox="1"/>
          <p:nvPr/>
        </p:nvSpPr>
        <p:spPr>
          <a:xfrm>
            <a:off x="360947" y="5269831"/>
            <a:ext cx="8606589" cy="1107996"/>
          </a:xfrm>
          <a:prstGeom prst="rect">
            <a:avLst/>
          </a:prstGeom>
          <a:solidFill>
            <a:schemeClr val="bg1"/>
          </a:solidFill>
        </p:spPr>
        <p:txBody>
          <a:bodyPr wrap="square" rtlCol="0">
            <a:spAutoFit/>
          </a:bodyPr>
          <a:lstStyle/>
          <a:p>
            <a:r>
              <a:rPr lang="pt-BR" sz="1100" dirty="0"/>
              <a:t>Diagrama funcional da orelha humana. A orelha externa coleta ondas sonoras do ambiente e canalizam eles para a membrana timpânica (tambor da orelha), uma fina camada de tecido que vibra em sincronia com o forma da onda de ar. Os ossos do ouvido médio (martelo, bigorna e estribo) transmitem essas vibrações para a janela oval, uma membrana flexível na cóclea cheia de líquido. Contido dentro da cóclea temos a membrana basilar, que é estrutura que suporta para cerca de 12.000 células nervosas que formam o nervo coclear. Devido à rigidez variável da membrana de base, cada célula nervosa apenas responde a uma faixa estreita de frequências de áudio, tornando a orelha um analisador do espectro de a frequência.</a:t>
            </a:r>
          </a:p>
        </p:txBody>
      </p:sp>
      <p:pic>
        <p:nvPicPr>
          <p:cNvPr id="12" name="Picture 11">
            <a:extLst>
              <a:ext uri="{FF2B5EF4-FFF2-40B4-BE49-F238E27FC236}">
                <a16:creationId xmlns:a16="http://schemas.microsoft.com/office/drawing/2014/main" id="{4EC0EF54-51C3-B247-BB69-8D710CC42C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0739" y="409074"/>
            <a:ext cx="738375" cy="673767"/>
          </a:xfrm>
          <a:prstGeom prst="rect">
            <a:avLst/>
          </a:prstGeom>
        </p:spPr>
      </p:pic>
      <p:pic>
        <p:nvPicPr>
          <p:cNvPr id="14" name="Picture 13">
            <a:extLst>
              <a:ext uri="{FF2B5EF4-FFF2-40B4-BE49-F238E27FC236}">
                <a16:creationId xmlns:a16="http://schemas.microsoft.com/office/drawing/2014/main" id="{90C45507-5C31-3045-9DA3-C584173D90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2182" y="3649578"/>
            <a:ext cx="729105" cy="969879"/>
          </a:xfrm>
          <a:prstGeom prst="rect">
            <a:avLst/>
          </a:prstGeom>
        </p:spPr>
      </p:pic>
      <p:sp>
        <p:nvSpPr>
          <p:cNvPr id="15" name="Rectangle 14">
            <a:extLst>
              <a:ext uri="{FF2B5EF4-FFF2-40B4-BE49-F238E27FC236}">
                <a16:creationId xmlns:a16="http://schemas.microsoft.com/office/drawing/2014/main" id="{0ED680FD-4BB7-D04C-A622-51DE3EABAB31}"/>
              </a:ext>
            </a:extLst>
          </p:cNvPr>
          <p:cNvSpPr/>
          <p:nvPr/>
        </p:nvSpPr>
        <p:spPr>
          <a:xfrm>
            <a:off x="7301718" y="4656039"/>
            <a:ext cx="1301382" cy="276999"/>
          </a:xfrm>
          <a:prstGeom prst="rect">
            <a:avLst/>
          </a:prstGeom>
        </p:spPr>
        <p:txBody>
          <a:bodyPr wrap="none">
            <a:spAutoFit/>
          </a:bodyPr>
          <a:lstStyle/>
          <a:p>
            <a:r>
              <a:rPr lang="en-US" sz="1200" dirty="0">
                <a:solidFill>
                  <a:srgbClr val="6464FF"/>
                </a:solidFill>
                <a:latin typeface="Tahoma" panose="020B0604030504040204" pitchFamily="34" charset="0"/>
              </a:rPr>
              <a:t>Steven W. Smith</a:t>
            </a:r>
            <a:endParaRPr lang="en-US" sz="1200" b="0" i="0" dirty="0">
              <a:solidFill>
                <a:srgbClr val="2B2B2C"/>
              </a:solidFill>
              <a:effectLst/>
              <a:latin typeface="Tahoma" panose="020B0604030504040204" pitchFamily="34" charset="0"/>
            </a:endParaRPr>
          </a:p>
        </p:txBody>
      </p:sp>
      <p:pic>
        <p:nvPicPr>
          <p:cNvPr id="16" name="Picture 15">
            <a:extLst>
              <a:ext uri="{FF2B5EF4-FFF2-40B4-BE49-F238E27FC236}">
                <a16:creationId xmlns:a16="http://schemas.microsoft.com/office/drawing/2014/main" id="{1D367922-41BD-AC4D-B377-6009F97AA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6913" y="304801"/>
            <a:ext cx="685634" cy="625641"/>
          </a:xfrm>
          <a:prstGeom prst="rect">
            <a:avLst/>
          </a:prstGeom>
        </p:spPr>
      </p:pic>
    </p:spTree>
    <p:extLst>
      <p:ext uri="{BB962C8B-B14F-4D97-AF65-F5344CB8AC3E}">
        <p14:creationId xmlns:p14="http://schemas.microsoft.com/office/powerpoint/2010/main" val="1689032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64566B-208C-334A-8B60-7E1D68F6F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0800" y="825500"/>
            <a:ext cx="6502400" cy="5207000"/>
          </a:xfrm>
          <a:prstGeom prst="rect">
            <a:avLst/>
          </a:prstGeom>
        </p:spPr>
      </p:pic>
      <p:sp>
        <p:nvSpPr>
          <p:cNvPr id="6" name="Rectangle 5">
            <a:extLst>
              <a:ext uri="{FF2B5EF4-FFF2-40B4-BE49-F238E27FC236}">
                <a16:creationId xmlns:a16="http://schemas.microsoft.com/office/drawing/2014/main" id="{2158C38E-1129-5240-9A54-7C2FC26463F2}"/>
              </a:ext>
            </a:extLst>
          </p:cNvPr>
          <p:cNvSpPr/>
          <p:nvPr/>
        </p:nvSpPr>
        <p:spPr bwMode="auto">
          <a:xfrm>
            <a:off x="1211179" y="2558716"/>
            <a:ext cx="6577263" cy="160421"/>
          </a:xfrm>
          <a:prstGeom prst="rect">
            <a:avLst/>
          </a:prstGeom>
          <a:noFill/>
          <a:ln w="2857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2100" b="0" i="1" u="none" strike="noStrike" cap="none" normalizeH="0" baseline="0">
              <a:ln>
                <a:noFill/>
              </a:ln>
              <a:solidFill>
                <a:schemeClr val="tx1"/>
              </a:solidFill>
              <a:effectLst/>
              <a:latin typeface="Times New Roman" pitchFamily="18" charset="0"/>
            </a:endParaRPr>
          </a:p>
        </p:txBody>
      </p:sp>
      <p:pic>
        <p:nvPicPr>
          <p:cNvPr id="9" name="Picture 8">
            <a:extLst>
              <a:ext uri="{FF2B5EF4-FFF2-40B4-BE49-F238E27FC236}">
                <a16:creationId xmlns:a16="http://schemas.microsoft.com/office/drawing/2014/main" id="{908A4125-6800-5347-B8CD-A0D4BEE819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887" y="401053"/>
            <a:ext cx="738375" cy="673767"/>
          </a:xfrm>
          <a:prstGeom prst="rect">
            <a:avLst/>
          </a:prstGeom>
        </p:spPr>
      </p:pic>
    </p:spTree>
    <p:extLst>
      <p:ext uri="{BB962C8B-B14F-4D97-AF65-F5344CB8AC3E}">
        <p14:creationId xmlns:p14="http://schemas.microsoft.com/office/powerpoint/2010/main" val="2863388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7973A3-B18B-2547-9E80-927B70107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1110"/>
            <a:ext cx="9144000" cy="4335780"/>
          </a:xfrm>
          <a:prstGeom prst="rect">
            <a:avLst/>
          </a:prstGeom>
        </p:spPr>
      </p:pic>
      <p:sp>
        <p:nvSpPr>
          <p:cNvPr id="4" name="Title 3">
            <a:extLst>
              <a:ext uri="{FF2B5EF4-FFF2-40B4-BE49-F238E27FC236}">
                <a16:creationId xmlns:a16="http://schemas.microsoft.com/office/drawing/2014/main" id="{3731D229-33A7-7F4F-9B3B-5B60AE65517D}"/>
              </a:ext>
            </a:extLst>
          </p:cNvPr>
          <p:cNvSpPr>
            <a:spLocks noGrp="1"/>
          </p:cNvSpPr>
          <p:nvPr>
            <p:ph type="title"/>
          </p:nvPr>
        </p:nvSpPr>
        <p:spPr>
          <a:xfrm>
            <a:off x="457200" y="274638"/>
            <a:ext cx="8229600" cy="768099"/>
          </a:xfrm>
        </p:spPr>
        <p:txBody>
          <a:bodyPr/>
          <a:lstStyle/>
          <a:p>
            <a:r>
              <a:rPr lang="en-US" sz="3200" dirty="0"/>
              <a:t>Volley theory</a:t>
            </a:r>
            <a:endParaRPr lang="pt-BR" sz="3200" dirty="0"/>
          </a:p>
        </p:txBody>
      </p:sp>
    </p:spTree>
    <p:extLst>
      <p:ext uri="{BB962C8B-B14F-4D97-AF65-F5344CB8AC3E}">
        <p14:creationId xmlns:p14="http://schemas.microsoft.com/office/powerpoint/2010/main" val="119769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6E67-8B8B-EA48-BC5B-2062128E2DF7}"/>
              </a:ext>
            </a:extLst>
          </p:cNvPr>
          <p:cNvSpPr>
            <a:spLocks noGrp="1"/>
          </p:cNvSpPr>
          <p:nvPr>
            <p:ph type="title"/>
          </p:nvPr>
        </p:nvSpPr>
        <p:spPr>
          <a:xfrm>
            <a:off x="-425115" y="0"/>
            <a:ext cx="4572000" cy="737937"/>
          </a:xfrm>
        </p:spPr>
        <p:txBody>
          <a:bodyPr/>
          <a:lstStyle/>
          <a:p>
            <a:r>
              <a:rPr lang="pt-BR" dirty="0"/>
              <a:t>“Lei” de Weber</a:t>
            </a:r>
          </a:p>
        </p:txBody>
      </p:sp>
      <p:graphicFrame>
        <p:nvGraphicFramePr>
          <p:cNvPr id="3" name="Chart 2">
            <a:extLst>
              <a:ext uri="{FF2B5EF4-FFF2-40B4-BE49-F238E27FC236}">
                <a16:creationId xmlns:a16="http://schemas.microsoft.com/office/drawing/2014/main" id="{EA641773-4AF8-4944-AD6E-AC2B5FC5BFA5}"/>
              </a:ext>
            </a:extLst>
          </p:cNvPr>
          <p:cNvGraphicFramePr>
            <a:graphicFrameLocks/>
          </p:cNvGraphicFramePr>
          <p:nvPr>
            <p:extLst>
              <p:ext uri="{D42A27DB-BD31-4B8C-83A1-F6EECF244321}">
                <p14:modId xmlns:p14="http://schemas.microsoft.com/office/powerpoint/2010/main" val="1122396659"/>
              </p:ext>
            </p:extLst>
          </p:nvPr>
        </p:nvGraphicFramePr>
        <p:xfrm>
          <a:off x="3136231" y="2025316"/>
          <a:ext cx="5029200" cy="3076074"/>
        </p:xfrm>
        <a:graphic>
          <a:graphicData uri="http://schemas.openxmlformats.org/drawingml/2006/chart">
            <c:chart xmlns:c="http://schemas.openxmlformats.org/drawingml/2006/chart" xmlns:r="http://schemas.openxmlformats.org/officeDocument/2006/relationships" r:id="rId2"/>
          </a:graphicData>
        </a:graphic>
      </p:graphicFrame>
      <p:sp>
        <p:nvSpPr>
          <p:cNvPr id="5" name="Freeform 4">
            <a:extLst>
              <a:ext uri="{FF2B5EF4-FFF2-40B4-BE49-F238E27FC236}">
                <a16:creationId xmlns:a16="http://schemas.microsoft.com/office/drawing/2014/main" id="{54B748C5-EDF1-9848-AF3F-0D6EA77D830A}"/>
              </a:ext>
            </a:extLst>
          </p:cNvPr>
          <p:cNvSpPr/>
          <p:nvPr/>
        </p:nvSpPr>
        <p:spPr bwMode="auto">
          <a:xfrm>
            <a:off x="3529263" y="3465095"/>
            <a:ext cx="970547" cy="1275347"/>
          </a:xfrm>
          <a:custGeom>
            <a:avLst/>
            <a:gdLst>
              <a:gd name="connsiteX0" fmla="*/ 208547 w 208547"/>
              <a:gd name="connsiteY0" fmla="*/ 385010 h 385010"/>
              <a:gd name="connsiteX1" fmla="*/ 208547 w 208547"/>
              <a:gd name="connsiteY1" fmla="*/ 0 h 385010"/>
              <a:gd name="connsiteX2" fmla="*/ 0 w 208547"/>
              <a:gd name="connsiteY2" fmla="*/ 0 h 385010"/>
            </a:gdLst>
            <a:ahLst/>
            <a:cxnLst>
              <a:cxn ang="0">
                <a:pos x="connsiteX0" y="connsiteY0"/>
              </a:cxn>
              <a:cxn ang="0">
                <a:pos x="connsiteX1" y="connsiteY1"/>
              </a:cxn>
              <a:cxn ang="0">
                <a:pos x="connsiteX2" y="connsiteY2"/>
              </a:cxn>
            </a:cxnLst>
            <a:rect l="l" t="t" r="r" b="b"/>
            <a:pathLst>
              <a:path w="208547" h="385010">
                <a:moveTo>
                  <a:pt x="208547" y="385010"/>
                </a:moveTo>
                <a:lnTo>
                  <a:pt x="208547" y="0"/>
                </a:lnTo>
                <a:lnTo>
                  <a:pt x="0" y="0"/>
                </a:lnTo>
              </a:path>
            </a:pathLst>
          </a:custGeom>
          <a:noFill/>
          <a:ln w="28575" cap="flat" cmpd="sng" algn="ctr">
            <a:solidFill>
              <a:schemeClr val="tx1"/>
            </a:solidFill>
            <a:prstDash val="solid"/>
            <a:round/>
            <a:headEnd type="diamond"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2100" b="0" i="1" u="none" strike="noStrike" cap="none" normalizeH="0" baseline="0">
              <a:ln>
                <a:noFill/>
              </a:ln>
              <a:solidFill>
                <a:schemeClr val="tx1"/>
              </a:solidFill>
              <a:effectLst/>
              <a:latin typeface="Times New Roman" pitchFamily="18" charset="0"/>
            </a:endParaRPr>
          </a:p>
        </p:txBody>
      </p:sp>
      <p:sp>
        <p:nvSpPr>
          <p:cNvPr id="6" name="Freeform 5">
            <a:extLst>
              <a:ext uri="{FF2B5EF4-FFF2-40B4-BE49-F238E27FC236}">
                <a16:creationId xmlns:a16="http://schemas.microsoft.com/office/drawing/2014/main" id="{B1613E96-6111-9F4E-890A-B509B37E8EA1}"/>
              </a:ext>
            </a:extLst>
          </p:cNvPr>
          <p:cNvSpPr/>
          <p:nvPr/>
        </p:nvSpPr>
        <p:spPr bwMode="auto">
          <a:xfrm>
            <a:off x="3537284" y="3136232"/>
            <a:ext cx="1515979" cy="1604210"/>
          </a:xfrm>
          <a:custGeom>
            <a:avLst/>
            <a:gdLst>
              <a:gd name="connsiteX0" fmla="*/ 208547 w 208547"/>
              <a:gd name="connsiteY0" fmla="*/ 385010 h 385010"/>
              <a:gd name="connsiteX1" fmla="*/ 208547 w 208547"/>
              <a:gd name="connsiteY1" fmla="*/ 0 h 385010"/>
              <a:gd name="connsiteX2" fmla="*/ 0 w 208547"/>
              <a:gd name="connsiteY2" fmla="*/ 0 h 385010"/>
            </a:gdLst>
            <a:ahLst/>
            <a:cxnLst>
              <a:cxn ang="0">
                <a:pos x="connsiteX0" y="connsiteY0"/>
              </a:cxn>
              <a:cxn ang="0">
                <a:pos x="connsiteX1" y="connsiteY1"/>
              </a:cxn>
              <a:cxn ang="0">
                <a:pos x="connsiteX2" y="connsiteY2"/>
              </a:cxn>
            </a:cxnLst>
            <a:rect l="l" t="t" r="r" b="b"/>
            <a:pathLst>
              <a:path w="208547" h="385010">
                <a:moveTo>
                  <a:pt x="208547" y="385010"/>
                </a:moveTo>
                <a:lnTo>
                  <a:pt x="208547" y="0"/>
                </a:lnTo>
                <a:lnTo>
                  <a:pt x="0" y="0"/>
                </a:lnTo>
              </a:path>
            </a:pathLst>
          </a:custGeom>
          <a:noFill/>
          <a:ln w="28575" cap="flat" cmpd="sng" algn="ctr">
            <a:solidFill>
              <a:schemeClr val="tx1"/>
            </a:solidFill>
            <a:prstDash val="solid"/>
            <a:round/>
            <a:headEnd type="diamond"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2100" b="0" i="1" u="none" strike="noStrike" cap="none" normalizeH="0" baseline="0">
              <a:ln>
                <a:noFill/>
              </a:ln>
              <a:solidFill>
                <a:schemeClr val="tx1"/>
              </a:solidFill>
              <a:effectLst/>
              <a:latin typeface="Times New Roman" pitchFamily="18" charset="0"/>
            </a:endParaRPr>
          </a:p>
        </p:txBody>
      </p:sp>
      <p:sp>
        <p:nvSpPr>
          <p:cNvPr id="7" name="Freeform 6">
            <a:extLst>
              <a:ext uri="{FF2B5EF4-FFF2-40B4-BE49-F238E27FC236}">
                <a16:creationId xmlns:a16="http://schemas.microsoft.com/office/drawing/2014/main" id="{15269C71-27E3-EE49-9B44-563133A871EA}"/>
              </a:ext>
            </a:extLst>
          </p:cNvPr>
          <p:cNvSpPr/>
          <p:nvPr/>
        </p:nvSpPr>
        <p:spPr bwMode="auto">
          <a:xfrm>
            <a:off x="3545305" y="2839452"/>
            <a:ext cx="2277979" cy="1900989"/>
          </a:xfrm>
          <a:custGeom>
            <a:avLst/>
            <a:gdLst>
              <a:gd name="connsiteX0" fmla="*/ 208547 w 208547"/>
              <a:gd name="connsiteY0" fmla="*/ 385010 h 385010"/>
              <a:gd name="connsiteX1" fmla="*/ 208547 w 208547"/>
              <a:gd name="connsiteY1" fmla="*/ 0 h 385010"/>
              <a:gd name="connsiteX2" fmla="*/ 0 w 208547"/>
              <a:gd name="connsiteY2" fmla="*/ 0 h 385010"/>
            </a:gdLst>
            <a:ahLst/>
            <a:cxnLst>
              <a:cxn ang="0">
                <a:pos x="connsiteX0" y="connsiteY0"/>
              </a:cxn>
              <a:cxn ang="0">
                <a:pos x="connsiteX1" y="connsiteY1"/>
              </a:cxn>
              <a:cxn ang="0">
                <a:pos x="connsiteX2" y="connsiteY2"/>
              </a:cxn>
            </a:cxnLst>
            <a:rect l="l" t="t" r="r" b="b"/>
            <a:pathLst>
              <a:path w="208547" h="385010">
                <a:moveTo>
                  <a:pt x="208547" y="385010"/>
                </a:moveTo>
                <a:lnTo>
                  <a:pt x="208547" y="0"/>
                </a:lnTo>
                <a:lnTo>
                  <a:pt x="0" y="0"/>
                </a:lnTo>
              </a:path>
            </a:pathLst>
          </a:custGeom>
          <a:noFill/>
          <a:ln w="28575" cap="flat" cmpd="sng" algn="ctr">
            <a:solidFill>
              <a:schemeClr val="tx1"/>
            </a:solidFill>
            <a:prstDash val="solid"/>
            <a:round/>
            <a:headEnd type="diamond"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2100" b="0" i="1" u="none" strike="noStrike" cap="none" normalizeH="0" baseline="0">
              <a:ln>
                <a:noFill/>
              </a:ln>
              <a:solidFill>
                <a:schemeClr val="tx1"/>
              </a:solidFill>
              <a:effectLst/>
              <a:latin typeface="Times New Roman" pitchFamily="18" charset="0"/>
            </a:endParaRPr>
          </a:p>
        </p:txBody>
      </p:sp>
      <p:sp>
        <p:nvSpPr>
          <p:cNvPr id="8" name="Freeform 7">
            <a:extLst>
              <a:ext uri="{FF2B5EF4-FFF2-40B4-BE49-F238E27FC236}">
                <a16:creationId xmlns:a16="http://schemas.microsoft.com/office/drawing/2014/main" id="{9802018E-5DE6-3440-A26D-740F04E52A6B}"/>
              </a:ext>
            </a:extLst>
          </p:cNvPr>
          <p:cNvSpPr/>
          <p:nvPr/>
        </p:nvSpPr>
        <p:spPr bwMode="auto">
          <a:xfrm>
            <a:off x="3553327" y="2510589"/>
            <a:ext cx="3553326" cy="2269959"/>
          </a:xfrm>
          <a:custGeom>
            <a:avLst/>
            <a:gdLst>
              <a:gd name="connsiteX0" fmla="*/ 208547 w 208547"/>
              <a:gd name="connsiteY0" fmla="*/ 385010 h 385010"/>
              <a:gd name="connsiteX1" fmla="*/ 208547 w 208547"/>
              <a:gd name="connsiteY1" fmla="*/ 0 h 385010"/>
              <a:gd name="connsiteX2" fmla="*/ 0 w 208547"/>
              <a:gd name="connsiteY2" fmla="*/ 0 h 385010"/>
            </a:gdLst>
            <a:ahLst/>
            <a:cxnLst>
              <a:cxn ang="0">
                <a:pos x="connsiteX0" y="connsiteY0"/>
              </a:cxn>
              <a:cxn ang="0">
                <a:pos x="connsiteX1" y="connsiteY1"/>
              </a:cxn>
              <a:cxn ang="0">
                <a:pos x="connsiteX2" y="connsiteY2"/>
              </a:cxn>
            </a:cxnLst>
            <a:rect l="l" t="t" r="r" b="b"/>
            <a:pathLst>
              <a:path w="208547" h="385010">
                <a:moveTo>
                  <a:pt x="208547" y="385010"/>
                </a:moveTo>
                <a:lnTo>
                  <a:pt x="208547" y="0"/>
                </a:lnTo>
                <a:lnTo>
                  <a:pt x="0" y="0"/>
                </a:lnTo>
              </a:path>
            </a:pathLst>
          </a:custGeom>
          <a:noFill/>
          <a:ln w="28575" cap="flat" cmpd="sng" algn="ctr">
            <a:solidFill>
              <a:schemeClr val="tx1"/>
            </a:solidFill>
            <a:prstDash val="solid"/>
            <a:round/>
            <a:headEnd type="diamond"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pt-BR" sz="2100" b="0" i="1" u="none" strike="noStrike" cap="none" normalizeH="0" baseline="0">
              <a:ln>
                <a:noFill/>
              </a:ln>
              <a:solidFill>
                <a:schemeClr val="tx1"/>
              </a:solidFill>
              <a:effectLst/>
              <a:latin typeface="Times New Roman" pitchFamily="18"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A62CA7A-8C07-534E-BE0A-54BB16B7E414}"/>
                  </a:ext>
                </a:extLst>
              </p:cNvPr>
              <p:cNvSpPr txBox="1"/>
              <p:nvPr/>
            </p:nvSpPr>
            <p:spPr>
              <a:xfrm>
                <a:off x="5967663" y="2189747"/>
                <a:ext cx="3176337" cy="1846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pt-BR" sz="1200" b="0" i="1" smtClean="0">
                          <a:latin typeface="Cambria Math" panose="02040503050406030204" pitchFamily="18" charset="0"/>
                        </a:rPr>
                        <m:t>𝑦</m:t>
                      </m:r>
                      <m:r>
                        <a:rPr lang="pt-BR" sz="1200" b="0" i="1" smtClean="0">
                          <a:latin typeface="Cambria Math" panose="02040503050406030204" pitchFamily="18" charset="0"/>
                        </a:rPr>
                        <m:t>=</m:t>
                      </m:r>
                      <m:sSub>
                        <m:sSubPr>
                          <m:ctrlPr>
                            <a:rPr lang="pt-BR" sz="1200" b="0" i="1" smtClean="0">
                              <a:latin typeface="Cambria Math" panose="02040503050406030204" pitchFamily="18" charset="0"/>
                            </a:rPr>
                          </m:ctrlPr>
                        </m:sSubPr>
                        <m:e>
                          <m:r>
                            <a:rPr lang="pt-BR" sz="1200" i="1">
                              <a:latin typeface="Cambria Math" panose="02040503050406030204" pitchFamily="18" charset="0"/>
                            </a:rPr>
                            <m:t>𝑙𝑜𝑔</m:t>
                          </m:r>
                        </m:e>
                        <m:sub>
                          <m:r>
                            <a:rPr lang="pt-BR" sz="1200" b="0" i="1" smtClean="0">
                              <a:latin typeface="Cambria Math" panose="02040503050406030204" pitchFamily="18" charset="0"/>
                            </a:rPr>
                            <m:t>10</m:t>
                          </m:r>
                        </m:sub>
                      </m:sSub>
                      <m:d>
                        <m:dPr>
                          <m:ctrlPr>
                            <a:rPr lang="pt-BR" sz="1200" i="1">
                              <a:latin typeface="Cambria Math" panose="02040503050406030204" pitchFamily="18" charset="0"/>
                            </a:rPr>
                          </m:ctrlPr>
                        </m:dPr>
                        <m:e>
                          <m:r>
                            <a:rPr lang="pt-BR" sz="1200" i="1" smtClean="0">
                              <a:latin typeface="Cambria Math" panose="02040503050406030204" pitchFamily="18" charset="0"/>
                            </a:rPr>
                            <m:t>𝑥</m:t>
                          </m:r>
                        </m:e>
                      </m:d>
                    </m:oMath>
                  </m:oMathPara>
                </a14:m>
                <a:endParaRPr lang="pt-BR" sz="1200" dirty="0"/>
              </a:p>
            </p:txBody>
          </p:sp>
        </mc:Choice>
        <mc:Fallback xmlns="">
          <p:sp>
            <p:nvSpPr>
              <p:cNvPr id="9" name="TextBox 8">
                <a:extLst>
                  <a:ext uri="{FF2B5EF4-FFF2-40B4-BE49-F238E27FC236}">
                    <a16:creationId xmlns:a16="http://schemas.microsoft.com/office/drawing/2014/main" id="{CA62CA7A-8C07-534E-BE0A-54BB16B7E414}"/>
                  </a:ext>
                </a:extLst>
              </p:cNvPr>
              <p:cNvSpPr txBox="1">
                <a:spLocks noRot="1" noChangeAspect="1" noMove="1" noResize="1" noEditPoints="1" noAdjustHandles="1" noChangeArrowheads="1" noChangeShapeType="1" noTextEdit="1"/>
              </p:cNvSpPr>
              <p:nvPr/>
            </p:nvSpPr>
            <p:spPr>
              <a:xfrm>
                <a:off x="5967663" y="2189747"/>
                <a:ext cx="3176337" cy="184666"/>
              </a:xfrm>
              <a:prstGeom prst="rect">
                <a:avLst/>
              </a:prstGeom>
              <a:blipFill>
                <a:blip r:embed="rId3"/>
                <a:stretch>
                  <a:fillRect b="-31250"/>
                </a:stretch>
              </a:blipFill>
            </p:spPr>
            <p:txBody>
              <a:bodyPr/>
              <a:lstStyle/>
              <a:p>
                <a:r>
                  <a:rPr lang="pt-BR">
                    <a:noFill/>
                  </a:rPr>
                  <a:t> </a:t>
                </a:r>
              </a:p>
            </p:txBody>
          </p:sp>
        </mc:Fallback>
      </mc:AlternateContent>
      <p:pic>
        <p:nvPicPr>
          <p:cNvPr id="10" name="Picture 9">
            <a:extLst>
              <a:ext uri="{FF2B5EF4-FFF2-40B4-BE49-F238E27FC236}">
                <a16:creationId xmlns:a16="http://schemas.microsoft.com/office/drawing/2014/main" id="{87481162-2475-F94F-9A6D-475087F149C7}"/>
              </a:ext>
            </a:extLst>
          </p:cNvPr>
          <p:cNvPicPr>
            <a:picLocks noChangeAspect="1"/>
          </p:cNvPicPr>
          <p:nvPr/>
        </p:nvPicPr>
        <p:blipFill>
          <a:blip r:embed="rId4"/>
          <a:stretch>
            <a:fillRect/>
          </a:stretch>
        </p:blipFill>
        <p:spPr>
          <a:xfrm>
            <a:off x="499310" y="837452"/>
            <a:ext cx="824163" cy="1076906"/>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93AF081-E287-8244-90E6-156F4C7F2D5A}"/>
                  </a:ext>
                </a:extLst>
              </p:cNvPr>
              <p:cNvSpPr txBox="1"/>
              <p:nvPr/>
            </p:nvSpPr>
            <p:spPr>
              <a:xfrm>
                <a:off x="393031" y="2482515"/>
                <a:ext cx="1180260" cy="668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pt-BR" b="0" i="1" smtClean="0">
                          <a:latin typeface="Cambria Math" panose="02040503050406030204" pitchFamily="18" charset="0"/>
                        </a:rPr>
                        <m:t>𝑘</m:t>
                      </m:r>
                      <m:r>
                        <a:rPr lang="pt-BR" b="0" i="1" smtClean="0">
                          <a:latin typeface="Cambria Math" panose="02040503050406030204" pitchFamily="18" charset="0"/>
                        </a:rPr>
                        <m:t>= </m:t>
                      </m:r>
                      <m:f>
                        <m:fPr>
                          <m:ctrlPr>
                            <a:rPr lang="pt-BR" b="0" i="1" smtClean="0">
                              <a:latin typeface="Cambria Math" panose="02040503050406030204" pitchFamily="18" charset="0"/>
                            </a:rPr>
                          </m:ctrlPr>
                        </m:fPr>
                        <m:num>
                          <m:f>
                            <m:fPr>
                              <m:type m:val="skw"/>
                              <m:ctrlPr>
                                <a:rPr lang="pt-BR" b="0" i="1" smtClean="0">
                                  <a:latin typeface="Cambria Math" panose="02040503050406030204" pitchFamily="18" charset="0"/>
                                </a:rPr>
                              </m:ctrlPr>
                            </m:fPr>
                            <m:num>
                              <m:r>
                                <m:rPr>
                                  <m:sty m:val="p"/>
                                </m:rPr>
                                <a:rPr lang="el-GR" b="0" i="1" smtClean="0">
                                  <a:latin typeface="Cambria Math" panose="02040503050406030204" pitchFamily="18" charset="0"/>
                                  <a:ea typeface="Cambria Math" panose="02040503050406030204" pitchFamily="18" charset="0"/>
                                </a:rPr>
                                <m:t>Δ</m:t>
                              </m:r>
                              <m:r>
                                <a:rPr lang="pt-BR" b="0" i="1" smtClean="0">
                                  <a:latin typeface="Cambria Math" panose="02040503050406030204" pitchFamily="18" charset="0"/>
                                </a:rPr>
                                <m:t>𝑥</m:t>
                              </m:r>
                            </m:num>
                            <m:den>
                              <m:r>
                                <m:rPr>
                                  <m:sty m:val="p"/>
                                </m:rPr>
                                <a:rPr lang="el-GR" b="0" i="1" smtClean="0">
                                  <a:latin typeface="Cambria Math" panose="02040503050406030204" pitchFamily="18" charset="0"/>
                                  <a:ea typeface="Cambria Math" panose="02040503050406030204" pitchFamily="18" charset="0"/>
                                </a:rPr>
                                <m:t>Δ</m:t>
                              </m:r>
                              <m:r>
                                <a:rPr lang="pt-BR" b="0" i="1" smtClean="0">
                                  <a:latin typeface="Cambria Math" panose="02040503050406030204" pitchFamily="18" charset="0"/>
                                </a:rPr>
                                <m:t>𝑦</m:t>
                              </m:r>
                            </m:den>
                          </m:f>
                        </m:num>
                        <m:den>
                          <m:r>
                            <a:rPr lang="pt-BR" b="0" i="1" smtClean="0">
                              <a:latin typeface="Cambria Math" panose="02040503050406030204" pitchFamily="18" charset="0"/>
                            </a:rPr>
                            <m:t>𝑥</m:t>
                          </m:r>
                        </m:den>
                      </m:f>
                    </m:oMath>
                  </m:oMathPara>
                </a14:m>
                <a:endParaRPr lang="pt-BR" dirty="0"/>
              </a:p>
            </p:txBody>
          </p:sp>
        </mc:Choice>
        <mc:Fallback xmlns="">
          <p:sp>
            <p:nvSpPr>
              <p:cNvPr id="12" name="TextBox 11">
                <a:extLst>
                  <a:ext uri="{FF2B5EF4-FFF2-40B4-BE49-F238E27FC236}">
                    <a16:creationId xmlns:a16="http://schemas.microsoft.com/office/drawing/2014/main" id="{393AF081-E287-8244-90E6-156F4C7F2D5A}"/>
                  </a:ext>
                </a:extLst>
              </p:cNvPr>
              <p:cNvSpPr txBox="1">
                <a:spLocks noRot="1" noChangeAspect="1" noMove="1" noResize="1" noEditPoints="1" noAdjustHandles="1" noChangeArrowheads="1" noChangeShapeType="1" noTextEdit="1"/>
              </p:cNvSpPr>
              <p:nvPr/>
            </p:nvSpPr>
            <p:spPr>
              <a:xfrm>
                <a:off x="393031" y="2482515"/>
                <a:ext cx="1180260" cy="668196"/>
              </a:xfrm>
              <a:prstGeom prst="rect">
                <a:avLst/>
              </a:prstGeom>
              <a:blipFill>
                <a:blip r:embed="rId5"/>
                <a:stretch>
                  <a:fillRect l="-3191" t="-77778" r="-7447" b="-8148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785D02D-7115-A443-866E-CE10B25053B6}"/>
                  </a:ext>
                </a:extLst>
              </p:cNvPr>
              <p:cNvSpPr txBox="1"/>
              <p:nvPr/>
            </p:nvSpPr>
            <p:spPr>
              <a:xfrm>
                <a:off x="409072" y="3348790"/>
                <a:ext cx="1170641" cy="679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pt-BR" b="0" i="1" smtClean="0">
                          <a:latin typeface="Cambria Math" panose="02040503050406030204" pitchFamily="18" charset="0"/>
                        </a:rPr>
                        <m:t>𝑘</m:t>
                      </m:r>
                      <m:r>
                        <a:rPr lang="pt-BR" b="0" i="1" smtClean="0">
                          <a:latin typeface="Cambria Math" panose="02040503050406030204" pitchFamily="18" charset="0"/>
                        </a:rPr>
                        <m:t>= </m:t>
                      </m:r>
                      <m:f>
                        <m:fPr>
                          <m:ctrlPr>
                            <a:rPr lang="pt-BR" b="0" i="1" smtClean="0">
                              <a:latin typeface="Cambria Math" panose="02040503050406030204" pitchFamily="18" charset="0"/>
                            </a:rPr>
                          </m:ctrlPr>
                        </m:fPr>
                        <m:num>
                          <m:f>
                            <m:fPr>
                              <m:type m:val="skw"/>
                              <m:ctrlPr>
                                <a:rPr lang="pt-BR" b="0" i="1" smtClean="0">
                                  <a:latin typeface="Cambria Math" panose="02040503050406030204" pitchFamily="18" charset="0"/>
                                </a:rPr>
                              </m:ctrlPr>
                            </m:fPr>
                            <m:num>
                              <m:r>
                                <a:rPr lang="pt-BR" b="0" i="1" smtClean="0">
                                  <a:latin typeface="Cambria Math" panose="02040503050406030204" pitchFamily="18" charset="0"/>
                                </a:rPr>
                                <m:t>𝑑𝑥</m:t>
                              </m:r>
                            </m:num>
                            <m:den>
                              <m:r>
                                <a:rPr lang="pt-BR" b="0" i="1" smtClean="0">
                                  <a:latin typeface="Cambria Math" panose="02040503050406030204" pitchFamily="18" charset="0"/>
                                </a:rPr>
                                <m:t>𝑑𝑦</m:t>
                              </m:r>
                            </m:den>
                          </m:f>
                        </m:num>
                        <m:den>
                          <m:r>
                            <a:rPr lang="pt-BR" b="0" i="1" smtClean="0">
                              <a:latin typeface="Cambria Math" panose="02040503050406030204" pitchFamily="18" charset="0"/>
                            </a:rPr>
                            <m:t>𝑥</m:t>
                          </m:r>
                        </m:den>
                      </m:f>
                    </m:oMath>
                  </m:oMathPara>
                </a14:m>
                <a:endParaRPr lang="pt-BR" dirty="0"/>
              </a:p>
            </p:txBody>
          </p:sp>
        </mc:Choice>
        <mc:Fallback xmlns="">
          <p:sp>
            <p:nvSpPr>
              <p:cNvPr id="13" name="TextBox 12">
                <a:extLst>
                  <a:ext uri="{FF2B5EF4-FFF2-40B4-BE49-F238E27FC236}">
                    <a16:creationId xmlns:a16="http://schemas.microsoft.com/office/drawing/2014/main" id="{4785D02D-7115-A443-866E-CE10B25053B6}"/>
                  </a:ext>
                </a:extLst>
              </p:cNvPr>
              <p:cNvSpPr txBox="1">
                <a:spLocks noRot="1" noChangeAspect="1" noMove="1" noResize="1" noEditPoints="1" noAdjustHandles="1" noChangeArrowheads="1" noChangeShapeType="1" noTextEdit="1"/>
              </p:cNvSpPr>
              <p:nvPr/>
            </p:nvSpPr>
            <p:spPr>
              <a:xfrm>
                <a:off x="409072" y="3348790"/>
                <a:ext cx="1170641" cy="679225"/>
              </a:xfrm>
              <a:prstGeom prst="rect">
                <a:avLst/>
              </a:prstGeom>
              <a:blipFill>
                <a:blip r:embed="rId6"/>
                <a:stretch>
                  <a:fillRect l="-3226" t="-83019" r="-8602" b="-8301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504E192-F342-044D-9F92-51BFCC4D3A42}"/>
                  </a:ext>
                </a:extLst>
              </p:cNvPr>
              <p:cNvSpPr txBox="1"/>
              <p:nvPr/>
            </p:nvSpPr>
            <p:spPr>
              <a:xfrm>
                <a:off x="425114" y="4319337"/>
                <a:ext cx="1304460" cy="4221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pt-BR" i="1" smtClean="0">
                              <a:latin typeface="Cambria Math" panose="02040503050406030204" pitchFamily="18" charset="0"/>
                            </a:rPr>
                          </m:ctrlPr>
                        </m:fPr>
                        <m:num>
                          <m:r>
                            <a:rPr lang="pt-BR" i="1">
                              <a:latin typeface="Cambria Math" panose="02040503050406030204" pitchFamily="18" charset="0"/>
                            </a:rPr>
                            <m:t>𝑑</m:t>
                          </m:r>
                          <m:r>
                            <a:rPr lang="pt-BR" b="0" i="1" smtClean="0">
                              <a:latin typeface="Cambria Math" panose="02040503050406030204" pitchFamily="18" charset="0"/>
                            </a:rPr>
                            <m:t>𝑥</m:t>
                          </m:r>
                        </m:num>
                        <m:den>
                          <m:r>
                            <a:rPr lang="pt-BR" i="1">
                              <a:latin typeface="Cambria Math" panose="02040503050406030204" pitchFamily="18" charset="0"/>
                            </a:rPr>
                            <m:t>𝑑</m:t>
                          </m:r>
                          <m:r>
                            <a:rPr lang="pt-BR" b="0" i="1" smtClean="0">
                              <a:latin typeface="Cambria Math" panose="02040503050406030204" pitchFamily="18" charset="0"/>
                            </a:rPr>
                            <m:t>𝑦</m:t>
                          </m:r>
                        </m:den>
                      </m:f>
                      <m:r>
                        <a:rPr lang="pt-BR" b="0" i="1" smtClean="0">
                          <a:latin typeface="Cambria Math" panose="02040503050406030204" pitchFamily="18" charset="0"/>
                        </a:rPr>
                        <m:t>=</m:t>
                      </m:r>
                      <m:r>
                        <a:rPr lang="pt-BR" b="0" i="1" smtClean="0">
                          <a:latin typeface="Cambria Math" panose="02040503050406030204" pitchFamily="18" charset="0"/>
                        </a:rPr>
                        <m:t>𝑘</m:t>
                      </m:r>
                      <m:r>
                        <a:rPr lang="pt-BR" b="0" i="1" smtClean="0">
                          <a:latin typeface="Cambria Math" panose="02040503050406030204" pitchFamily="18" charset="0"/>
                        </a:rPr>
                        <m:t> </m:t>
                      </m:r>
                      <m:r>
                        <a:rPr lang="pt-BR" b="0" i="1" smtClean="0">
                          <a:latin typeface="Cambria Math" panose="02040503050406030204" pitchFamily="18" charset="0"/>
                        </a:rPr>
                        <m:t>𝑥</m:t>
                      </m:r>
                    </m:oMath>
                  </m:oMathPara>
                </a14:m>
                <a:endParaRPr lang="pt-BR" dirty="0"/>
              </a:p>
            </p:txBody>
          </p:sp>
        </mc:Choice>
        <mc:Fallback xmlns="">
          <p:sp>
            <p:nvSpPr>
              <p:cNvPr id="14" name="TextBox 13">
                <a:extLst>
                  <a:ext uri="{FF2B5EF4-FFF2-40B4-BE49-F238E27FC236}">
                    <a16:creationId xmlns:a16="http://schemas.microsoft.com/office/drawing/2014/main" id="{5504E192-F342-044D-9F92-51BFCC4D3A42}"/>
                  </a:ext>
                </a:extLst>
              </p:cNvPr>
              <p:cNvSpPr txBox="1">
                <a:spLocks noRot="1" noChangeAspect="1" noMove="1" noResize="1" noEditPoints="1" noAdjustHandles="1" noChangeArrowheads="1" noChangeShapeType="1" noTextEdit="1"/>
              </p:cNvSpPr>
              <p:nvPr/>
            </p:nvSpPr>
            <p:spPr>
              <a:xfrm>
                <a:off x="425114" y="4319337"/>
                <a:ext cx="1304460" cy="422103"/>
              </a:xfrm>
              <a:prstGeom prst="rect">
                <a:avLst/>
              </a:prstGeom>
              <a:blipFill>
                <a:blip r:embed="rId7"/>
                <a:stretch>
                  <a:fillRect l="-16346" t="-123529" r="-962" b="-18823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02B3C39-18C0-BD46-B185-57DED089A834}"/>
                  </a:ext>
                </a:extLst>
              </p:cNvPr>
              <p:cNvSpPr txBox="1"/>
              <p:nvPr/>
            </p:nvSpPr>
            <p:spPr>
              <a:xfrm>
                <a:off x="537410" y="5081337"/>
                <a:ext cx="845744" cy="2819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pt-BR" b="0" i="1" smtClean="0">
                          <a:latin typeface="Cambria Math" panose="02040503050406030204" pitchFamily="18" charset="0"/>
                        </a:rPr>
                        <m:t>𝑥</m:t>
                      </m:r>
                      <m:r>
                        <a:rPr lang="pt-BR" b="0" i="1" smtClean="0">
                          <a:latin typeface="Cambria Math" panose="02040503050406030204" pitchFamily="18" charset="0"/>
                        </a:rPr>
                        <m:t>=</m:t>
                      </m:r>
                      <m:sSup>
                        <m:sSupPr>
                          <m:ctrlPr>
                            <a:rPr lang="pt-BR" b="0" i="1" smtClean="0">
                              <a:latin typeface="Cambria Math" panose="02040503050406030204" pitchFamily="18" charset="0"/>
                            </a:rPr>
                          </m:ctrlPr>
                        </m:sSupPr>
                        <m:e>
                          <m:r>
                            <a:rPr lang="pt-BR" b="0" i="1" smtClean="0">
                              <a:latin typeface="Cambria Math" panose="02040503050406030204" pitchFamily="18" charset="0"/>
                            </a:rPr>
                            <m:t>𝑒</m:t>
                          </m:r>
                        </m:e>
                        <m:sup>
                          <m:r>
                            <a:rPr lang="pt-BR" b="0" i="1" smtClean="0">
                              <a:latin typeface="Cambria Math" panose="02040503050406030204" pitchFamily="18" charset="0"/>
                            </a:rPr>
                            <m:t>𝑘𝑦</m:t>
                          </m:r>
                        </m:sup>
                      </m:sSup>
                    </m:oMath>
                  </m:oMathPara>
                </a14:m>
                <a:endParaRPr lang="pt-BR" dirty="0"/>
              </a:p>
            </p:txBody>
          </p:sp>
        </mc:Choice>
        <mc:Fallback xmlns="">
          <p:sp>
            <p:nvSpPr>
              <p:cNvPr id="15" name="TextBox 14">
                <a:extLst>
                  <a:ext uri="{FF2B5EF4-FFF2-40B4-BE49-F238E27FC236}">
                    <a16:creationId xmlns:a16="http://schemas.microsoft.com/office/drawing/2014/main" id="{D02B3C39-18C0-BD46-B185-57DED089A834}"/>
                  </a:ext>
                </a:extLst>
              </p:cNvPr>
              <p:cNvSpPr txBox="1">
                <a:spLocks noRot="1" noChangeAspect="1" noMove="1" noResize="1" noEditPoints="1" noAdjustHandles="1" noChangeArrowheads="1" noChangeShapeType="1" noTextEdit="1"/>
              </p:cNvSpPr>
              <p:nvPr/>
            </p:nvSpPr>
            <p:spPr>
              <a:xfrm>
                <a:off x="537410" y="5081337"/>
                <a:ext cx="845744" cy="281937"/>
              </a:xfrm>
              <a:prstGeom prst="rect">
                <a:avLst/>
              </a:prstGeom>
              <a:blipFill>
                <a:blip r:embed="rId8"/>
                <a:stretch>
                  <a:fillRect l="-1471" r="-147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537E76A-6C52-3745-A980-E8E610C204B4}"/>
                  </a:ext>
                </a:extLst>
              </p:cNvPr>
              <p:cNvSpPr txBox="1"/>
              <p:nvPr/>
            </p:nvSpPr>
            <p:spPr>
              <a:xfrm>
                <a:off x="433136" y="5715000"/>
                <a:ext cx="1097608" cy="305276"/>
              </a:xfrm>
              <a:prstGeom prst="rect">
                <a:avLst/>
              </a:prstGeom>
              <a:noFill/>
            </p:spPr>
            <p:txBody>
              <a:bodyPr wrap="none" lIns="0" tIns="0" rIns="0" bIns="0" rtlCol="0">
                <a:spAutoFit/>
              </a:bodyPr>
              <a:lstStyle/>
              <a:p>
                <a14:m>
                  <m:oMath xmlns:m="http://schemas.openxmlformats.org/officeDocument/2006/math">
                    <m:r>
                      <a:rPr lang="pt-BR" b="0" i="1" smtClean="0">
                        <a:latin typeface="Cambria Math" panose="02040503050406030204" pitchFamily="18" charset="0"/>
                      </a:rPr>
                      <m:t>𝑦</m:t>
                    </m:r>
                    <m:r>
                      <a:rPr lang="pt-BR" b="0" i="1" smtClean="0">
                        <a:latin typeface="Cambria Math" panose="02040503050406030204" pitchFamily="18" charset="0"/>
                      </a:rPr>
                      <m:t>=</m:t>
                    </m:r>
                  </m:oMath>
                </a14:m>
                <a:r>
                  <a:rPr lang="pt-BR" dirty="0"/>
                  <a:t> </a:t>
                </a:r>
                <a14:m>
                  <m:oMath xmlns:m="http://schemas.openxmlformats.org/officeDocument/2006/math">
                    <m:box>
                      <m:boxPr>
                        <m:ctrlPr>
                          <a:rPr lang="pt-BR" i="1">
                            <a:latin typeface="Cambria Math" panose="02040503050406030204" pitchFamily="18" charset="0"/>
                          </a:rPr>
                        </m:ctrlPr>
                      </m:boxPr>
                      <m:e>
                        <m:argPr>
                          <m:argSz m:val="-1"/>
                        </m:argPr>
                        <m:f>
                          <m:fPr>
                            <m:ctrlPr>
                              <a:rPr lang="pt-BR" i="1">
                                <a:latin typeface="Cambria Math" panose="02040503050406030204" pitchFamily="18" charset="0"/>
                              </a:rPr>
                            </m:ctrlPr>
                          </m:fPr>
                          <m:num>
                            <m:r>
                              <a:rPr lang="pt-BR" i="1">
                                <a:latin typeface="Cambria Math" panose="02040503050406030204" pitchFamily="18" charset="0"/>
                              </a:rPr>
                              <m:t>1</m:t>
                            </m:r>
                          </m:num>
                          <m:den>
                            <m:r>
                              <a:rPr lang="pt-BR" i="1">
                                <a:latin typeface="Cambria Math" panose="02040503050406030204" pitchFamily="18" charset="0"/>
                              </a:rPr>
                              <m:t>𝑘</m:t>
                            </m:r>
                          </m:den>
                        </m:f>
                      </m:e>
                    </m:box>
                    <m:r>
                      <m:rPr>
                        <m:sty m:val="p"/>
                      </m:rPr>
                      <a:rPr lang="pt-BR" b="0" i="0" smtClean="0">
                        <a:latin typeface="Cambria Math" panose="02040503050406030204" pitchFamily="18" charset="0"/>
                      </a:rPr>
                      <m:t>ln</m:t>
                    </m:r>
                    <m:r>
                      <a:rPr lang="pt-BR" b="0" i="1" smtClean="0">
                        <a:latin typeface="Cambria Math" panose="02040503050406030204" pitchFamily="18" charset="0"/>
                      </a:rPr>
                      <m:t>⁡(</m:t>
                    </m:r>
                    <m:r>
                      <a:rPr lang="pt-BR" b="0" i="1" smtClean="0">
                        <a:latin typeface="Cambria Math" panose="02040503050406030204" pitchFamily="18" charset="0"/>
                      </a:rPr>
                      <m:t>𝑥</m:t>
                    </m:r>
                    <m:r>
                      <a:rPr lang="pt-BR" b="0" i="1" smtClean="0">
                        <a:latin typeface="Cambria Math" panose="02040503050406030204" pitchFamily="18" charset="0"/>
                      </a:rPr>
                      <m:t>)</m:t>
                    </m:r>
                  </m:oMath>
                </a14:m>
                <a:r>
                  <a:rPr lang="pt-BR" dirty="0"/>
                  <a:t> </a:t>
                </a:r>
              </a:p>
            </p:txBody>
          </p:sp>
        </mc:Choice>
        <mc:Fallback xmlns="">
          <p:sp>
            <p:nvSpPr>
              <p:cNvPr id="16" name="TextBox 15">
                <a:extLst>
                  <a:ext uri="{FF2B5EF4-FFF2-40B4-BE49-F238E27FC236}">
                    <a16:creationId xmlns:a16="http://schemas.microsoft.com/office/drawing/2014/main" id="{B537E76A-6C52-3745-A980-E8E610C204B4}"/>
                  </a:ext>
                </a:extLst>
              </p:cNvPr>
              <p:cNvSpPr txBox="1">
                <a:spLocks noRot="1" noChangeAspect="1" noMove="1" noResize="1" noEditPoints="1" noAdjustHandles="1" noChangeArrowheads="1" noChangeShapeType="1" noTextEdit="1"/>
              </p:cNvSpPr>
              <p:nvPr/>
            </p:nvSpPr>
            <p:spPr>
              <a:xfrm>
                <a:off x="433136" y="5715000"/>
                <a:ext cx="1097608" cy="305276"/>
              </a:xfrm>
              <a:prstGeom prst="rect">
                <a:avLst/>
              </a:prstGeom>
              <a:blipFill>
                <a:blip r:embed="rId9"/>
                <a:stretch>
                  <a:fillRect l="-6818" t="-4000" r="-2273" b="-2400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964E235-E34C-8F45-8ED5-54F3C0894E1E}"/>
                  </a:ext>
                </a:extLst>
              </p:cNvPr>
              <p:cNvSpPr txBox="1"/>
              <p:nvPr/>
            </p:nvSpPr>
            <p:spPr>
              <a:xfrm>
                <a:off x="4515853" y="6136104"/>
                <a:ext cx="317633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pt-BR" sz="2000" b="0" i="1" smtClean="0">
                          <a:latin typeface="Cambria Math" panose="02040503050406030204" pitchFamily="18" charset="0"/>
                        </a:rPr>
                        <m:t>𝑦</m:t>
                      </m:r>
                      <m:r>
                        <a:rPr lang="pt-BR" sz="2000" b="0" i="1" smtClean="0">
                          <a:latin typeface="Cambria Math" panose="02040503050406030204" pitchFamily="18" charset="0"/>
                          <a:ea typeface="Cambria Math" panose="02040503050406030204" pitchFamily="18" charset="0"/>
                        </a:rPr>
                        <m:t>~</m:t>
                      </m:r>
                      <m:sSub>
                        <m:sSubPr>
                          <m:ctrlPr>
                            <a:rPr lang="pt-BR" sz="2000" b="0" i="1" smtClean="0">
                              <a:latin typeface="Cambria Math" panose="02040503050406030204" pitchFamily="18" charset="0"/>
                            </a:rPr>
                          </m:ctrlPr>
                        </m:sSubPr>
                        <m:e>
                          <m:r>
                            <a:rPr lang="pt-BR" sz="2000" i="1">
                              <a:latin typeface="Cambria Math" panose="02040503050406030204" pitchFamily="18" charset="0"/>
                            </a:rPr>
                            <m:t>𝑙𝑜𝑔</m:t>
                          </m:r>
                        </m:e>
                        <m:sub>
                          <m:r>
                            <a:rPr lang="pt-BR" sz="2000" b="0" i="1" smtClean="0">
                              <a:latin typeface="Cambria Math" panose="02040503050406030204" pitchFamily="18" charset="0"/>
                            </a:rPr>
                            <m:t>10</m:t>
                          </m:r>
                        </m:sub>
                      </m:sSub>
                      <m:d>
                        <m:dPr>
                          <m:ctrlPr>
                            <a:rPr lang="pt-BR" sz="2000" i="1">
                              <a:latin typeface="Cambria Math" panose="02040503050406030204" pitchFamily="18" charset="0"/>
                            </a:rPr>
                          </m:ctrlPr>
                        </m:dPr>
                        <m:e>
                          <m:r>
                            <a:rPr lang="pt-BR" sz="2000" i="1" smtClean="0">
                              <a:latin typeface="Cambria Math" panose="02040503050406030204" pitchFamily="18" charset="0"/>
                            </a:rPr>
                            <m:t>𝑥</m:t>
                          </m:r>
                        </m:e>
                      </m:d>
                    </m:oMath>
                  </m:oMathPara>
                </a14:m>
                <a:endParaRPr lang="pt-BR" sz="2000" dirty="0"/>
              </a:p>
            </p:txBody>
          </p:sp>
        </mc:Choice>
        <mc:Fallback xmlns="">
          <p:sp>
            <p:nvSpPr>
              <p:cNvPr id="17" name="TextBox 16">
                <a:extLst>
                  <a:ext uri="{FF2B5EF4-FFF2-40B4-BE49-F238E27FC236}">
                    <a16:creationId xmlns:a16="http://schemas.microsoft.com/office/drawing/2014/main" id="{3964E235-E34C-8F45-8ED5-54F3C0894E1E}"/>
                  </a:ext>
                </a:extLst>
              </p:cNvPr>
              <p:cNvSpPr txBox="1">
                <a:spLocks noRot="1" noChangeAspect="1" noMove="1" noResize="1" noEditPoints="1" noAdjustHandles="1" noChangeArrowheads="1" noChangeShapeType="1" noTextEdit="1"/>
              </p:cNvSpPr>
              <p:nvPr/>
            </p:nvSpPr>
            <p:spPr>
              <a:xfrm>
                <a:off x="4515853" y="6136104"/>
                <a:ext cx="3176337" cy="307777"/>
              </a:xfrm>
              <a:prstGeom prst="rect">
                <a:avLst/>
              </a:prstGeom>
              <a:blipFill>
                <a:blip r:embed="rId10"/>
                <a:stretch>
                  <a:fillRect b="-32000"/>
                </a:stretch>
              </a:blipFill>
            </p:spPr>
            <p:txBody>
              <a:bodyPr/>
              <a:lstStyle/>
              <a:p>
                <a:r>
                  <a:rPr lang="pt-BR">
                    <a:noFill/>
                  </a:rPr>
                  <a:t> </a:t>
                </a:r>
              </a:p>
            </p:txBody>
          </p:sp>
        </mc:Fallback>
      </mc:AlternateContent>
      <p:sp>
        <p:nvSpPr>
          <p:cNvPr id="18" name="TextBox 17">
            <a:extLst>
              <a:ext uri="{FF2B5EF4-FFF2-40B4-BE49-F238E27FC236}">
                <a16:creationId xmlns:a16="http://schemas.microsoft.com/office/drawing/2014/main" id="{AAB02ECA-98E3-EA41-9F3D-84967E0124EE}"/>
              </a:ext>
            </a:extLst>
          </p:cNvPr>
          <p:cNvSpPr txBox="1"/>
          <p:nvPr/>
        </p:nvSpPr>
        <p:spPr>
          <a:xfrm>
            <a:off x="4780547" y="5165558"/>
            <a:ext cx="1106905" cy="369332"/>
          </a:xfrm>
          <a:prstGeom prst="rect">
            <a:avLst/>
          </a:prstGeom>
          <a:noFill/>
        </p:spPr>
        <p:txBody>
          <a:bodyPr wrap="square" rtlCol="0">
            <a:spAutoFit/>
          </a:bodyPr>
          <a:lstStyle/>
          <a:p>
            <a:r>
              <a:rPr lang="pt-BR" dirty="0"/>
              <a:t>estímulo</a:t>
            </a:r>
          </a:p>
        </p:txBody>
      </p:sp>
      <p:sp>
        <p:nvSpPr>
          <p:cNvPr id="19" name="TextBox 18">
            <a:extLst>
              <a:ext uri="{FF2B5EF4-FFF2-40B4-BE49-F238E27FC236}">
                <a16:creationId xmlns:a16="http://schemas.microsoft.com/office/drawing/2014/main" id="{8E05F0AC-BE96-8242-B683-FAC1B31A03A5}"/>
              </a:ext>
            </a:extLst>
          </p:cNvPr>
          <p:cNvSpPr txBox="1"/>
          <p:nvPr/>
        </p:nvSpPr>
        <p:spPr>
          <a:xfrm rot="16200000">
            <a:off x="2029326" y="3136232"/>
            <a:ext cx="1363578" cy="369332"/>
          </a:xfrm>
          <a:prstGeom prst="rect">
            <a:avLst/>
          </a:prstGeom>
          <a:noFill/>
        </p:spPr>
        <p:txBody>
          <a:bodyPr wrap="square" rtlCol="0">
            <a:spAutoFit/>
          </a:bodyPr>
          <a:lstStyle/>
          <a:p>
            <a:r>
              <a:rPr lang="pt-BR" dirty="0"/>
              <a:t>percepção</a:t>
            </a:r>
          </a:p>
        </p:txBody>
      </p:sp>
      <p:sp>
        <p:nvSpPr>
          <p:cNvPr id="20" name="Rectangle 19">
            <a:extLst>
              <a:ext uri="{FF2B5EF4-FFF2-40B4-BE49-F238E27FC236}">
                <a16:creationId xmlns:a16="http://schemas.microsoft.com/office/drawing/2014/main" id="{9889B9CB-7CF9-934E-BE2A-08E257EA82C4}"/>
              </a:ext>
            </a:extLst>
          </p:cNvPr>
          <p:cNvSpPr/>
          <p:nvPr/>
        </p:nvSpPr>
        <p:spPr>
          <a:xfrm>
            <a:off x="272715" y="1966845"/>
            <a:ext cx="2005264" cy="369332"/>
          </a:xfrm>
          <a:prstGeom prst="rect">
            <a:avLst/>
          </a:prstGeom>
        </p:spPr>
        <p:txBody>
          <a:bodyPr wrap="square">
            <a:spAutoFit/>
          </a:bodyPr>
          <a:lstStyle/>
          <a:p>
            <a:r>
              <a:rPr lang="en-US" sz="900" b="1" dirty="0">
                <a:solidFill>
                  <a:srgbClr val="222222"/>
                </a:solidFill>
                <a:latin typeface="Arial" panose="020B0604020202020204" pitchFamily="34" charset="0"/>
              </a:rPr>
              <a:t>Ernst Heinrich Weber</a:t>
            </a:r>
            <a:r>
              <a:rPr lang="en-US" sz="900" dirty="0">
                <a:solidFill>
                  <a:srgbClr val="222222"/>
                </a:solidFill>
                <a:latin typeface="Arial" panose="020B0604020202020204" pitchFamily="34" charset="0"/>
              </a:rPr>
              <a:t> </a:t>
            </a:r>
            <a:br>
              <a:rPr lang="en-US" sz="900" dirty="0">
                <a:solidFill>
                  <a:srgbClr val="222222"/>
                </a:solidFill>
                <a:latin typeface="Arial" panose="020B0604020202020204" pitchFamily="34" charset="0"/>
              </a:rPr>
            </a:br>
            <a:r>
              <a:rPr lang="en-US" sz="900" dirty="0">
                <a:solidFill>
                  <a:srgbClr val="222222"/>
                </a:solidFill>
                <a:latin typeface="Arial" panose="020B0604020202020204" pitchFamily="34" charset="0"/>
              </a:rPr>
              <a:t>(24 June 1795 – 26 January 1878) </a:t>
            </a:r>
            <a:endParaRPr lang="pt-BR" sz="900"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2FDB3DC-1C20-EE4C-B87A-817C3A9D7555}"/>
                  </a:ext>
                </a:extLst>
              </p:cNvPr>
              <p:cNvSpPr txBox="1"/>
              <p:nvPr/>
            </p:nvSpPr>
            <p:spPr>
              <a:xfrm>
                <a:off x="2205788" y="5682915"/>
                <a:ext cx="2280240" cy="2819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panose="02040503050406030204" pitchFamily="18" charset="0"/>
                            </a:rPr>
                            <m:t>𝑙𝑜𝑔</m:t>
                          </m:r>
                        </m:e>
                        <m:sub>
                          <m:r>
                            <a:rPr lang="pt-BR" i="1">
                              <a:latin typeface="Cambria Math" panose="02040503050406030204" pitchFamily="18" charset="0"/>
                            </a:rPr>
                            <m:t>10</m:t>
                          </m:r>
                        </m:sub>
                      </m:sSub>
                      <m:r>
                        <a:rPr lang="pt-BR" b="0" i="1" smtClean="0">
                          <a:latin typeface="Cambria Math" panose="02040503050406030204" pitchFamily="18" charset="0"/>
                        </a:rPr>
                        <m:t>(</m:t>
                      </m:r>
                      <m:r>
                        <a:rPr lang="pt-BR" b="0" i="1" smtClean="0">
                          <a:latin typeface="Cambria Math" panose="02040503050406030204" pitchFamily="18" charset="0"/>
                        </a:rPr>
                        <m:t>𝑥</m:t>
                      </m:r>
                      <m:r>
                        <a:rPr lang="pt-BR" b="0" i="1" smtClean="0">
                          <a:latin typeface="Cambria Math" panose="02040503050406030204" pitchFamily="18" charset="0"/>
                        </a:rPr>
                        <m:t>)=</m:t>
                      </m:r>
                      <m:sSup>
                        <m:sSupPr>
                          <m:ctrlPr>
                            <a:rPr lang="pt-BR" b="0" i="1" smtClean="0">
                              <a:latin typeface="Cambria Math" panose="02040503050406030204" pitchFamily="18" charset="0"/>
                            </a:rPr>
                          </m:ctrlPr>
                        </m:sSupPr>
                        <m:e>
                          <m:sSub>
                            <m:sSubPr>
                              <m:ctrlPr>
                                <a:rPr lang="pt-BR" i="1">
                                  <a:latin typeface="Cambria Math" panose="02040503050406030204" pitchFamily="18" charset="0"/>
                                </a:rPr>
                              </m:ctrlPr>
                            </m:sSubPr>
                            <m:e>
                              <m:r>
                                <a:rPr lang="pt-BR" i="1">
                                  <a:latin typeface="Cambria Math" panose="02040503050406030204" pitchFamily="18" charset="0"/>
                                </a:rPr>
                                <m:t>𝑙𝑜𝑔</m:t>
                              </m:r>
                            </m:e>
                            <m:sub>
                              <m:r>
                                <a:rPr lang="pt-BR" i="1">
                                  <a:latin typeface="Cambria Math" panose="02040503050406030204" pitchFamily="18" charset="0"/>
                                </a:rPr>
                                <m:t>10</m:t>
                              </m:r>
                            </m:sub>
                          </m:sSub>
                          <m:r>
                            <a:rPr lang="pt-BR" b="0" i="1" smtClean="0">
                              <a:latin typeface="Cambria Math" panose="02040503050406030204" pitchFamily="18" charset="0"/>
                            </a:rPr>
                            <m:t>(</m:t>
                          </m:r>
                          <m:r>
                            <a:rPr lang="pt-BR" b="0" i="1" smtClean="0">
                              <a:latin typeface="Cambria Math" panose="02040503050406030204" pitchFamily="18" charset="0"/>
                            </a:rPr>
                            <m:t>𝑒</m:t>
                          </m:r>
                        </m:e>
                        <m:sup>
                          <m:r>
                            <a:rPr lang="pt-BR" b="0" i="1" smtClean="0">
                              <a:latin typeface="Cambria Math" panose="02040503050406030204" pitchFamily="18" charset="0"/>
                            </a:rPr>
                            <m:t>𝑘𝑦</m:t>
                          </m:r>
                        </m:sup>
                      </m:sSup>
                      <m:r>
                        <a:rPr lang="pt-BR" b="0" i="1" smtClean="0">
                          <a:latin typeface="Cambria Math" panose="02040503050406030204" pitchFamily="18" charset="0"/>
                        </a:rPr>
                        <m:t>)</m:t>
                      </m:r>
                    </m:oMath>
                  </m:oMathPara>
                </a14:m>
                <a:endParaRPr lang="pt-BR" dirty="0"/>
              </a:p>
            </p:txBody>
          </p:sp>
        </mc:Choice>
        <mc:Fallback xmlns="">
          <p:sp>
            <p:nvSpPr>
              <p:cNvPr id="22" name="TextBox 21">
                <a:extLst>
                  <a:ext uri="{FF2B5EF4-FFF2-40B4-BE49-F238E27FC236}">
                    <a16:creationId xmlns:a16="http://schemas.microsoft.com/office/drawing/2014/main" id="{82FDB3DC-1C20-EE4C-B87A-817C3A9D7555}"/>
                  </a:ext>
                </a:extLst>
              </p:cNvPr>
              <p:cNvSpPr txBox="1">
                <a:spLocks noRot="1" noChangeAspect="1" noMove="1" noResize="1" noEditPoints="1" noAdjustHandles="1" noChangeArrowheads="1" noChangeShapeType="1" noTextEdit="1"/>
              </p:cNvSpPr>
              <p:nvPr/>
            </p:nvSpPr>
            <p:spPr>
              <a:xfrm>
                <a:off x="2205788" y="5682915"/>
                <a:ext cx="2280240" cy="281937"/>
              </a:xfrm>
              <a:prstGeom prst="rect">
                <a:avLst/>
              </a:prstGeom>
              <a:blipFill>
                <a:blip r:embed="rId11"/>
                <a:stretch>
                  <a:fillRect l="-2778" r="-2778" b="-33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A6F983B-FBF9-8C4C-8DD7-2E7B808BD87F}"/>
                  </a:ext>
                </a:extLst>
              </p:cNvPr>
              <p:cNvSpPr txBox="1"/>
              <p:nvPr/>
            </p:nvSpPr>
            <p:spPr>
              <a:xfrm>
                <a:off x="2197767" y="6276473"/>
                <a:ext cx="23743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panose="02040503050406030204" pitchFamily="18" charset="0"/>
                            </a:rPr>
                            <m:t>𝑙𝑜𝑔</m:t>
                          </m:r>
                        </m:e>
                        <m:sub>
                          <m:r>
                            <a:rPr lang="pt-BR" i="1">
                              <a:latin typeface="Cambria Math" panose="02040503050406030204" pitchFamily="18" charset="0"/>
                            </a:rPr>
                            <m:t>10</m:t>
                          </m:r>
                        </m:sub>
                      </m:sSub>
                      <m:r>
                        <a:rPr lang="pt-BR" b="0" i="1" smtClean="0">
                          <a:latin typeface="Cambria Math" panose="02040503050406030204" pitchFamily="18" charset="0"/>
                        </a:rPr>
                        <m:t>(</m:t>
                      </m:r>
                      <m:r>
                        <a:rPr lang="pt-BR" b="0" i="1" smtClean="0">
                          <a:latin typeface="Cambria Math" panose="02040503050406030204" pitchFamily="18" charset="0"/>
                        </a:rPr>
                        <m:t>𝑥</m:t>
                      </m:r>
                      <m:r>
                        <a:rPr lang="pt-BR" b="0" i="1" smtClean="0">
                          <a:latin typeface="Cambria Math" panose="02040503050406030204" pitchFamily="18" charset="0"/>
                        </a:rPr>
                        <m:t>)=</m:t>
                      </m:r>
                      <m:sSub>
                        <m:sSubPr>
                          <m:ctrlPr>
                            <a:rPr lang="pt-BR" i="1">
                              <a:latin typeface="Cambria Math" panose="02040503050406030204" pitchFamily="18" charset="0"/>
                            </a:rPr>
                          </m:ctrlPr>
                        </m:sSubPr>
                        <m:e>
                          <m:r>
                            <a:rPr lang="pt-BR" b="0" i="1" smtClean="0">
                              <a:latin typeface="Cambria Math" panose="02040503050406030204" pitchFamily="18" charset="0"/>
                            </a:rPr>
                            <m:t>𝑘</m:t>
                          </m:r>
                          <m:r>
                            <a:rPr lang="pt-BR" b="0" i="1" smtClean="0">
                              <a:latin typeface="Cambria Math" panose="02040503050406030204" pitchFamily="18" charset="0"/>
                            </a:rPr>
                            <m:t> </m:t>
                          </m:r>
                          <m:r>
                            <a:rPr lang="pt-BR" i="1">
                              <a:latin typeface="Cambria Math" panose="02040503050406030204" pitchFamily="18" charset="0"/>
                            </a:rPr>
                            <m:t>𝑙𝑜𝑔</m:t>
                          </m:r>
                        </m:e>
                        <m:sub>
                          <m:r>
                            <a:rPr lang="pt-BR" i="1">
                              <a:latin typeface="Cambria Math" panose="02040503050406030204" pitchFamily="18" charset="0"/>
                            </a:rPr>
                            <m:t>10</m:t>
                          </m:r>
                        </m:sub>
                      </m:sSub>
                      <m:d>
                        <m:dPr>
                          <m:ctrlPr>
                            <a:rPr lang="pt-BR" b="0" i="1" smtClean="0">
                              <a:latin typeface="Cambria Math" panose="02040503050406030204" pitchFamily="18" charset="0"/>
                            </a:rPr>
                          </m:ctrlPr>
                        </m:dPr>
                        <m:e>
                          <m:r>
                            <a:rPr lang="pt-BR" b="0" i="1" smtClean="0">
                              <a:latin typeface="Cambria Math" panose="02040503050406030204" pitchFamily="18" charset="0"/>
                            </a:rPr>
                            <m:t>𝑒</m:t>
                          </m:r>
                        </m:e>
                      </m:d>
                      <m:r>
                        <a:rPr lang="pt-BR" b="0" i="1" smtClean="0">
                          <a:latin typeface="Cambria Math" panose="02040503050406030204" pitchFamily="18" charset="0"/>
                        </a:rPr>
                        <m:t>𝑦</m:t>
                      </m:r>
                    </m:oMath>
                  </m:oMathPara>
                </a14:m>
                <a:endParaRPr lang="pt-BR" dirty="0"/>
              </a:p>
            </p:txBody>
          </p:sp>
        </mc:Choice>
        <mc:Fallback xmlns="">
          <p:sp>
            <p:nvSpPr>
              <p:cNvPr id="23" name="TextBox 22">
                <a:extLst>
                  <a:ext uri="{FF2B5EF4-FFF2-40B4-BE49-F238E27FC236}">
                    <a16:creationId xmlns:a16="http://schemas.microsoft.com/office/drawing/2014/main" id="{7A6F983B-FBF9-8C4C-8DD7-2E7B808BD87F}"/>
                  </a:ext>
                </a:extLst>
              </p:cNvPr>
              <p:cNvSpPr txBox="1">
                <a:spLocks noRot="1" noChangeAspect="1" noMove="1" noResize="1" noEditPoints="1" noAdjustHandles="1" noChangeArrowheads="1" noChangeShapeType="1" noTextEdit="1"/>
              </p:cNvSpPr>
              <p:nvPr/>
            </p:nvSpPr>
            <p:spPr>
              <a:xfrm>
                <a:off x="2197767" y="6276473"/>
                <a:ext cx="2374304" cy="276999"/>
              </a:xfrm>
              <a:prstGeom prst="rect">
                <a:avLst/>
              </a:prstGeom>
              <a:blipFill>
                <a:blip r:embed="rId12"/>
                <a:stretch>
                  <a:fillRect l="-2660" r="-1064" b="-39130"/>
                </a:stretch>
              </a:blipFill>
            </p:spPr>
            <p:txBody>
              <a:bodyPr/>
              <a:lstStyle/>
              <a:p>
                <a:r>
                  <a:rPr lang="pt-BR">
                    <a:noFill/>
                  </a:rPr>
                  <a:t> </a:t>
                </a:r>
              </a:p>
            </p:txBody>
          </p:sp>
        </mc:Fallback>
      </mc:AlternateContent>
    </p:spTree>
    <p:extLst>
      <p:ext uri="{BB962C8B-B14F-4D97-AF65-F5344CB8AC3E}">
        <p14:creationId xmlns:p14="http://schemas.microsoft.com/office/powerpoint/2010/main" val="60673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animBg="1"/>
      <p:bldP spid="6" grpId="0" animBg="1"/>
      <p:bldP spid="7" grpId="0" animBg="1"/>
      <p:bldP spid="8" grpId="0" animBg="1"/>
      <p:bldP spid="9" grpId="0"/>
      <p:bldP spid="13" grpId="0"/>
      <p:bldP spid="14" grpId="0"/>
      <p:bldP spid="15" grpId="0"/>
      <p:bldP spid="16" grpId="0"/>
      <p:bldP spid="17" grpId="0"/>
      <p:bldP spid="18" grpId="0"/>
      <p:bldP spid="19"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347E-A5E5-E846-BE2B-01E8ED56EA9F}"/>
              </a:ext>
            </a:extLst>
          </p:cNvPr>
          <p:cNvSpPr>
            <a:spLocks noGrp="1"/>
          </p:cNvSpPr>
          <p:nvPr>
            <p:ph type="title"/>
          </p:nvPr>
        </p:nvSpPr>
        <p:spPr>
          <a:xfrm>
            <a:off x="457200" y="274638"/>
            <a:ext cx="8229600" cy="463299"/>
          </a:xfrm>
        </p:spPr>
        <p:txBody>
          <a:bodyPr/>
          <a:lstStyle/>
          <a:p>
            <a:r>
              <a:rPr lang="pt-BR" dirty="0"/>
              <a:t>Intensidade do som</a:t>
            </a:r>
          </a:p>
        </p:txBody>
      </p:sp>
      <p:pic>
        <p:nvPicPr>
          <p:cNvPr id="4" name="Picture 3">
            <a:extLst>
              <a:ext uri="{FF2B5EF4-FFF2-40B4-BE49-F238E27FC236}">
                <a16:creationId xmlns:a16="http://schemas.microsoft.com/office/drawing/2014/main" id="{E10843CD-6709-9242-A766-2F36A7EF9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8676" y="2396017"/>
            <a:ext cx="4998019" cy="3884029"/>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9D12E9D-8D85-B943-B2F2-B4A222FBEBEB}"/>
                  </a:ext>
                </a:extLst>
              </p:cNvPr>
              <p:cNvSpPr txBox="1"/>
              <p:nvPr/>
            </p:nvSpPr>
            <p:spPr>
              <a:xfrm>
                <a:off x="4708358" y="1467852"/>
                <a:ext cx="3176337" cy="3829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pt-BR" sz="1200" b="0" i="1" smtClean="0">
                          <a:latin typeface="Cambria Math" panose="02040503050406030204" pitchFamily="18" charset="0"/>
                        </a:rPr>
                        <m:t>1 </m:t>
                      </m:r>
                      <m:r>
                        <a:rPr lang="pt-BR" sz="1200" b="0" i="1" smtClean="0">
                          <a:latin typeface="Cambria Math" panose="02040503050406030204" pitchFamily="18" charset="0"/>
                        </a:rPr>
                        <m:t>𝑑𝐵</m:t>
                      </m:r>
                      <m:r>
                        <a:rPr lang="pt-BR" sz="1200" b="0" i="1" smtClean="0">
                          <a:latin typeface="Cambria Math" panose="02040503050406030204" pitchFamily="18" charset="0"/>
                        </a:rPr>
                        <m:t>=10</m:t>
                      </m:r>
                      <m:sSub>
                        <m:sSubPr>
                          <m:ctrlPr>
                            <a:rPr lang="pt-BR" sz="1200" b="0" i="1" smtClean="0">
                              <a:latin typeface="Cambria Math" panose="02040503050406030204" pitchFamily="18" charset="0"/>
                            </a:rPr>
                          </m:ctrlPr>
                        </m:sSubPr>
                        <m:e>
                          <m:r>
                            <a:rPr lang="pt-BR" sz="1200" i="1">
                              <a:latin typeface="Cambria Math" panose="02040503050406030204" pitchFamily="18" charset="0"/>
                            </a:rPr>
                            <m:t>𝑙𝑜𝑔</m:t>
                          </m:r>
                        </m:e>
                        <m:sub>
                          <m:r>
                            <a:rPr lang="pt-BR" sz="1200" b="0" i="1" smtClean="0">
                              <a:latin typeface="Cambria Math" panose="02040503050406030204" pitchFamily="18" charset="0"/>
                            </a:rPr>
                            <m:t>10</m:t>
                          </m:r>
                        </m:sub>
                      </m:sSub>
                      <m:d>
                        <m:dPr>
                          <m:ctrlPr>
                            <a:rPr lang="pt-BR" sz="1200" i="1">
                              <a:latin typeface="Cambria Math" panose="02040503050406030204" pitchFamily="18" charset="0"/>
                            </a:rPr>
                          </m:ctrlPr>
                        </m:dPr>
                        <m:e>
                          <m:f>
                            <m:fPr>
                              <m:ctrlPr>
                                <a:rPr lang="pt-BR" sz="1200" i="1" smtClean="0">
                                  <a:latin typeface="Cambria Math" panose="02040503050406030204" pitchFamily="18" charset="0"/>
                                </a:rPr>
                              </m:ctrlPr>
                            </m:fPr>
                            <m:num>
                              <m:r>
                                <a:rPr lang="pt-BR" sz="1200" b="0" i="1" smtClean="0">
                                  <a:latin typeface="Cambria Math" panose="02040503050406030204" pitchFamily="18" charset="0"/>
                                </a:rPr>
                                <m:t>𝑣𝑎𝑙𝑜𝑟</m:t>
                              </m:r>
                              <m:r>
                                <a:rPr lang="pt-BR" sz="1200" b="0" i="1" smtClean="0">
                                  <a:latin typeface="Cambria Math" panose="02040503050406030204" pitchFamily="18" charset="0"/>
                                </a:rPr>
                                <m:t> </m:t>
                              </m:r>
                              <m:r>
                                <a:rPr lang="pt-BR" sz="1200" b="0" i="1" smtClean="0">
                                  <a:latin typeface="Cambria Math" panose="02040503050406030204" pitchFamily="18" charset="0"/>
                                </a:rPr>
                                <m:t>𝑑𝑎</m:t>
                              </m:r>
                              <m:r>
                                <a:rPr lang="pt-BR" sz="1200" b="0" i="1" smtClean="0">
                                  <a:latin typeface="Cambria Math" panose="02040503050406030204" pitchFamily="18" charset="0"/>
                                </a:rPr>
                                <m:t> </m:t>
                              </m:r>
                              <m:r>
                                <a:rPr lang="pt-BR" sz="1200" b="0" i="1" smtClean="0">
                                  <a:latin typeface="Cambria Math" panose="02040503050406030204" pitchFamily="18" charset="0"/>
                                </a:rPr>
                                <m:t>𝑖𝑛𝑡𝑒𝑛𝑠𝑖𝑑𝑎𝑑𝑒</m:t>
                              </m:r>
                            </m:num>
                            <m:den>
                              <m:r>
                                <a:rPr lang="pt-BR" sz="1200" b="0" i="1" smtClean="0">
                                  <a:latin typeface="Cambria Math" panose="02040503050406030204" pitchFamily="18" charset="0"/>
                                </a:rPr>
                                <m:t>𝑖𝑛𝑡𝑒𝑛𝑠𝑖𝑑𝑎𝑑𝑒</m:t>
                              </m:r>
                              <m:r>
                                <a:rPr lang="pt-BR" sz="1200" b="0" i="1" smtClean="0">
                                  <a:latin typeface="Cambria Math" panose="02040503050406030204" pitchFamily="18" charset="0"/>
                                </a:rPr>
                                <m:t> </m:t>
                              </m:r>
                              <m:r>
                                <a:rPr lang="pt-BR" sz="1200" b="0" i="1" smtClean="0">
                                  <a:latin typeface="Cambria Math" panose="02040503050406030204" pitchFamily="18" charset="0"/>
                                </a:rPr>
                                <m:t>𝑑𝑒</m:t>
                              </m:r>
                              <m:r>
                                <a:rPr lang="pt-BR" sz="1200" b="0" i="1" smtClean="0">
                                  <a:latin typeface="Cambria Math" panose="02040503050406030204" pitchFamily="18" charset="0"/>
                                </a:rPr>
                                <m:t> </m:t>
                              </m:r>
                              <m:r>
                                <a:rPr lang="pt-BR" sz="1200" b="0" i="1" smtClean="0">
                                  <a:latin typeface="Cambria Math" panose="02040503050406030204" pitchFamily="18" charset="0"/>
                                </a:rPr>
                                <m:t>𝑟𝑒𝑓𝑒𝑟𝑒𝑛𝑐𝑖𝑎</m:t>
                              </m:r>
                            </m:den>
                          </m:f>
                        </m:e>
                      </m:d>
                    </m:oMath>
                  </m:oMathPara>
                </a14:m>
                <a:endParaRPr lang="pt-BR" sz="1200" dirty="0"/>
              </a:p>
            </p:txBody>
          </p:sp>
        </mc:Choice>
        <mc:Fallback xmlns="">
          <p:sp>
            <p:nvSpPr>
              <p:cNvPr id="5" name="TextBox 4">
                <a:extLst>
                  <a:ext uri="{FF2B5EF4-FFF2-40B4-BE49-F238E27FC236}">
                    <a16:creationId xmlns:a16="http://schemas.microsoft.com/office/drawing/2014/main" id="{09D12E9D-8D85-B943-B2F2-B4A222FBEBEB}"/>
                  </a:ext>
                </a:extLst>
              </p:cNvPr>
              <p:cNvSpPr txBox="1">
                <a:spLocks noRot="1" noChangeAspect="1" noMove="1" noResize="1" noEditPoints="1" noAdjustHandles="1" noChangeArrowheads="1" noChangeShapeType="1" noTextEdit="1"/>
              </p:cNvSpPr>
              <p:nvPr/>
            </p:nvSpPr>
            <p:spPr>
              <a:xfrm>
                <a:off x="4708358" y="1467852"/>
                <a:ext cx="3176337" cy="382990"/>
              </a:xfrm>
              <a:prstGeom prst="rect">
                <a:avLst/>
              </a:prstGeom>
              <a:blipFill>
                <a:blip r:embed="rId3"/>
                <a:stretch>
                  <a:fillRect t="-9677" b="-16129"/>
                </a:stretch>
              </a:blipFill>
            </p:spPr>
            <p:txBody>
              <a:bodyPr/>
              <a:lstStyle/>
              <a:p>
                <a:r>
                  <a:rPr lang="pt-BR">
                    <a:noFill/>
                  </a:rPr>
                  <a:t> </a:t>
                </a:r>
              </a:p>
            </p:txBody>
          </p:sp>
        </mc:Fallback>
      </mc:AlternateContent>
    </p:spTree>
    <p:extLst>
      <p:ext uri="{BB962C8B-B14F-4D97-AF65-F5344CB8AC3E}">
        <p14:creationId xmlns:p14="http://schemas.microsoft.com/office/powerpoint/2010/main" val="105400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3347E-A5E5-E846-BE2B-01E8ED56EA9F}"/>
              </a:ext>
            </a:extLst>
          </p:cNvPr>
          <p:cNvSpPr>
            <a:spLocks noGrp="1"/>
          </p:cNvSpPr>
          <p:nvPr>
            <p:ph type="title"/>
          </p:nvPr>
        </p:nvSpPr>
        <p:spPr>
          <a:xfrm>
            <a:off x="457200" y="274638"/>
            <a:ext cx="8229600" cy="463299"/>
          </a:xfrm>
        </p:spPr>
        <p:txBody>
          <a:bodyPr/>
          <a:lstStyle/>
          <a:p>
            <a:r>
              <a:rPr lang="pt-BR" dirty="0"/>
              <a:t>Intensidade do som</a:t>
            </a:r>
          </a:p>
        </p:txBody>
      </p:sp>
      <p:pic>
        <p:nvPicPr>
          <p:cNvPr id="4" name="Picture 3">
            <a:extLst>
              <a:ext uri="{FF2B5EF4-FFF2-40B4-BE49-F238E27FC236}">
                <a16:creationId xmlns:a16="http://schemas.microsoft.com/office/drawing/2014/main" id="{E10843CD-6709-9242-A766-2F36A7EF97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8676" y="2396017"/>
            <a:ext cx="4998019" cy="3884029"/>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9D12E9D-8D85-B943-B2F2-B4A222FBEBEB}"/>
                  </a:ext>
                </a:extLst>
              </p:cNvPr>
              <p:cNvSpPr txBox="1"/>
              <p:nvPr/>
            </p:nvSpPr>
            <p:spPr>
              <a:xfrm>
                <a:off x="4708358" y="1467852"/>
                <a:ext cx="3176337" cy="38299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pt-BR" sz="1200" b="0" i="1" smtClean="0">
                          <a:latin typeface="Cambria Math" panose="02040503050406030204" pitchFamily="18" charset="0"/>
                        </a:rPr>
                        <m:t>1 </m:t>
                      </m:r>
                      <m:r>
                        <a:rPr lang="pt-BR" sz="1200" b="0" i="1" smtClean="0">
                          <a:latin typeface="Cambria Math" panose="02040503050406030204" pitchFamily="18" charset="0"/>
                        </a:rPr>
                        <m:t>𝑑𝐵</m:t>
                      </m:r>
                      <m:r>
                        <a:rPr lang="pt-BR" sz="1200" b="0" i="1" smtClean="0">
                          <a:latin typeface="Cambria Math" panose="02040503050406030204" pitchFamily="18" charset="0"/>
                        </a:rPr>
                        <m:t>=10</m:t>
                      </m:r>
                      <m:sSub>
                        <m:sSubPr>
                          <m:ctrlPr>
                            <a:rPr lang="pt-BR" sz="1200" b="0" i="1" smtClean="0">
                              <a:latin typeface="Cambria Math" panose="02040503050406030204" pitchFamily="18" charset="0"/>
                            </a:rPr>
                          </m:ctrlPr>
                        </m:sSubPr>
                        <m:e>
                          <m:r>
                            <a:rPr lang="pt-BR" sz="1200" i="1">
                              <a:latin typeface="Cambria Math" panose="02040503050406030204" pitchFamily="18" charset="0"/>
                            </a:rPr>
                            <m:t>𝑙𝑜𝑔</m:t>
                          </m:r>
                        </m:e>
                        <m:sub>
                          <m:r>
                            <a:rPr lang="pt-BR" sz="1200" b="0" i="1" smtClean="0">
                              <a:latin typeface="Cambria Math" panose="02040503050406030204" pitchFamily="18" charset="0"/>
                            </a:rPr>
                            <m:t>10</m:t>
                          </m:r>
                        </m:sub>
                      </m:sSub>
                      <m:d>
                        <m:dPr>
                          <m:ctrlPr>
                            <a:rPr lang="pt-BR" sz="1200" i="1">
                              <a:latin typeface="Cambria Math" panose="02040503050406030204" pitchFamily="18" charset="0"/>
                            </a:rPr>
                          </m:ctrlPr>
                        </m:dPr>
                        <m:e>
                          <m:f>
                            <m:fPr>
                              <m:ctrlPr>
                                <a:rPr lang="pt-BR" sz="1200" i="1" smtClean="0">
                                  <a:latin typeface="Cambria Math" panose="02040503050406030204" pitchFamily="18" charset="0"/>
                                </a:rPr>
                              </m:ctrlPr>
                            </m:fPr>
                            <m:num>
                              <m:r>
                                <a:rPr lang="pt-BR" sz="1200" b="0" i="1" smtClean="0">
                                  <a:latin typeface="Cambria Math" panose="02040503050406030204" pitchFamily="18" charset="0"/>
                                </a:rPr>
                                <m:t>𝑣𝑎𝑙𝑜𝑟</m:t>
                              </m:r>
                              <m:r>
                                <a:rPr lang="pt-BR" sz="1200" b="0" i="1" smtClean="0">
                                  <a:latin typeface="Cambria Math" panose="02040503050406030204" pitchFamily="18" charset="0"/>
                                </a:rPr>
                                <m:t> </m:t>
                              </m:r>
                              <m:r>
                                <a:rPr lang="pt-BR" sz="1200" b="0" i="1" smtClean="0">
                                  <a:latin typeface="Cambria Math" panose="02040503050406030204" pitchFamily="18" charset="0"/>
                                </a:rPr>
                                <m:t>𝑑𝑎</m:t>
                              </m:r>
                              <m:r>
                                <a:rPr lang="pt-BR" sz="1200" b="0" i="1" smtClean="0">
                                  <a:latin typeface="Cambria Math" panose="02040503050406030204" pitchFamily="18" charset="0"/>
                                </a:rPr>
                                <m:t> </m:t>
                              </m:r>
                              <m:r>
                                <a:rPr lang="pt-BR" sz="1200" b="0" i="1" smtClean="0">
                                  <a:latin typeface="Cambria Math" panose="02040503050406030204" pitchFamily="18" charset="0"/>
                                </a:rPr>
                                <m:t>𝑖𝑛𝑡𝑒𝑛𝑠𝑖𝑑𝑎𝑑𝑒</m:t>
                              </m:r>
                            </m:num>
                            <m:den>
                              <m:r>
                                <a:rPr lang="pt-BR" sz="1200" b="0" i="1" smtClean="0">
                                  <a:latin typeface="Cambria Math" panose="02040503050406030204" pitchFamily="18" charset="0"/>
                                </a:rPr>
                                <m:t>𝑖𝑛𝑡𝑒𝑛𝑠𝑖𝑑𝑎𝑑𝑒</m:t>
                              </m:r>
                              <m:r>
                                <a:rPr lang="pt-BR" sz="1200" b="0" i="1" smtClean="0">
                                  <a:latin typeface="Cambria Math" panose="02040503050406030204" pitchFamily="18" charset="0"/>
                                </a:rPr>
                                <m:t> </m:t>
                              </m:r>
                              <m:r>
                                <a:rPr lang="pt-BR" sz="1200" b="0" i="1" smtClean="0">
                                  <a:latin typeface="Cambria Math" panose="02040503050406030204" pitchFamily="18" charset="0"/>
                                </a:rPr>
                                <m:t>𝑑𝑒</m:t>
                              </m:r>
                              <m:r>
                                <a:rPr lang="pt-BR" sz="1200" b="0" i="1" smtClean="0">
                                  <a:latin typeface="Cambria Math" panose="02040503050406030204" pitchFamily="18" charset="0"/>
                                </a:rPr>
                                <m:t> </m:t>
                              </m:r>
                              <m:r>
                                <a:rPr lang="pt-BR" sz="1200" b="0" i="1" smtClean="0">
                                  <a:latin typeface="Cambria Math" panose="02040503050406030204" pitchFamily="18" charset="0"/>
                                </a:rPr>
                                <m:t>𝑟𝑒𝑓𝑒𝑟𝑒𝑛𝑐𝑖𝑎</m:t>
                              </m:r>
                            </m:den>
                          </m:f>
                        </m:e>
                      </m:d>
                    </m:oMath>
                  </m:oMathPara>
                </a14:m>
                <a:endParaRPr lang="pt-BR" sz="1200" dirty="0"/>
              </a:p>
            </p:txBody>
          </p:sp>
        </mc:Choice>
        <mc:Fallback xmlns="">
          <p:sp>
            <p:nvSpPr>
              <p:cNvPr id="5" name="TextBox 4">
                <a:extLst>
                  <a:ext uri="{FF2B5EF4-FFF2-40B4-BE49-F238E27FC236}">
                    <a16:creationId xmlns:a16="http://schemas.microsoft.com/office/drawing/2014/main" id="{09D12E9D-8D85-B943-B2F2-B4A222FBEBEB}"/>
                  </a:ext>
                </a:extLst>
              </p:cNvPr>
              <p:cNvSpPr txBox="1">
                <a:spLocks noRot="1" noChangeAspect="1" noMove="1" noResize="1" noEditPoints="1" noAdjustHandles="1" noChangeArrowheads="1" noChangeShapeType="1" noTextEdit="1"/>
              </p:cNvSpPr>
              <p:nvPr/>
            </p:nvSpPr>
            <p:spPr>
              <a:xfrm>
                <a:off x="4708358" y="1467852"/>
                <a:ext cx="3176337" cy="382990"/>
              </a:xfrm>
              <a:prstGeom prst="rect">
                <a:avLst/>
              </a:prstGeom>
              <a:blipFill>
                <a:blip r:embed="rId3"/>
                <a:stretch>
                  <a:fillRect t="-9677" b="-16129"/>
                </a:stretch>
              </a:blipFill>
            </p:spPr>
            <p:txBody>
              <a:bodyPr/>
              <a:lstStyle/>
              <a:p>
                <a:r>
                  <a:rPr lang="pt-BR">
                    <a:noFill/>
                  </a:rPr>
                  <a:t> </a:t>
                </a:r>
              </a:p>
            </p:txBody>
          </p:sp>
        </mc:Fallback>
      </mc:AlternateContent>
    </p:spTree>
    <p:extLst>
      <p:ext uri="{BB962C8B-B14F-4D97-AF65-F5344CB8AC3E}">
        <p14:creationId xmlns:p14="http://schemas.microsoft.com/office/powerpoint/2010/main" val="3524444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4EE0C-6391-E848-B228-951C9502FF03}"/>
              </a:ext>
            </a:extLst>
          </p:cNvPr>
          <p:cNvSpPr>
            <a:spLocks noGrp="1"/>
          </p:cNvSpPr>
          <p:nvPr>
            <p:ph type="title"/>
          </p:nvPr>
        </p:nvSpPr>
        <p:spPr/>
        <p:txBody>
          <a:bodyPr/>
          <a:lstStyle/>
          <a:p>
            <a:br>
              <a:rPr lang="pt-BR"/>
            </a:br>
            <a:endParaRPr lang="pt-BR"/>
          </a:p>
        </p:txBody>
      </p:sp>
      <p:sp>
        <p:nvSpPr>
          <p:cNvPr id="3" name="TextBox 2">
            <a:extLst>
              <a:ext uri="{FF2B5EF4-FFF2-40B4-BE49-F238E27FC236}">
                <a16:creationId xmlns:a16="http://schemas.microsoft.com/office/drawing/2014/main" id="{AF1839CC-E7E8-0640-AAB1-C11F85276E56}"/>
              </a:ext>
            </a:extLst>
          </p:cNvPr>
          <p:cNvSpPr txBox="1"/>
          <p:nvPr/>
        </p:nvSpPr>
        <p:spPr>
          <a:xfrm>
            <a:off x="2022763" y="2854036"/>
            <a:ext cx="5218160" cy="369332"/>
          </a:xfrm>
          <a:prstGeom prst="rect">
            <a:avLst/>
          </a:prstGeom>
          <a:noFill/>
        </p:spPr>
        <p:txBody>
          <a:bodyPr wrap="none" rtlCol="0">
            <a:spAutoFit/>
          </a:bodyPr>
          <a:lstStyle/>
          <a:p>
            <a:r>
              <a:rPr lang="pt-BR" dirty="0">
                <a:hlinkClick r:id="rId2"/>
              </a:rPr>
              <a:t>https://www.youtube.com/watch?v=5tGEDgkZlC8</a:t>
            </a:r>
            <a:endParaRPr lang="pt-BR" dirty="0"/>
          </a:p>
        </p:txBody>
      </p:sp>
      <p:sp>
        <p:nvSpPr>
          <p:cNvPr id="4" name="TextBox 3">
            <a:extLst>
              <a:ext uri="{FF2B5EF4-FFF2-40B4-BE49-F238E27FC236}">
                <a16:creationId xmlns:a16="http://schemas.microsoft.com/office/drawing/2014/main" id="{39C967BA-DE5F-244E-BEF3-96EC955B6DD0}"/>
              </a:ext>
            </a:extLst>
          </p:cNvPr>
          <p:cNvSpPr txBox="1"/>
          <p:nvPr/>
        </p:nvSpPr>
        <p:spPr>
          <a:xfrm>
            <a:off x="2008909" y="3906981"/>
            <a:ext cx="5354992" cy="1200329"/>
          </a:xfrm>
          <a:prstGeom prst="rect">
            <a:avLst/>
          </a:prstGeom>
          <a:noFill/>
        </p:spPr>
        <p:txBody>
          <a:bodyPr wrap="none" rtlCol="0">
            <a:spAutoFit/>
          </a:bodyPr>
          <a:lstStyle/>
          <a:p>
            <a:r>
              <a:rPr lang="pt-BR" dirty="0">
                <a:hlinkClick r:id="rId3"/>
              </a:rPr>
              <a:t>https://www.youtube.com/watch?v=XPbLYD9KFAo</a:t>
            </a:r>
            <a:endParaRPr lang="pt-BR" dirty="0"/>
          </a:p>
          <a:p>
            <a:endParaRPr lang="pt-BR" dirty="0"/>
          </a:p>
          <a:p>
            <a:r>
              <a:rPr lang="pt-BR" dirty="0">
                <a:hlinkClick r:id="rId4"/>
              </a:rPr>
              <a:t>https://www.youtube.com/watch?v=0lmS5lQ5MSU</a:t>
            </a:r>
            <a:endParaRPr lang="pt-BR" dirty="0"/>
          </a:p>
          <a:p>
            <a:endParaRPr lang="pt-BR" dirty="0"/>
          </a:p>
        </p:txBody>
      </p:sp>
    </p:spTree>
    <p:extLst>
      <p:ext uri="{BB962C8B-B14F-4D97-AF65-F5344CB8AC3E}">
        <p14:creationId xmlns:p14="http://schemas.microsoft.com/office/powerpoint/2010/main" val="1971838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616" y="173843"/>
            <a:ext cx="8229600" cy="518915"/>
          </a:xfrm>
        </p:spPr>
        <p:txBody>
          <a:bodyPr/>
          <a:lstStyle/>
          <a:p>
            <a:r>
              <a:rPr lang="pt-BR" dirty="0"/>
              <a:t>Amostragem</a:t>
            </a:r>
          </a:p>
        </p:txBody>
      </p:sp>
      <p:pic>
        <p:nvPicPr>
          <p:cNvPr id="4" name="Picture 3"/>
          <p:cNvPicPr>
            <a:picLocks noChangeAspect="1"/>
          </p:cNvPicPr>
          <p:nvPr/>
        </p:nvPicPr>
        <p:blipFill>
          <a:blip r:embed="rId2"/>
          <a:stretch>
            <a:fillRect/>
          </a:stretch>
        </p:blipFill>
        <p:spPr>
          <a:xfrm>
            <a:off x="222758" y="938109"/>
            <a:ext cx="8039100" cy="2498677"/>
          </a:xfrm>
          <a:prstGeom prst="rect">
            <a:avLst/>
          </a:prstGeom>
        </p:spPr>
      </p:pic>
      <p:cxnSp>
        <p:nvCxnSpPr>
          <p:cNvPr id="6" name="Straight Arrow Connector 5"/>
          <p:cNvCxnSpPr/>
          <p:nvPr/>
        </p:nvCxnSpPr>
        <p:spPr>
          <a:xfrm>
            <a:off x="543480" y="3273013"/>
            <a:ext cx="790887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545345" y="726068"/>
            <a:ext cx="0" cy="25603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640080" y="521208"/>
                <a:ext cx="5202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𝑓</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5" name="TextBox 14"/>
              <p:cNvSpPr txBox="1">
                <a:spLocks noRot="1" noChangeAspect="1" noMove="1" noResize="1" noEditPoints="1" noAdjustHandles="1" noChangeArrowheads="1" noChangeShapeType="1" noTextEdit="1"/>
              </p:cNvSpPr>
              <p:nvPr/>
            </p:nvSpPr>
            <p:spPr>
              <a:xfrm>
                <a:off x="640080" y="521208"/>
                <a:ext cx="520271" cy="276999"/>
              </a:xfrm>
              <a:prstGeom prst="rect">
                <a:avLst/>
              </a:prstGeom>
              <a:blipFill rotWithShape="0">
                <a:blip r:embed="rId3"/>
                <a:stretch>
                  <a:fillRect l="-14118" t="-2222" r="-15294" b="-3555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8319392" y="3351662"/>
                <a:ext cx="13554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7" name="TextBox 16"/>
              <p:cNvSpPr txBox="1">
                <a:spLocks noRot="1" noChangeAspect="1" noMove="1" noResize="1" noEditPoints="1" noAdjustHandles="1" noChangeArrowheads="1" noChangeShapeType="1" noTextEdit="1"/>
              </p:cNvSpPr>
              <p:nvPr/>
            </p:nvSpPr>
            <p:spPr>
              <a:xfrm>
                <a:off x="8319392" y="3351662"/>
                <a:ext cx="135548" cy="276999"/>
              </a:xfrm>
              <a:prstGeom prst="rect">
                <a:avLst/>
              </a:prstGeom>
              <a:blipFill rotWithShape="0">
                <a:blip r:embed="rId4"/>
                <a:stretch>
                  <a:fillRect l="-45455" r="-31818"/>
                </a:stretch>
              </a:blipFill>
            </p:spPr>
            <p:txBody>
              <a:bodyPr/>
              <a:lstStyle/>
              <a:p>
                <a:r>
                  <a:rPr lang="pt-BR">
                    <a:noFill/>
                  </a:rPr>
                  <a:t> </a:t>
                </a:r>
              </a:p>
            </p:txBody>
          </p:sp>
        </mc:Fallback>
      </mc:AlternateContent>
      <p:pic>
        <p:nvPicPr>
          <p:cNvPr id="21" name="Picture 20"/>
          <p:cNvPicPr>
            <a:picLocks noChangeAspect="1"/>
          </p:cNvPicPr>
          <p:nvPr/>
        </p:nvPicPr>
        <p:blipFill>
          <a:blip r:embed="rId5"/>
          <a:stretch>
            <a:fillRect/>
          </a:stretch>
        </p:blipFill>
        <p:spPr>
          <a:xfrm>
            <a:off x="229492" y="4261307"/>
            <a:ext cx="8089900" cy="2324100"/>
          </a:xfrm>
          <a:prstGeom prst="rect">
            <a:avLst/>
          </a:prstGeom>
        </p:spPr>
      </p:pic>
      <p:cxnSp>
        <p:nvCxnSpPr>
          <p:cNvPr id="13" name="Straight Arrow Connector 12"/>
          <p:cNvCxnSpPr/>
          <p:nvPr/>
        </p:nvCxnSpPr>
        <p:spPr>
          <a:xfrm>
            <a:off x="543480" y="6312222"/>
            <a:ext cx="790887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45345" y="3765277"/>
            <a:ext cx="0" cy="25603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p:cNvSpPr txBox="1"/>
              <p:nvPr/>
            </p:nvSpPr>
            <p:spPr>
              <a:xfrm>
                <a:off x="664464" y="3782568"/>
                <a:ext cx="5202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𝑓</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6" name="TextBox 15"/>
              <p:cNvSpPr txBox="1">
                <a:spLocks noRot="1" noChangeAspect="1" noMove="1" noResize="1" noEditPoints="1" noAdjustHandles="1" noChangeArrowheads="1" noChangeShapeType="1" noTextEdit="1"/>
              </p:cNvSpPr>
              <p:nvPr/>
            </p:nvSpPr>
            <p:spPr>
              <a:xfrm>
                <a:off x="664464" y="3782568"/>
                <a:ext cx="520271" cy="276999"/>
              </a:xfrm>
              <a:prstGeom prst="rect">
                <a:avLst/>
              </a:prstGeom>
              <a:blipFill rotWithShape="0">
                <a:blip r:embed="rId3"/>
                <a:stretch>
                  <a:fillRect l="-14118" t="-2222" r="-15294" b="-3555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8226516" y="6278912"/>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8" name="TextBox 17"/>
              <p:cNvSpPr txBox="1">
                <a:spLocks noRot="1" noChangeAspect="1" noMove="1" noResize="1" noEditPoints="1" noAdjustHandles="1" noChangeArrowheads="1" noChangeShapeType="1" noTextEdit="1"/>
              </p:cNvSpPr>
              <p:nvPr/>
            </p:nvSpPr>
            <p:spPr>
              <a:xfrm>
                <a:off x="8226516" y="6278912"/>
                <a:ext cx="194540" cy="276999"/>
              </a:xfrm>
              <a:prstGeom prst="rect">
                <a:avLst/>
              </a:prstGeom>
              <a:blipFill rotWithShape="0">
                <a:blip r:embed="rId6"/>
                <a:stretch>
                  <a:fillRect l="-12500" r="-9375" b="-2222"/>
                </a:stretch>
              </a:blipFill>
            </p:spPr>
            <p:txBody>
              <a:bodyPr/>
              <a:lstStyle/>
              <a:p>
                <a:r>
                  <a:rPr lang="pt-BR">
                    <a:noFill/>
                  </a:rPr>
                  <a:t> </a:t>
                </a:r>
              </a:p>
            </p:txBody>
          </p:sp>
        </mc:Fallback>
      </mc:AlternateContent>
    </p:spTree>
    <p:extLst>
      <p:ext uri="{BB962C8B-B14F-4D97-AF65-F5344CB8AC3E}">
        <p14:creationId xmlns:p14="http://schemas.microsoft.com/office/powerpoint/2010/main" val="1812352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159"/>
          <p:cNvSpPr>
            <a:spLocks noChangeArrowheads="1"/>
          </p:cNvSpPr>
          <p:nvPr/>
        </p:nvSpPr>
        <p:spPr bwMode="auto">
          <a:xfrm>
            <a:off x="2610339" y="5819474"/>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endParaRPr lang="en-US" altLang="en-US" sz="3200" i="1"/>
          </a:p>
        </p:txBody>
      </p:sp>
      <p:sp>
        <p:nvSpPr>
          <p:cNvPr id="92" name="Rectangle 164"/>
          <p:cNvSpPr>
            <a:spLocks noChangeArrowheads="1"/>
          </p:cNvSpPr>
          <p:nvPr/>
        </p:nvSpPr>
        <p:spPr bwMode="auto">
          <a:xfrm>
            <a:off x="3192951" y="5819474"/>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endParaRPr lang="en-US" altLang="en-US" sz="3200" i="1"/>
          </a:p>
        </p:txBody>
      </p:sp>
      <p:sp>
        <p:nvSpPr>
          <p:cNvPr id="93" name="Rectangle 169"/>
          <p:cNvSpPr>
            <a:spLocks noChangeArrowheads="1"/>
          </p:cNvSpPr>
          <p:nvPr/>
        </p:nvSpPr>
        <p:spPr bwMode="auto">
          <a:xfrm>
            <a:off x="3775564" y="5819474"/>
            <a:ext cx="577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a:t>
            </a:r>
          </a:p>
        </p:txBody>
      </p:sp>
      <p:sp>
        <p:nvSpPr>
          <p:cNvPr id="94" name="Rectangle 174"/>
          <p:cNvSpPr>
            <a:spLocks noChangeArrowheads="1"/>
          </p:cNvSpPr>
          <p:nvPr/>
        </p:nvSpPr>
        <p:spPr bwMode="auto">
          <a:xfrm>
            <a:off x="4254940" y="5819474"/>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p>
        </p:txBody>
      </p:sp>
      <p:sp>
        <p:nvSpPr>
          <p:cNvPr id="95" name="Rectangle 179"/>
          <p:cNvSpPr>
            <a:spLocks noChangeArrowheads="1"/>
          </p:cNvSpPr>
          <p:nvPr/>
        </p:nvSpPr>
        <p:spPr bwMode="auto">
          <a:xfrm>
            <a:off x="4837553" y="5819474"/>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p>
        </p:txBody>
      </p:sp>
      <p:sp>
        <p:nvSpPr>
          <p:cNvPr id="100" name="Line 191"/>
          <p:cNvSpPr>
            <a:spLocks noChangeShapeType="1"/>
          </p:cNvSpPr>
          <p:nvPr/>
        </p:nvSpPr>
        <p:spPr bwMode="auto">
          <a:xfrm flipV="1">
            <a:off x="2056301" y="5698824"/>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04" name="Line 197"/>
          <p:cNvSpPr>
            <a:spLocks noChangeShapeType="1"/>
          </p:cNvSpPr>
          <p:nvPr/>
        </p:nvSpPr>
        <p:spPr bwMode="auto">
          <a:xfrm flipV="1">
            <a:off x="6115539" y="5701999"/>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13" name="Line 108"/>
          <p:cNvSpPr>
            <a:spLocks noChangeShapeType="1"/>
          </p:cNvSpPr>
          <p:nvPr/>
        </p:nvSpPr>
        <p:spPr bwMode="auto">
          <a:xfrm>
            <a:off x="1487976" y="5695649"/>
            <a:ext cx="542607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p:cxnSp>
        <p:nvCxnSpPr>
          <p:cNvPr id="114" name="Straight Arrow Connector 113"/>
          <p:cNvCxnSpPr>
            <a:stCxn id="113" idx="0"/>
          </p:cNvCxnSpPr>
          <p:nvPr/>
        </p:nvCxnSpPr>
        <p:spPr>
          <a:xfrm flipV="1">
            <a:off x="1487976" y="4055454"/>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15" name="TextBox 114"/>
              <p:cNvSpPr txBox="1"/>
              <p:nvPr/>
            </p:nvSpPr>
            <p:spPr>
              <a:xfrm>
                <a:off x="1531053" y="4015607"/>
                <a:ext cx="5319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h</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15" name="TextBox 114"/>
              <p:cNvSpPr txBox="1">
                <a:spLocks noRot="1" noChangeAspect="1" noMove="1" noResize="1" noEditPoints="1" noAdjustHandles="1" noChangeArrowheads="1" noChangeShapeType="1" noTextEdit="1"/>
              </p:cNvSpPr>
              <p:nvPr/>
            </p:nvSpPr>
            <p:spPr>
              <a:xfrm>
                <a:off x="1531053" y="4015607"/>
                <a:ext cx="531940" cy="276999"/>
              </a:xfrm>
              <a:prstGeom prst="rect">
                <a:avLst/>
              </a:prstGeom>
              <a:blipFill rotWithShape="0">
                <a:blip r:embed="rId2"/>
                <a:stretch>
                  <a:fillRect l="-8046" t="-2222" r="-13793" b="-377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6" name="TextBox 115"/>
              <p:cNvSpPr txBox="1"/>
              <p:nvPr/>
            </p:nvSpPr>
            <p:spPr>
              <a:xfrm>
                <a:off x="6921602" y="5680974"/>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16" name="TextBox 115"/>
              <p:cNvSpPr txBox="1">
                <a:spLocks noRot="1" noChangeAspect="1" noMove="1" noResize="1" noEditPoints="1" noAdjustHandles="1" noChangeArrowheads="1" noChangeShapeType="1" noTextEdit="1"/>
              </p:cNvSpPr>
              <p:nvPr/>
            </p:nvSpPr>
            <p:spPr>
              <a:xfrm>
                <a:off x="6921602" y="5680974"/>
                <a:ext cx="194540" cy="276999"/>
              </a:xfrm>
              <a:prstGeom prst="rect">
                <a:avLst/>
              </a:prstGeom>
              <a:blipFill rotWithShape="0">
                <a:blip r:embed="rId3"/>
                <a:stretch>
                  <a:fillRect l="-12500" r="-9375"/>
                </a:stretch>
              </a:blipFill>
            </p:spPr>
            <p:txBody>
              <a:bodyPr/>
              <a:lstStyle/>
              <a:p>
                <a:r>
                  <a:rPr lang="pt-BR">
                    <a:noFill/>
                  </a:rPr>
                  <a:t> </a:t>
                </a:r>
              </a:p>
            </p:txBody>
          </p:sp>
        </mc:Fallback>
      </mc:AlternateContent>
      <p:grpSp>
        <p:nvGrpSpPr>
          <p:cNvPr id="146" name="Group 145"/>
          <p:cNvGrpSpPr/>
          <p:nvPr/>
        </p:nvGrpSpPr>
        <p:grpSpPr>
          <a:xfrm>
            <a:off x="2640501" y="4779753"/>
            <a:ext cx="2894013" cy="962600"/>
            <a:chOff x="1639015" y="5118885"/>
            <a:chExt cx="2894013" cy="1363696"/>
          </a:xfrm>
        </p:grpSpPr>
        <p:sp>
          <p:nvSpPr>
            <p:cNvPr id="89" name="Line 129"/>
            <p:cNvSpPr>
              <a:spLocks noChangeShapeType="1"/>
            </p:cNvSpPr>
            <p:nvPr/>
          </p:nvSpPr>
          <p:spPr bwMode="auto">
            <a:xfrm flipV="1">
              <a:off x="2796303"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0" name="Line 149"/>
            <p:cNvSpPr>
              <a:spLocks noChangeShapeType="1"/>
            </p:cNvSpPr>
            <p:nvPr/>
          </p:nvSpPr>
          <p:spPr bwMode="auto">
            <a:xfrm flipV="1">
              <a:off x="3959940" y="6463531"/>
              <a:ext cx="1588" cy="190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2400" i="1"/>
            </a:p>
          </p:txBody>
        </p:sp>
        <p:sp>
          <p:nvSpPr>
            <p:cNvPr id="96" name="Line 187"/>
            <p:cNvSpPr>
              <a:spLocks noChangeShapeType="1"/>
            </p:cNvSpPr>
            <p:nvPr/>
          </p:nvSpPr>
          <p:spPr bwMode="auto">
            <a:xfrm flipV="1">
              <a:off x="22105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7" name="Line 188"/>
            <p:cNvSpPr>
              <a:spLocks noChangeShapeType="1"/>
            </p:cNvSpPr>
            <p:nvPr/>
          </p:nvSpPr>
          <p:spPr bwMode="auto">
            <a:xfrm flipV="1">
              <a:off x="16390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8" name="Line 189"/>
            <p:cNvSpPr>
              <a:spLocks noChangeShapeType="1"/>
            </p:cNvSpPr>
            <p:nvPr/>
          </p:nvSpPr>
          <p:spPr bwMode="auto">
            <a:xfrm flipV="1">
              <a:off x="3370978" y="641273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9" name="Line 190"/>
            <p:cNvSpPr>
              <a:spLocks noChangeShapeType="1"/>
            </p:cNvSpPr>
            <p:nvPr/>
          </p:nvSpPr>
          <p:spPr bwMode="auto">
            <a:xfrm flipV="1">
              <a:off x="39504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03" name="Line 195"/>
            <p:cNvSpPr>
              <a:spLocks noChangeShapeType="1"/>
            </p:cNvSpPr>
            <p:nvPr/>
          </p:nvSpPr>
          <p:spPr bwMode="auto">
            <a:xfrm flipV="1">
              <a:off x="4529853" y="641273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19" name="Freeform 118"/>
            <p:cNvSpPr/>
            <p:nvPr/>
          </p:nvSpPr>
          <p:spPr>
            <a:xfrm>
              <a:off x="3414587"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Freeform 119"/>
            <p:cNvSpPr/>
            <p:nvPr/>
          </p:nvSpPr>
          <p:spPr>
            <a:xfrm>
              <a:off x="2223154"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Freeform 120"/>
            <p:cNvSpPr/>
            <p:nvPr/>
          </p:nvSpPr>
          <p:spPr>
            <a:xfrm>
              <a:off x="3972476"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Freeform 121"/>
            <p:cNvSpPr/>
            <p:nvPr/>
          </p:nvSpPr>
          <p:spPr>
            <a:xfrm>
              <a:off x="1649878" y="5118885"/>
              <a:ext cx="563752"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8" name="Freeform 117"/>
            <p:cNvSpPr/>
            <p:nvPr/>
          </p:nvSpPr>
          <p:spPr>
            <a:xfrm>
              <a:off x="2777419" y="5118885"/>
              <a:ext cx="597511"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135" name="Picture 134"/>
          <p:cNvPicPr>
            <a:picLocks noChangeAspect="1"/>
          </p:cNvPicPr>
          <p:nvPr/>
        </p:nvPicPr>
        <p:blipFill>
          <a:blip r:embed="rId4"/>
          <a:stretch>
            <a:fillRect/>
          </a:stretch>
        </p:blipFill>
        <p:spPr>
          <a:xfrm>
            <a:off x="454797" y="580624"/>
            <a:ext cx="8089900" cy="2324100"/>
          </a:xfrm>
          <a:prstGeom prst="rect">
            <a:avLst/>
          </a:prstGeom>
        </p:spPr>
      </p:pic>
      <p:cxnSp>
        <p:nvCxnSpPr>
          <p:cNvPr id="136" name="Straight Arrow Connector 135"/>
          <p:cNvCxnSpPr/>
          <p:nvPr/>
        </p:nvCxnSpPr>
        <p:spPr>
          <a:xfrm>
            <a:off x="760533" y="2614534"/>
            <a:ext cx="790887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flipV="1">
            <a:off x="762398" y="67589"/>
            <a:ext cx="0" cy="256032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8" name="TextBox 137"/>
              <p:cNvSpPr txBox="1"/>
              <p:nvPr/>
            </p:nvSpPr>
            <p:spPr>
              <a:xfrm>
                <a:off x="881517" y="84880"/>
                <a:ext cx="5202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𝑓</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38" name="TextBox 137"/>
              <p:cNvSpPr txBox="1">
                <a:spLocks noRot="1" noChangeAspect="1" noMove="1" noResize="1" noEditPoints="1" noAdjustHandles="1" noChangeArrowheads="1" noChangeShapeType="1" noTextEdit="1"/>
              </p:cNvSpPr>
              <p:nvPr/>
            </p:nvSpPr>
            <p:spPr>
              <a:xfrm>
                <a:off x="881517" y="84880"/>
                <a:ext cx="520271" cy="276999"/>
              </a:xfrm>
              <a:prstGeom prst="rect">
                <a:avLst/>
              </a:prstGeom>
              <a:blipFill rotWithShape="0">
                <a:blip r:embed="rId5"/>
                <a:stretch>
                  <a:fillRect l="-14118" r="-15294" b="-377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0" name="TextBox 139"/>
              <p:cNvSpPr txBox="1"/>
              <p:nvPr/>
            </p:nvSpPr>
            <p:spPr>
              <a:xfrm>
                <a:off x="8443569" y="2581224"/>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40" name="TextBox 139"/>
              <p:cNvSpPr txBox="1">
                <a:spLocks noRot="1" noChangeAspect="1" noMove="1" noResize="1" noEditPoints="1" noAdjustHandles="1" noChangeArrowheads="1" noChangeShapeType="1" noTextEdit="1"/>
              </p:cNvSpPr>
              <p:nvPr/>
            </p:nvSpPr>
            <p:spPr>
              <a:xfrm>
                <a:off x="8443569" y="2581224"/>
                <a:ext cx="194540" cy="276999"/>
              </a:xfrm>
              <a:prstGeom prst="rect">
                <a:avLst/>
              </a:prstGeom>
              <a:blipFill rotWithShape="0">
                <a:blip r:embed="rId6"/>
                <a:stretch>
                  <a:fillRect l="-12500" r="-937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1" name="TextBox 140"/>
              <p:cNvSpPr txBox="1"/>
              <p:nvPr/>
            </p:nvSpPr>
            <p:spPr>
              <a:xfrm>
                <a:off x="2843783" y="2952705"/>
                <a:ext cx="2418112" cy="7469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charset="0"/>
                        </a:rPr>
                        <m:t>𝑓</m:t>
                      </m:r>
                      <m:d>
                        <m:dPr>
                          <m:ctrlPr>
                            <a:rPr lang="en-US" sz="2000" b="0" i="1" smtClean="0">
                              <a:latin typeface="Cambria Math" panose="02040503050406030204" pitchFamily="18" charset="0"/>
                            </a:rPr>
                          </m:ctrlPr>
                        </m:dPr>
                        <m:e>
                          <m:r>
                            <a:rPr lang="en-US" sz="2000" b="0" i="1" smtClean="0">
                              <a:latin typeface="Cambria Math" charset="0"/>
                            </a:rPr>
                            <m:t>𝑥</m:t>
                          </m:r>
                        </m:e>
                      </m:d>
                      <m:r>
                        <a:rPr lang="en-US" sz="2000" b="0" i="1" smtClean="0">
                          <a:latin typeface="Cambria Math" charset="0"/>
                        </a:rPr>
                        <m:t>= </m:t>
                      </m:r>
                      <m:nary>
                        <m:naryPr>
                          <m:chr m:val="∑"/>
                          <m:supHide m:val="on"/>
                          <m:ctrlPr>
                            <a:rPr lang="en-US" sz="2000" b="0" i="1" smtClean="0">
                              <a:latin typeface="Cambria Math" panose="02040503050406030204" pitchFamily="18" charset="0"/>
                            </a:rPr>
                          </m:ctrlPr>
                        </m:naryPr>
                        <m:sub>
                          <m:r>
                            <m:rPr>
                              <m:brk m:alnAt="7"/>
                            </m:rPr>
                            <a:rPr lang="en-US" sz="2000" b="0" i="1" smtClean="0">
                              <a:latin typeface="Cambria Math" charset="0"/>
                            </a:rPr>
                            <m:t>𝑖</m:t>
                          </m:r>
                        </m:sub>
                        <m:sup/>
                        <m:e>
                          <m:sSub>
                            <m:sSubPr>
                              <m:ctrlPr>
                                <a:rPr lang="en-US" sz="2000" b="0" i="1" smtClean="0">
                                  <a:latin typeface="Cambria Math" panose="02040503050406030204" pitchFamily="18" charset="0"/>
                                </a:rPr>
                              </m:ctrlPr>
                            </m:sSubPr>
                            <m:e>
                              <m:r>
                                <a:rPr lang="en-US" sz="2000" b="0" i="1" smtClean="0">
                                  <a:latin typeface="Cambria Math" charset="0"/>
                                </a:rPr>
                                <m:t>𝑓</m:t>
                              </m:r>
                            </m:e>
                            <m:sub>
                              <m:r>
                                <a:rPr lang="en-US" sz="2000" b="0" i="1" smtClean="0">
                                  <a:latin typeface="Cambria Math" charset="0"/>
                                </a:rPr>
                                <m:t>𝑖</m:t>
                              </m:r>
                            </m:sub>
                          </m:sSub>
                          <m:sSub>
                            <m:sSubPr>
                              <m:ctrlPr>
                                <a:rPr lang="en-US" sz="2000" b="0" i="1" smtClean="0">
                                  <a:latin typeface="Cambria Math" panose="02040503050406030204" pitchFamily="18" charset="0"/>
                                </a:rPr>
                              </m:ctrlPr>
                            </m:sSubPr>
                            <m:e>
                              <m:r>
                                <a:rPr lang="en-US" sz="2000" b="0" i="1" smtClean="0">
                                  <a:latin typeface="Cambria Math" charset="0"/>
                                </a:rPr>
                                <m:t> </m:t>
                              </m:r>
                              <m:r>
                                <a:rPr lang="en-US" sz="2000" b="0" i="1" smtClean="0">
                                  <a:latin typeface="Cambria Math" charset="0"/>
                                </a:rPr>
                                <m:t>h</m:t>
                              </m:r>
                            </m:e>
                            <m:sub>
                              <m:r>
                                <a:rPr lang="en-US" sz="2000" b="0" i="1" smtClean="0">
                                  <a:latin typeface="Cambria Math" charset="0"/>
                                </a:rPr>
                                <m:t>𝑖</m:t>
                              </m:r>
                            </m:sub>
                          </m:sSub>
                          <m:r>
                            <a:rPr lang="en-US" sz="2000" b="0" i="1" smtClean="0">
                              <a:latin typeface="Cambria Math" charset="0"/>
                            </a:rPr>
                            <m:t> (</m:t>
                          </m:r>
                          <m:r>
                            <a:rPr lang="en-US" sz="2000" b="0" i="1" smtClean="0">
                              <a:latin typeface="Cambria Math" charset="0"/>
                            </a:rPr>
                            <m:t>𝑥</m:t>
                          </m:r>
                          <m:r>
                            <a:rPr lang="en-US" sz="2000" b="0" i="1" smtClean="0">
                              <a:latin typeface="Cambria Math" charset="0"/>
                            </a:rPr>
                            <m:t>)</m:t>
                          </m:r>
                        </m:e>
                      </m:nary>
                    </m:oMath>
                  </m:oMathPara>
                </a14:m>
                <a:endParaRPr lang="pt-BR" sz="2000" dirty="0"/>
              </a:p>
            </p:txBody>
          </p:sp>
        </mc:Choice>
        <mc:Fallback xmlns="">
          <p:sp>
            <p:nvSpPr>
              <p:cNvPr id="141" name="TextBox 140"/>
              <p:cNvSpPr txBox="1">
                <a:spLocks noRot="1" noChangeAspect="1" noMove="1" noResize="1" noEditPoints="1" noAdjustHandles="1" noChangeArrowheads="1" noChangeShapeType="1" noTextEdit="1"/>
              </p:cNvSpPr>
              <p:nvPr/>
            </p:nvSpPr>
            <p:spPr>
              <a:xfrm>
                <a:off x="2843783" y="2952705"/>
                <a:ext cx="2418112" cy="746936"/>
              </a:xfrm>
              <a:prstGeom prst="rect">
                <a:avLst/>
              </a:prstGeom>
              <a:blipFill rotWithShape="0">
                <a:blip r:embed="rId7"/>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4" name="TextBox 143"/>
              <p:cNvSpPr txBox="1"/>
              <p:nvPr/>
            </p:nvSpPr>
            <p:spPr>
              <a:xfrm>
                <a:off x="3775564" y="4431438"/>
                <a:ext cx="58977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𝑖</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44" name="TextBox 143"/>
              <p:cNvSpPr txBox="1">
                <a:spLocks noRot="1" noChangeAspect="1" noMove="1" noResize="1" noEditPoints="1" noAdjustHandles="1" noChangeArrowheads="1" noChangeShapeType="1" noTextEdit="1"/>
              </p:cNvSpPr>
              <p:nvPr/>
            </p:nvSpPr>
            <p:spPr>
              <a:xfrm>
                <a:off x="3775564" y="4431438"/>
                <a:ext cx="589777" cy="276999"/>
              </a:xfrm>
              <a:prstGeom prst="rect">
                <a:avLst/>
              </a:prstGeom>
              <a:blipFill rotWithShape="0">
                <a:blip r:embed="rId8"/>
                <a:stretch>
                  <a:fillRect l="-8247" r="-12371" b="-37778"/>
                </a:stretch>
              </a:blipFill>
            </p:spPr>
            <p:txBody>
              <a:bodyPr/>
              <a:lstStyle/>
              <a:p>
                <a:r>
                  <a:rPr lang="pt-BR">
                    <a:noFill/>
                  </a:rPr>
                  <a:t> </a:t>
                </a:r>
              </a:p>
            </p:txBody>
          </p:sp>
        </mc:Fallback>
      </mc:AlternateContent>
    </p:spTree>
    <p:extLst>
      <p:ext uri="{BB962C8B-B14F-4D97-AF65-F5344CB8AC3E}">
        <p14:creationId xmlns:p14="http://schemas.microsoft.com/office/powerpoint/2010/main" val="293376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41" name="TextBox 140"/>
              <p:cNvSpPr txBox="1"/>
              <p:nvPr/>
            </p:nvSpPr>
            <p:spPr>
              <a:xfrm>
                <a:off x="3199527" y="398191"/>
                <a:ext cx="2418112" cy="74693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charset="0"/>
                        </a:rPr>
                        <m:t>𝑓</m:t>
                      </m:r>
                      <m:d>
                        <m:dPr>
                          <m:ctrlPr>
                            <a:rPr lang="en-US" sz="2000" b="0" i="1" smtClean="0">
                              <a:latin typeface="Cambria Math" panose="02040503050406030204" pitchFamily="18" charset="0"/>
                            </a:rPr>
                          </m:ctrlPr>
                        </m:dPr>
                        <m:e>
                          <m:r>
                            <a:rPr lang="en-US" sz="2000" b="0" i="1" smtClean="0">
                              <a:latin typeface="Cambria Math" charset="0"/>
                            </a:rPr>
                            <m:t>𝑥</m:t>
                          </m:r>
                        </m:e>
                      </m:d>
                      <m:r>
                        <a:rPr lang="en-US" sz="2000" b="0" i="1" smtClean="0">
                          <a:latin typeface="Cambria Math" charset="0"/>
                        </a:rPr>
                        <m:t>= </m:t>
                      </m:r>
                      <m:nary>
                        <m:naryPr>
                          <m:chr m:val="∑"/>
                          <m:supHide m:val="on"/>
                          <m:ctrlPr>
                            <a:rPr lang="en-US" sz="2000" b="0" i="1" smtClean="0">
                              <a:latin typeface="Cambria Math" panose="02040503050406030204" pitchFamily="18" charset="0"/>
                            </a:rPr>
                          </m:ctrlPr>
                        </m:naryPr>
                        <m:sub>
                          <m:r>
                            <m:rPr>
                              <m:brk m:alnAt="7"/>
                            </m:rPr>
                            <a:rPr lang="en-US" sz="2000" b="0" i="1" smtClean="0">
                              <a:latin typeface="Cambria Math" charset="0"/>
                            </a:rPr>
                            <m:t>𝑖</m:t>
                          </m:r>
                        </m:sub>
                        <m:sup/>
                        <m:e>
                          <m:sSub>
                            <m:sSubPr>
                              <m:ctrlPr>
                                <a:rPr lang="en-US" sz="2000" b="0" i="1" smtClean="0">
                                  <a:latin typeface="Cambria Math" panose="02040503050406030204" pitchFamily="18" charset="0"/>
                                </a:rPr>
                              </m:ctrlPr>
                            </m:sSubPr>
                            <m:e>
                              <m:r>
                                <a:rPr lang="en-US" sz="2000" b="0" i="1" smtClean="0">
                                  <a:latin typeface="Cambria Math" charset="0"/>
                                </a:rPr>
                                <m:t>𝑓</m:t>
                              </m:r>
                            </m:e>
                            <m:sub>
                              <m:r>
                                <a:rPr lang="en-US" sz="2000" b="0" i="1" smtClean="0">
                                  <a:latin typeface="Cambria Math" charset="0"/>
                                </a:rPr>
                                <m:t>𝑖</m:t>
                              </m:r>
                            </m:sub>
                          </m:sSub>
                          <m:sSub>
                            <m:sSubPr>
                              <m:ctrlPr>
                                <a:rPr lang="en-US" sz="2000" b="0" i="1" smtClean="0">
                                  <a:latin typeface="Cambria Math" panose="02040503050406030204" pitchFamily="18" charset="0"/>
                                </a:rPr>
                              </m:ctrlPr>
                            </m:sSubPr>
                            <m:e>
                              <m:r>
                                <a:rPr lang="en-US" sz="2000" b="0" i="1" smtClean="0">
                                  <a:latin typeface="Cambria Math" charset="0"/>
                                </a:rPr>
                                <m:t> </m:t>
                              </m:r>
                              <m:r>
                                <a:rPr lang="en-US" sz="2000" b="0" i="1" smtClean="0">
                                  <a:latin typeface="Cambria Math" charset="0"/>
                                </a:rPr>
                                <m:t>h</m:t>
                              </m:r>
                            </m:e>
                            <m:sub>
                              <m:r>
                                <a:rPr lang="en-US" sz="2000" b="0" i="1" smtClean="0">
                                  <a:latin typeface="Cambria Math" charset="0"/>
                                </a:rPr>
                                <m:t>𝑖</m:t>
                              </m:r>
                            </m:sub>
                          </m:sSub>
                          <m:r>
                            <a:rPr lang="en-US" sz="2000" b="0" i="1" smtClean="0">
                              <a:latin typeface="Cambria Math" charset="0"/>
                            </a:rPr>
                            <m:t> (</m:t>
                          </m:r>
                          <m:r>
                            <a:rPr lang="en-US" sz="2000" b="0" i="1" smtClean="0">
                              <a:latin typeface="Cambria Math" charset="0"/>
                            </a:rPr>
                            <m:t>𝑥</m:t>
                          </m:r>
                          <m:r>
                            <a:rPr lang="en-US" sz="2000" b="0" i="1" smtClean="0">
                              <a:latin typeface="Cambria Math" charset="0"/>
                            </a:rPr>
                            <m:t>)</m:t>
                          </m:r>
                        </m:e>
                      </m:nary>
                    </m:oMath>
                  </m:oMathPara>
                </a14:m>
                <a:endParaRPr lang="pt-BR" sz="2000" dirty="0"/>
              </a:p>
            </p:txBody>
          </p:sp>
        </mc:Choice>
        <mc:Fallback xmlns="">
          <p:sp>
            <p:nvSpPr>
              <p:cNvPr id="141" name="TextBox 140"/>
              <p:cNvSpPr txBox="1">
                <a:spLocks noRot="1" noChangeAspect="1" noMove="1" noResize="1" noEditPoints="1" noAdjustHandles="1" noChangeArrowheads="1" noChangeShapeType="1" noTextEdit="1"/>
              </p:cNvSpPr>
              <p:nvPr/>
            </p:nvSpPr>
            <p:spPr>
              <a:xfrm>
                <a:off x="3199527" y="398191"/>
                <a:ext cx="2418112" cy="746936"/>
              </a:xfrm>
              <a:prstGeom prst="rect">
                <a:avLst/>
              </a:prstGeom>
              <a:blipFill rotWithShape="0">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2" name="TextBox 141"/>
              <p:cNvSpPr txBox="1"/>
              <p:nvPr/>
            </p:nvSpPr>
            <p:spPr>
              <a:xfrm>
                <a:off x="1029849" y="1703132"/>
                <a:ext cx="7714838" cy="355290"/>
              </a:xfrm>
              <a:prstGeom prst="rect">
                <a:avLst/>
              </a:prstGeom>
              <a:noFill/>
            </p:spPr>
            <p:txBody>
              <a:bodyPr wrap="square" lIns="0" tIns="0" rIns="0" bIns="0" rtlCol="0">
                <a:spAutoFit/>
              </a:bodyPr>
              <a:lstStyle/>
              <a:p>
                <a14:m>
                  <m:oMath xmlns:m="http://schemas.openxmlformats.org/officeDocument/2006/math">
                    <m:nary>
                      <m:naryPr>
                        <m:limLoc m:val="undOvr"/>
                        <m:subHide m:val="on"/>
                        <m:supHide m:val="on"/>
                        <m:ctrlPr>
                          <a:rPr lang="en-US" sz="2000" i="1" smtClean="0">
                            <a:latin typeface="Cambria Math" panose="02040503050406030204" pitchFamily="18" charset="0"/>
                          </a:rPr>
                        </m:ctrlPr>
                      </m:naryPr>
                      <m:sub/>
                      <m:sup/>
                      <m:e>
                        <m:sSub>
                          <m:sSubPr>
                            <m:ctrlPr>
                              <a:rPr lang="en-US" sz="2000" i="1">
                                <a:latin typeface="Cambria Math" panose="02040503050406030204" pitchFamily="18" charset="0"/>
                              </a:rPr>
                            </m:ctrlPr>
                          </m:sSubPr>
                          <m:e>
                            <m:r>
                              <a:rPr lang="en-US" sz="2000" i="1">
                                <a:latin typeface="Cambria Math" charset="0"/>
                              </a:rPr>
                              <m:t> </m:t>
                            </m:r>
                            <m:r>
                              <a:rPr lang="en-US" sz="2000" b="0" i="1" smtClean="0">
                                <a:latin typeface="Cambria Math" charset="0"/>
                              </a:rPr>
                              <m:t>h</m:t>
                            </m:r>
                          </m:e>
                          <m:sub>
                            <m:r>
                              <a:rPr lang="en-US" sz="2000" i="1">
                                <a:latin typeface="Cambria Math" charset="0"/>
                              </a:rPr>
                              <m:t>𝑘</m:t>
                            </m:r>
                          </m:sub>
                        </m:sSub>
                        <m:r>
                          <a:rPr lang="en-US" sz="2000" i="1">
                            <a:latin typeface="Cambria Math" charset="0"/>
                          </a:rPr>
                          <m:t> (</m:t>
                        </m:r>
                        <m:r>
                          <a:rPr lang="en-US" sz="2000" i="1">
                            <a:latin typeface="Cambria Math" charset="0"/>
                          </a:rPr>
                          <m:t>𝑥</m:t>
                        </m:r>
                        <m:r>
                          <a:rPr lang="en-US" sz="2000" i="1">
                            <a:latin typeface="Cambria Math" charset="0"/>
                          </a:rPr>
                          <m:t>)</m:t>
                        </m:r>
                        <m:r>
                          <a:rPr lang="en-US" sz="2000" i="1">
                            <a:latin typeface="Cambria Math" charset="0"/>
                          </a:rPr>
                          <m:t>𝑓</m:t>
                        </m:r>
                        <m:d>
                          <m:dPr>
                            <m:ctrlPr>
                              <a:rPr lang="en-US" sz="2000" i="1">
                                <a:latin typeface="Cambria Math" panose="02040503050406030204" pitchFamily="18" charset="0"/>
                              </a:rPr>
                            </m:ctrlPr>
                          </m:dPr>
                          <m:e>
                            <m:r>
                              <a:rPr lang="en-US" sz="2000" i="1">
                                <a:latin typeface="Cambria Math" charset="0"/>
                              </a:rPr>
                              <m:t>𝑥</m:t>
                            </m:r>
                          </m:e>
                        </m:d>
                        <m:r>
                          <a:rPr lang="en-US" sz="2000" b="0" i="1" smtClean="0">
                            <a:latin typeface="Cambria Math" charset="0"/>
                          </a:rPr>
                          <m:t>𝑑𝑥</m:t>
                        </m:r>
                        <m:r>
                          <a:rPr lang="en-US" sz="2000" i="1">
                            <a:latin typeface="Cambria Math" charset="0"/>
                          </a:rPr>
                          <m:t>=</m:t>
                        </m:r>
                      </m:e>
                    </m:nary>
                    <m:nary>
                      <m:naryPr>
                        <m:limLoc m:val="undOvr"/>
                        <m:subHide m:val="on"/>
                        <m:supHide m:val="on"/>
                        <m:ctrlPr>
                          <a:rPr lang="en-US" sz="2000" i="1" smtClean="0">
                            <a:latin typeface="Cambria Math" panose="02040503050406030204" pitchFamily="18" charset="0"/>
                          </a:rPr>
                        </m:ctrlPr>
                      </m:naryPr>
                      <m:sub/>
                      <m:sup/>
                      <m:e>
                        <m:sSub>
                          <m:sSubPr>
                            <m:ctrlPr>
                              <a:rPr lang="en-US" sz="2000" i="1">
                                <a:latin typeface="Cambria Math" panose="02040503050406030204" pitchFamily="18" charset="0"/>
                              </a:rPr>
                            </m:ctrlPr>
                          </m:sSubPr>
                          <m:e>
                            <m:r>
                              <a:rPr lang="en-US" sz="2000" i="1">
                                <a:latin typeface="Cambria Math" charset="0"/>
                              </a:rPr>
                              <m:t> </m:t>
                            </m:r>
                            <m:r>
                              <a:rPr lang="en-US" sz="2000" b="0" i="1" smtClean="0">
                                <a:latin typeface="Cambria Math" charset="0"/>
                              </a:rPr>
                              <m:t>h</m:t>
                            </m:r>
                          </m:e>
                          <m:sub>
                            <m:r>
                              <a:rPr lang="en-US" sz="2000" i="1">
                                <a:latin typeface="Cambria Math" charset="0"/>
                              </a:rPr>
                              <m:t>𝑘</m:t>
                            </m:r>
                          </m:sub>
                        </m:sSub>
                        <m:r>
                          <a:rPr lang="en-US" sz="2000" i="1">
                            <a:latin typeface="Cambria Math" charset="0"/>
                          </a:rPr>
                          <m:t> (</m:t>
                        </m:r>
                        <m:r>
                          <a:rPr lang="en-US" sz="2000" i="1">
                            <a:latin typeface="Cambria Math" charset="0"/>
                          </a:rPr>
                          <m:t>𝑥</m:t>
                        </m:r>
                        <m:r>
                          <a:rPr lang="en-US" sz="2000" i="1">
                            <a:latin typeface="Cambria Math" charset="0"/>
                          </a:rPr>
                          <m:t>)</m:t>
                        </m:r>
                      </m:e>
                    </m:nary>
                    <m:d>
                      <m:dPr>
                        <m:ctrlPr>
                          <a:rPr lang="is-IS" sz="2000" i="1" smtClean="0">
                            <a:latin typeface="Cambria Math" panose="02040503050406030204" pitchFamily="18" charset="0"/>
                          </a:rPr>
                        </m:ctrlPr>
                      </m:dPr>
                      <m:e>
                        <m:nary>
                          <m:naryPr>
                            <m:chr m:val="∑"/>
                            <m:supHide m:val="on"/>
                            <m:ctrlPr>
                              <a:rPr lang="en-US" sz="2000" i="1">
                                <a:latin typeface="Cambria Math" panose="02040503050406030204" pitchFamily="18" charset="0"/>
                              </a:rPr>
                            </m:ctrlPr>
                          </m:naryPr>
                          <m:sub>
                            <m:r>
                              <m:rPr>
                                <m:brk m:alnAt="7"/>
                              </m:rPr>
                              <a:rPr lang="en-US" sz="2000" i="1">
                                <a:latin typeface="Cambria Math" charset="0"/>
                              </a:rPr>
                              <m:t>𝑖</m:t>
                            </m:r>
                          </m:sub>
                          <m:sup/>
                          <m:e>
                            <m:sSub>
                              <m:sSubPr>
                                <m:ctrlPr>
                                  <a:rPr lang="en-US" sz="2000" i="1" smtClean="0">
                                    <a:latin typeface="Cambria Math" panose="02040503050406030204" pitchFamily="18" charset="0"/>
                                  </a:rPr>
                                </m:ctrlPr>
                              </m:sSubPr>
                              <m:e>
                                <m:r>
                                  <a:rPr lang="en-US" sz="2000" b="0" i="1" smtClean="0">
                                    <a:latin typeface="Cambria Math" charset="0"/>
                                  </a:rPr>
                                  <m:t>𝑓</m:t>
                                </m:r>
                              </m:e>
                              <m:sub>
                                <m:r>
                                  <a:rPr lang="en-US" sz="2000" i="1">
                                    <a:latin typeface="Cambria Math" charset="0"/>
                                  </a:rPr>
                                  <m:t>𝑖</m:t>
                                </m:r>
                              </m:sub>
                            </m:sSub>
                            <m:sSub>
                              <m:sSubPr>
                                <m:ctrlPr>
                                  <a:rPr lang="en-US" sz="2000" i="1">
                                    <a:latin typeface="Cambria Math" panose="02040503050406030204" pitchFamily="18" charset="0"/>
                                  </a:rPr>
                                </m:ctrlPr>
                              </m:sSubPr>
                              <m:e>
                                <m:r>
                                  <a:rPr lang="en-US" sz="2000" i="1">
                                    <a:latin typeface="Cambria Math" charset="0"/>
                                  </a:rPr>
                                  <m:t> </m:t>
                                </m:r>
                                <m:r>
                                  <a:rPr lang="en-US" sz="2000" b="0" i="1" smtClean="0">
                                    <a:latin typeface="Cambria Math" charset="0"/>
                                  </a:rPr>
                                  <m:t>h</m:t>
                                </m:r>
                              </m:e>
                              <m:sub>
                                <m:r>
                                  <a:rPr lang="en-US" sz="2000" i="1">
                                    <a:latin typeface="Cambria Math" charset="0"/>
                                  </a:rPr>
                                  <m:t>𝑖</m:t>
                                </m:r>
                              </m:sub>
                            </m:sSub>
                            <m:r>
                              <a:rPr lang="en-US" sz="2000" i="1">
                                <a:latin typeface="Cambria Math" charset="0"/>
                              </a:rPr>
                              <m:t> (</m:t>
                            </m:r>
                            <m:r>
                              <a:rPr lang="en-US" sz="2000" i="1">
                                <a:latin typeface="Cambria Math" charset="0"/>
                              </a:rPr>
                              <m:t>𝑥</m:t>
                            </m:r>
                            <m:r>
                              <a:rPr lang="en-US" sz="2000" i="1">
                                <a:latin typeface="Cambria Math" charset="0"/>
                              </a:rPr>
                              <m:t>)</m:t>
                            </m:r>
                          </m:e>
                        </m:nary>
                      </m:e>
                    </m:d>
                    <m:r>
                      <a:rPr lang="en-US" sz="2000" b="0" i="1" smtClean="0">
                        <a:latin typeface="Cambria Math" charset="0"/>
                      </a:rPr>
                      <m:t>𝑑𝑥</m:t>
                    </m:r>
                    <m:r>
                      <a:rPr lang="en-US" sz="2000" i="1">
                        <a:latin typeface="Cambria Math" charset="0"/>
                      </a:rPr>
                      <m:t>=</m:t>
                    </m:r>
                    <m:nary>
                      <m:naryPr>
                        <m:chr m:val="∑"/>
                        <m:supHide m:val="on"/>
                        <m:ctrlPr>
                          <a:rPr lang="en-US" sz="2000" i="1">
                            <a:latin typeface="Cambria Math" panose="02040503050406030204" pitchFamily="18" charset="0"/>
                          </a:rPr>
                        </m:ctrlPr>
                      </m:naryPr>
                      <m:sub>
                        <m:r>
                          <a:rPr lang="en-US" sz="2000" i="1">
                            <a:latin typeface="Cambria Math" charset="0"/>
                          </a:rPr>
                          <m:t>𝑖</m:t>
                        </m:r>
                      </m:sub>
                      <m:sup/>
                      <m:e>
                        <m:sSub>
                          <m:sSubPr>
                            <m:ctrlPr>
                              <a:rPr lang="en-US" sz="2000" i="1">
                                <a:latin typeface="Cambria Math" panose="02040503050406030204" pitchFamily="18" charset="0"/>
                              </a:rPr>
                            </m:ctrlPr>
                          </m:sSubPr>
                          <m:e>
                            <m:r>
                              <a:rPr lang="en-US" sz="2000" b="0" i="1" smtClean="0">
                                <a:latin typeface="Cambria Math" charset="0"/>
                              </a:rPr>
                              <m:t>𝑓</m:t>
                            </m:r>
                          </m:e>
                          <m:sub>
                            <m:r>
                              <a:rPr lang="en-US" sz="2000" i="1">
                                <a:latin typeface="Cambria Math" charset="0"/>
                              </a:rPr>
                              <m:t>𝑖</m:t>
                            </m:r>
                          </m:sub>
                        </m:sSub>
                      </m:e>
                    </m:nary>
                    <m:nary>
                      <m:naryPr>
                        <m:limLoc m:val="undOvr"/>
                        <m:subHide m:val="on"/>
                        <m:supHide m:val="on"/>
                        <m:ctrlPr>
                          <a:rPr lang="en-US" sz="2000" i="1">
                            <a:latin typeface="Cambria Math" panose="02040503050406030204" pitchFamily="18" charset="0"/>
                          </a:rPr>
                        </m:ctrlPr>
                      </m:naryPr>
                      <m:sub/>
                      <m:sup/>
                      <m:e>
                        <m:sSub>
                          <m:sSubPr>
                            <m:ctrlPr>
                              <a:rPr lang="en-US" sz="2000" i="1">
                                <a:latin typeface="Cambria Math" panose="02040503050406030204" pitchFamily="18" charset="0"/>
                              </a:rPr>
                            </m:ctrlPr>
                          </m:sSubPr>
                          <m:e>
                            <m:r>
                              <a:rPr lang="en-US" sz="2000" i="1">
                                <a:latin typeface="Cambria Math" charset="0"/>
                              </a:rPr>
                              <m:t> </m:t>
                            </m:r>
                            <m:r>
                              <a:rPr lang="en-US" sz="2000" i="1">
                                <a:latin typeface="Cambria Math" charset="0"/>
                              </a:rPr>
                              <m:t>h</m:t>
                            </m:r>
                          </m:e>
                          <m:sub>
                            <m:r>
                              <a:rPr lang="en-US" sz="2000" i="1">
                                <a:latin typeface="Cambria Math" charset="0"/>
                              </a:rPr>
                              <m:t>𝑘</m:t>
                            </m:r>
                          </m:sub>
                        </m:sSub>
                        <m:r>
                          <a:rPr lang="en-US" sz="2000" i="1">
                            <a:latin typeface="Cambria Math" charset="0"/>
                          </a:rPr>
                          <m:t> (</m:t>
                        </m:r>
                        <m:r>
                          <a:rPr lang="en-US" sz="2000" i="1">
                            <a:latin typeface="Cambria Math" charset="0"/>
                          </a:rPr>
                          <m:t>𝑥</m:t>
                        </m:r>
                        <m:r>
                          <a:rPr lang="en-US" sz="2000" i="1">
                            <a:latin typeface="Cambria Math" charset="0"/>
                          </a:rPr>
                          <m:t>)</m:t>
                        </m:r>
                      </m:e>
                    </m:nary>
                    <m:sSub>
                      <m:sSubPr>
                        <m:ctrlPr>
                          <a:rPr lang="en-US" sz="2000" i="1">
                            <a:latin typeface="Cambria Math" panose="02040503050406030204" pitchFamily="18" charset="0"/>
                          </a:rPr>
                        </m:ctrlPr>
                      </m:sSubPr>
                      <m:e>
                        <m:r>
                          <a:rPr lang="en-US" sz="2000" i="1">
                            <a:latin typeface="Cambria Math" charset="0"/>
                          </a:rPr>
                          <m:t> </m:t>
                        </m:r>
                        <m:r>
                          <a:rPr lang="en-US" sz="2000" i="1">
                            <a:latin typeface="Cambria Math" charset="0"/>
                          </a:rPr>
                          <m:t>h</m:t>
                        </m:r>
                      </m:e>
                      <m:sub>
                        <m:r>
                          <a:rPr lang="en-US" sz="2000" i="1">
                            <a:latin typeface="Cambria Math" charset="0"/>
                          </a:rPr>
                          <m:t>𝑖</m:t>
                        </m:r>
                      </m:sub>
                    </m:sSub>
                    <m:r>
                      <a:rPr lang="en-US" sz="2000" i="1">
                        <a:latin typeface="Cambria Math" charset="0"/>
                      </a:rPr>
                      <m:t> (</m:t>
                    </m:r>
                    <m:r>
                      <a:rPr lang="en-US" sz="2000" i="1">
                        <a:latin typeface="Cambria Math" charset="0"/>
                      </a:rPr>
                      <m:t>𝑥</m:t>
                    </m:r>
                    <m:r>
                      <a:rPr lang="en-US" sz="2000" i="1">
                        <a:latin typeface="Cambria Math" charset="0"/>
                      </a:rPr>
                      <m:t>)</m:t>
                    </m:r>
                    <m:r>
                      <a:rPr lang="en-US" sz="2000" i="1">
                        <a:latin typeface="Cambria Math" charset="0"/>
                      </a:rPr>
                      <m:t>𝑑𝑥</m:t>
                    </m:r>
                  </m:oMath>
                </a14:m>
                <a:r>
                  <a:rPr lang="en-US" sz="2000" dirty="0">
                    <a:effectLst/>
                  </a:rPr>
                  <a:t> </a:t>
                </a:r>
                <a:endParaRPr lang="pt-BR" sz="2000" dirty="0"/>
              </a:p>
            </p:txBody>
          </p:sp>
        </mc:Choice>
        <mc:Fallback xmlns="">
          <p:sp>
            <p:nvSpPr>
              <p:cNvPr id="142" name="TextBox 141"/>
              <p:cNvSpPr txBox="1">
                <a:spLocks noRot="1" noChangeAspect="1" noMove="1" noResize="1" noEditPoints="1" noAdjustHandles="1" noChangeArrowheads="1" noChangeShapeType="1" noTextEdit="1"/>
              </p:cNvSpPr>
              <p:nvPr/>
            </p:nvSpPr>
            <p:spPr>
              <a:xfrm>
                <a:off x="1029849" y="1703132"/>
                <a:ext cx="7714838" cy="355290"/>
              </a:xfrm>
              <a:prstGeom prst="rect">
                <a:avLst/>
              </a:prstGeom>
              <a:blipFill rotWithShape="0">
                <a:blip r:embed="rId3"/>
                <a:stretch>
                  <a:fillRect l="-7194" t="-179661" b="-25593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3" name="TextBox 142"/>
              <p:cNvSpPr txBox="1"/>
              <p:nvPr/>
            </p:nvSpPr>
            <p:spPr>
              <a:xfrm>
                <a:off x="2294809" y="4151796"/>
                <a:ext cx="4116962" cy="73584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𝑓</m:t>
                          </m:r>
                        </m:e>
                        <m:sub>
                          <m:r>
                            <a:rPr lang="pt-BR" i="1">
                              <a:latin typeface="Cambria Math" charset="0"/>
                            </a:rPr>
                            <m:t>𝑘</m:t>
                          </m:r>
                        </m:sub>
                      </m:sSub>
                      <m:r>
                        <a:rPr lang="pt-BR" i="1">
                          <a:latin typeface="Cambria Math" charset="0"/>
                        </a:rPr>
                        <m:t>=</m:t>
                      </m:r>
                      <m:nary>
                        <m:naryPr>
                          <m:limLoc m:val="undOvr"/>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r>
                                <a:rPr lang="pt-BR" i="1">
                                  <a:latin typeface="Cambria Math" charset="0"/>
                                </a:rPr>
                                <m:t>𝑓</m:t>
                              </m:r>
                              <m:d>
                                <m:dPr>
                                  <m:ctrlPr>
                                    <a:rPr lang="en-US" i="1">
                                      <a:latin typeface="Cambria Math" panose="02040503050406030204" pitchFamily="18" charset="0"/>
                                    </a:rPr>
                                  </m:ctrlPr>
                                </m:dPr>
                                <m:e>
                                  <m:r>
                                    <a:rPr lang="pt-BR" i="1">
                                      <a:latin typeface="Cambria Math" charset="0"/>
                                    </a:rPr>
                                    <m:t>𝑥</m:t>
                                  </m:r>
                                </m:e>
                              </m:d>
                              <m:r>
                                <a:rPr lang="pt-BR" i="1">
                                  <a:latin typeface="Cambria Math" charset="0"/>
                                </a:rPr>
                                <m:t> </m:t>
                              </m:r>
                              <m:r>
                                <a:rPr lang="pt-BR" i="1">
                                  <a:latin typeface="Cambria Math" charset="0"/>
                                </a:rPr>
                                <m:t>h</m:t>
                              </m:r>
                            </m:e>
                            <m:sub>
                              <m:r>
                                <a:rPr lang="pt-BR" i="1">
                                  <a:latin typeface="Cambria Math" charset="0"/>
                                </a:rPr>
                                <m:t>𝑘</m:t>
                              </m:r>
                            </m:sub>
                          </m:sSub>
                          <m:r>
                            <a:rPr lang="pt-BR" i="1">
                              <a:latin typeface="Cambria Math" charset="0"/>
                            </a:rPr>
                            <m:t> (</m:t>
                          </m:r>
                          <m:r>
                            <a:rPr lang="pt-BR" i="1">
                              <a:latin typeface="Cambria Math" charset="0"/>
                            </a:rPr>
                            <m:t>𝑥</m:t>
                          </m:r>
                          <m:r>
                            <a:rPr lang="pt-BR" i="1">
                              <a:latin typeface="Cambria Math" charset="0"/>
                            </a:rPr>
                            <m:t>) </m:t>
                          </m:r>
                          <m:r>
                            <a:rPr lang="pt-BR" i="1">
                              <a:latin typeface="Cambria Math" charset="0"/>
                            </a:rPr>
                            <m:t>𝑑𝑥</m:t>
                          </m:r>
                        </m:e>
                      </m:nary>
                      <m:r>
                        <a:rPr lang="pt-BR" i="1">
                          <a:latin typeface="Cambria Math" charset="0"/>
                        </a:rPr>
                        <m:t>=</m:t>
                      </m:r>
                      <m:nary>
                        <m:naryPr>
                          <m:limLoc m:val="subSup"/>
                          <m:ctrlPr>
                            <a:rPr lang="en-US" i="1">
                              <a:latin typeface="Cambria Math" panose="02040503050406030204" pitchFamily="18" charset="0"/>
                            </a:rPr>
                          </m:ctrlPr>
                        </m:naryPr>
                        <m:sub>
                          <m:r>
                            <a:rPr lang="pt-BR" i="1">
                              <a:latin typeface="Cambria Math" charset="0"/>
                            </a:rPr>
                            <m:t>𝑘</m:t>
                          </m:r>
                        </m:sub>
                        <m:sup>
                          <m:r>
                            <a:rPr lang="pt-BR" i="1">
                              <a:latin typeface="Cambria Math" charset="0"/>
                            </a:rPr>
                            <m:t>𝑘</m:t>
                          </m:r>
                          <m:r>
                            <a:rPr lang="pt-BR" i="1">
                              <a:latin typeface="Cambria Math" charset="0"/>
                            </a:rPr>
                            <m:t>+1</m:t>
                          </m:r>
                        </m:sup>
                        <m:e>
                          <m:r>
                            <a:rPr lang="pt-BR" i="1">
                              <a:latin typeface="Cambria Math" charset="0"/>
                            </a:rPr>
                            <m:t>𝑓</m:t>
                          </m:r>
                          <m:d>
                            <m:dPr>
                              <m:ctrlPr>
                                <a:rPr lang="en-US" i="1">
                                  <a:latin typeface="Cambria Math" panose="02040503050406030204" pitchFamily="18" charset="0"/>
                                </a:rPr>
                              </m:ctrlPr>
                            </m:dPr>
                            <m:e>
                              <m:r>
                                <a:rPr lang="pt-BR" i="1">
                                  <a:latin typeface="Cambria Math" charset="0"/>
                                </a:rPr>
                                <m:t>𝑥</m:t>
                              </m:r>
                            </m:e>
                          </m:d>
                          <m:r>
                            <a:rPr lang="pt-BR" i="1">
                              <a:latin typeface="Cambria Math" charset="0"/>
                            </a:rPr>
                            <m:t>𝑑𝑥</m:t>
                          </m:r>
                        </m:e>
                      </m:nary>
                    </m:oMath>
                  </m:oMathPara>
                </a14:m>
                <a:endParaRPr lang="en-US" dirty="0"/>
              </a:p>
            </p:txBody>
          </p:sp>
        </mc:Choice>
        <mc:Fallback xmlns="">
          <p:sp>
            <p:nvSpPr>
              <p:cNvPr id="143" name="TextBox 142"/>
              <p:cNvSpPr txBox="1">
                <a:spLocks noRot="1" noChangeAspect="1" noMove="1" noResize="1" noEditPoints="1" noAdjustHandles="1" noChangeArrowheads="1" noChangeShapeType="1" noTextEdit="1"/>
              </p:cNvSpPr>
              <p:nvPr/>
            </p:nvSpPr>
            <p:spPr>
              <a:xfrm>
                <a:off x="2294809" y="4151796"/>
                <a:ext cx="4116962" cy="735842"/>
              </a:xfrm>
              <a:prstGeom prst="rect">
                <a:avLst/>
              </a:prstGeom>
              <a:blipFill rotWithShape="0">
                <a:blip r:embed="rId4"/>
                <a:stretch>
                  <a:fillRect/>
                </a:stretch>
              </a:blipFill>
            </p:spPr>
            <p:txBody>
              <a:bodyPr/>
              <a:lstStyle/>
              <a:p>
                <a:r>
                  <a:rPr lang="pt-BR">
                    <a:noFill/>
                  </a:rPr>
                  <a:t> </a:t>
                </a:r>
              </a:p>
            </p:txBody>
          </p:sp>
        </mc:Fallback>
      </mc:AlternateContent>
      <p:grpSp>
        <p:nvGrpSpPr>
          <p:cNvPr id="2" name="Group 1"/>
          <p:cNvGrpSpPr>
            <a:grpSpLocks noChangeAspect="1"/>
          </p:cNvGrpSpPr>
          <p:nvPr/>
        </p:nvGrpSpPr>
        <p:grpSpPr>
          <a:xfrm>
            <a:off x="5385061" y="2602048"/>
            <a:ext cx="2893560" cy="1076949"/>
            <a:chOff x="486490" y="4755835"/>
            <a:chExt cx="5654665" cy="2104600"/>
          </a:xfrm>
        </p:grpSpPr>
        <p:sp>
          <p:nvSpPr>
            <p:cNvPr id="91" name="Rectangle 159"/>
            <p:cNvSpPr>
              <a:spLocks noChangeArrowheads="1"/>
            </p:cNvSpPr>
            <p:nvPr/>
          </p:nvSpPr>
          <p:spPr bwMode="auto">
            <a:xfrm>
              <a:off x="1608854" y="6559703"/>
              <a:ext cx="278805" cy="30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000" i="1">
                  <a:solidFill>
                    <a:srgbClr val="000000"/>
                  </a:solidFill>
                </a:rPr>
                <a:t>i-2</a:t>
              </a:r>
              <a:endParaRPr lang="en-US" altLang="en-US" sz="1600" i="1"/>
            </a:p>
          </p:txBody>
        </p:sp>
        <p:sp>
          <p:nvSpPr>
            <p:cNvPr id="92" name="Rectangle 164"/>
            <p:cNvSpPr>
              <a:spLocks noChangeArrowheads="1"/>
            </p:cNvSpPr>
            <p:nvPr/>
          </p:nvSpPr>
          <p:spPr bwMode="auto">
            <a:xfrm>
              <a:off x="2191465" y="6559701"/>
              <a:ext cx="278805" cy="30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000" i="1">
                  <a:solidFill>
                    <a:srgbClr val="000000"/>
                  </a:solidFill>
                </a:rPr>
                <a:t>i-1</a:t>
              </a:r>
              <a:endParaRPr lang="en-US" altLang="en-US" sz="1600" i="1"/>
            </a:p>
          </p:txBody>
        </p:sp>
        <p:sp>
          <p:nvSpPr>
            <p:cNvPr id="93" name="Rectangle 169"/>
            <p:cNvSpPr>
              <a:spLocks noChangeArrowheads="1"/>
            </p:cNvSpPr>
            <p:nvPr/>
          </p:nvSpPr>
          <p:spPr bwMode="auto">
            <a:xfrm>
              <a:off x="2774077" y="6559701"/>
              <a:ext cx="68918" cy="30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000" i="1">
                  <a:solidFill>
                    <a:srgbClr val="000000"/>
                  </a:solidFill>
                </a:rPr>
                <a:t>i</a:t>
              </a:r>
            </a:p>
          </p:txBody>
        </p:sp>
        <p:sp>
          <p:nvSpPr>
            <p:cNvPr id="94" name="Rectangle 174"/>
            <p:cNvSpPr>
              <a:spLocks noChangeArrowheads="1"/>
            </p:cNvSpPr>
            <p:nvPr/>
          </p:nvSpPr>
          <p:spPr bwMode="auto">
            <a:xfrm>
              <a:off x="3253455" y="6559701"/>
              <a:ext cx="363384" cy="30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000" i="1">
                  <a:solidFill>
                    <a:srgbClr val="000000"/>
                  </a:solidFill>
                </a:rPr>
                <a:t>i+1</a:t>
              </a:r>
            </a:p>
          </p:txBody>
        </p:sp>
        <p:sp>
          <p:nvSpPr>
            <p:cNvPr id="95" name="Rectangle 179"/>
            <p:cNvSpPr>
              <a:spLocks noChangeArrowheads="1"/>
            </p:cNvSpPr>
            <p:nvPr/>
          </p:nvSpPr>
          <p:spPr bwMode="auto">
            <a:xfrm>
              <a:off x="3836067" y="6559701"/>
              <a:ext cx="363384" cy="300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000" i="1">
                  <a:solidFill>
                    <a:srgbClr val="000000"/>
                  </a:solidFill>
                </a:rPr>
                <a:t>i+2</a:t>
              </a:r>
            </a:p>
          </p:txBody>
        </p:sp>
        <p:sp>
          <p:nvSpPr>
            <p:cNvPr id="100" name="Line 191"/>
            <p:cNvSpPr>
              <a:spLocks noChangeShapeType="1"/>
            </p:cNvSpPr>
            <p:nvPr/>
          </p:nvSpPr>
          <p:spPr bwMode="auto">
            <a:xfrm flipV="1">
              <a:off x="1054815" y="643905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104" name="Line 197"/>
            <p:cNvSpPr>
              <a:spLocks noChangeShapeType="1"/>
            </p:cNvSpPr>
            <p:nvPr/>
          </p:nvSpPr>
          <p:spPr bwMode="auto">
            <a:xfrm flipV="1">
              <a:off x="5114053" y="6442227"/>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113" name="Line 108"/>
            <p:cNvSpPr>
              <a:spLocks noChangeShapeType="1"/>
            </p:cNvSpPr>
            <p:nvPr/>
          </p:nvSpPr>
          <p:spPr bwMode="auto">
            <a:xfrm>
              <a:off x="486490" y="6435877"/>
              <a:ext cx="542607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sz="1050" i="1"/>
            </a:p>
          </p:txBody>
        </p:sp>
        <p:cxnSp>
          <p:nvCxnSpPr>
            <p:cNvPr id="114" name="Straight Arrow Connector 113"/>
            <p:cNvCxnSpPr>
              <a:stCxn id="113" idx="0"/>
            </p:cNvCxnSpPr>
            <p:nvPr/>
          </p:nvCxnSpPr>
          <p:spPr>
            <a:xfrm flipV="1">
              <a:off x="486490" y="4795682"/>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15" name="TextBox 114"/>
                <p:cNvSpPr txBox="1"/>
                <p:nvPr/>
              </p:nvSpPr>
              <p:spPr>
                <a:xfrm>
                  <a:off x="529567" y="4755835"/>
                  <a:ext cx="592065" cy="3157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050" b="0" i="1" smtClean="0">
                            <a:latin typeface="Cambria Math" charset="0"/>
                          </a:rPr>
                          <m:t>h</m:t>
                        </m:r>
                        <m:r>
                          <a:rPr lang="en-US" sz="1050" b="0" i="1" smtClean="0">
                            <a:latin typeface="Cambria Math" charset="0"/>
                          </a:rPr>
                          <m:t>(</m:t>
                        </m:r>
                        <m:r>
                          <a:rPr lang="en-US" sz="1050" b="0" i="1" smtClean="0">
                            <a:latin typeface="Cambria Math" charset="0"/>
                          </a:rPr>
                          <m:t>𝑥</m:t>
                        </m:r>
                        <m:r>
                          <a:rPr lang="en-US" sz="1050" b="0" i="1" smtClean="0">
                            <a:latin typeface="Cambria Math" charset="0"/>
                          </a:rPr>
                          <m:t>)</m:t>
                        </m:r>
                      </m:oMath>
                    </m:oMathPara>
                  </a14:m>
                  <a:endParaRPr lang="pt-BR" sz="1050" dirty="0"/>
                </a:p>
              </p:txBody>
            </p:sp>
          </mc:Choice>
          <mc:Fallback xmlns="">
            <p:sp>
              <p:nvSpPr>
                <p:cNvPr id="115" name="TextBox 114"/>
                <p:cNvSpPr txBox="1">
                  <a:spLocks noRot="1" noChangeAspect="1" noMove="1" noResize="1" noEditPoints="1" noAdjustHandles="1" noChangeArrowheads="1" noChangeShapeType="1" noTextEdit="1"/>
                </p:cNvSpPr>
                <p:nvPr/>
              </p:nvSpPr>
              <p:spPr>
                <a:xfrm>
                  <a:off x="529567" y="4755835"/>
                  <a:ext cx="592065" cy="315769"/>
                </a:xfrm>
                <a:prstGeom prst="rect">
                  <a:avLst/>
                </a:prstGeom>
                <a:blipFill rotWithShape="0">
                  <a:blip r:embed="rId5"/>
                  <a:stretch>
                    <a:fillRect l="-12000" t="-3846" r="-12000" b="-3461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6" name="TextBox 115"/>
                <p:cNvSpPr txBox="1"/>
                <p:nvPr/>
              </p:nvSpPr>
              <p:spPr>
                <a:xfrm>
                  <a:off x="5920117" y="6421202"/>
                  <a:ext cx="221038" cy="3157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050" b="0" i="1" smtClean="0">
                            <a:latin typeface="Cambria Math" charset="0"/>
                          </a:rPr>
                          <m:t>𝑥</m:t>
                        </m:r>
                      </m:oMath>
                    </m:oMathPara>
                  </a14:m>
                  <a:endParaRPr lang="pt-BR" sz="1050" dirty="0"/>
                </a:p>
              </p:txBody>
            </p:sp>
          </mc:Choice>
          <mc:Fallback xmlns="">
            <p:sp>
              <p:nvSpPr>
                <p:cNvPr id="116" name="TextBox 115"/>
                <p:cNvSpPr txBox="1">
                  <a:spLocks noRot="1" noChangeAspect="1" noMove="1" noResize="1" noEditPoints="1" noAdjustHandles="1" noChangeArrowheads="1" noChangeShapeType="1" noTextEdit="1"/>
                </p:cNvSpPr>
                <p:nvPr/>
              </p:nvSpPr>
              <p:spPr>
                <a:xfrm>
                  <a:off x="5920117" y="6421202"/>
                  <a:ext cx="221038" cy="315769"/>
                </a:xfrm>
                <a:prstGeom prst="rect">
                  <a:avLst/>
                </a:prstGeom>
                <a:blipFill rotWithShape="0">
                  <a:blip r:embed="rId6"/>
                  <a:stretch>
                    <a:fillRect l="-15789" r="-10526" b="-7692"/>
                  </a:stretch>
                </a:blipFill>
              </p:spPr>
              <p:txBody>
                <a:bodyPr/>
                <a:lstStyle/>
                <a:p>
                  <a:r>
                    <a:rPr lang="pt-BR">
                      <a:noFill/>
                    </a:rPr>
                    <a:t> </a:t>
                  </a:r>
                </a:p>
              </p:txBody>
            </p:sp>
          </mc:Fallback>
        </mc:AlternateContent>
        <p:grpSp>
          <p:nvGrpSpPr>
            <p:cNvPr id="146" name="Group 145"/>
            <p:cNvGrpSpPr/>
            <p:nvPr/>
          </p:nvGrpSpPr>
          <p:grpSpPr>
            <a:xfrm>
              <a:off x="1639015" y="5519981"/>
              <a:ext cx="2894013" cy="962600"/>
              <a:chOff x="1639015" y="5118885"/>
              <a:chExt cx="2894013" cy="1363696"/>
            </a:xfrm>
          </p:grpSpPr>
          <p:sp>
            <p:nvSpPr>
              <p:cNvPr id="89" name="Line 129"/>
              <p:cNvSpPr>
                <a:spLocks noChangeShapeType="1"/>
              </p:cNvSpPr>
              <p:nvPr/>
            </p:nvSpPr>
            <p:spPr bwMode="auto">
              <a:xfrm flipV="1">
                <a:off x="2796303"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90" name="Line 149"/>
              <p:cNvSpPr>
                <a:spLocks noChangeShapeType="1"/>
              </p:cNvSpPr>
              <p:nvPr/>
            </p:nvSpPr>
            <p:spPr bwMode="auto">
              <a:xfrm flipV="1">
                <a:off x="3959940" y="6463531"/>
                <a:ext cx="1588" cy="190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200" i="1"/>
              </a:p>
            </p:txBody>
          </p:sp>
          <p:sp>
            <p:nvSpPr>
              <p:cNvPr id="96" name="Line 187"/>
              <p:cNvSpPr>
                <a:spLocks noChangeShapeType="1"/>
              </p:cNvSpPr>
              <p:nvPr/>
            </p:nvSpPr>
            <p:spPr bwMode="auto">
              <a:xfrm flipV="1">
                <a:off x="22105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97" name="Line 188"/>
              <p:cNvSpPr>
                <a:spLocks noChangeShapeType="1"/>
              </p:cNvSpPr>
              <p:nvPr/>
            </p:nvSpPr>
            <p:spPr bwMode="auto">
              <a:xfrm flipV="1">
                <a:off x="16390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98" name="Line 189"/>
              <p:cNvSpPr>
                <a:spLocks noChangeShapeType="1"/>
              </p:cNvSpPr>
              <p:nvPr/>
            </p:nvSpPr>
            <p:spPr bwMode="auto">
              <a:xfrm flipV="1">
                <a:off x="3370978" y="641273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99" name="Line 190"/>
              <p:cNvSpPr>
                <a:spLocks noChangeShapeType="1"/>
              </p:cNvSpPr>
              <p:nvPr/>
            </p:nvSpPr>
            <p:spPr bwMode="auto">
              <a:xfrm flipV="1">
                <a:off x="3950415" y="641273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103" name="Line 195"/>
              <p:cNvSpPr>
                <a:spLocks noChangeShapeType="1"/>
              </p:cNvSpPr>
              <p:nvPr/>
            </p:nvSpPr>
            <p:spPr bwMode="auto">
              <a:xfrm flipV="1">
                <a:off x="4529853" y="641273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1050" i="1"/>
              </a:p>
            </p:txBody>
          </p:sp>
          <p:sp>
            <p:nvSpPr>
              <p:cNvPr id="119" name="Freeform 118"/>
              <p:cNvSpPr/>
              <p:nvPr/>
            </p:nvSpPr>
            <p:spPr>
              <a:xfrm>
                <a:off x="3414587"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120" name="Freeform 119"/>
              <p:cNvSpPr/>
              <p:nvPr/>
            </p:nvSpPr>
            <p:spPr>
              <a:xfrm>
                <a:off x="2223154"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121" name="Freeform 120"/>
              <p:cNvSpPr/>
              <p:nvPr/>
            </p:nvSpPr>
            <p:spPr>
              <a:xfrm>
                <a:off x="3972476" y="511888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122" name="Freeform 121"/>
              <p:cNvSpPr/>
              <p:nvPr/>
            </p:nvSpPr>
            <p:spPr>
              <a:xfrm>
                <a:off x="1649878" y="5118885"/>
                <a:ext cx="563752"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a:p>
            </p:txBody>
          </p:sp>
          <p:sp>
            <p:nvSpPr>
              <p:cNvPr id="118" name="Freeform 117"/>
              <p:cNvSpPr/>
              <p:nvPr/>
            </p:nvSpPr>
            <p:spPr>
              <a:xfrm>
                <a:off x="2777419" y="5118885"/>
                <a:ext cx="597511"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050"/>
              </a:p>
            </p:txBody>
          </p:sp>
        </p:grpSp>
        <mc:AlternateContent xmlns:mc="http://schemas.openxmlformats.org/markup-compatibility/2006" xmlns:a14="http://schemas.microsoft.com/office/drawing/2010/main">
          <mc:Choice Requires="a14">
            <p:sp>
              <p:nvSpPr>
                <p:cNvPr id="144" name="TextBox 143"/>
                <p:cNvSpPr txBox="1"/>
                <p:nvPr/>
              </p:nvSpPr>
              <p:spPr>
                <a:xfrm>
                  <a:off x="2774077" y="5171667"/>
                  <a:ext cx="670758" cy="3157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050" b="0" i="1" smtClean="0">
                                <a:latin typeface="Cambria Math" panose="02040503050406030204" pitchFamily="18" charset="0"/>
                              </a:rPr>
                            </m:ctrlPr>
                          </m:sSubPr>
                          <m:e>
                            <m:r>
                              <a:rPr lang="en-US" sz="1050" b="0" i="1" smtClean="0">
                                <a:latin typeface="Cambria Math" charset="0"/>
                              </a:rPr>
                              <m:t>h</m:t>
                            </m:r>
                          </m:e>
                          <m:sub>
                            <m:r>
                              <a:rPr lang="en-US" sz="1050" b="0" i="1" smtClean="0">
                                <a:latin typeface="Cambria Math" charset="0"/>
                              </a:rPr>
                              <m:t>𝑖</m:t>
                            </m:r>
                          </m:sub>
                        </m:sSub>
                        <m:r>
                          <a:rPr lang="en-US" sz="1050" b="0" i="1" smtClean="0">
                            <a:latin typeface="Cambria Math" charset="0"/>
                          </a:rPr>
                          <m:t>(</m:t>
                        </m:r>
                        <m:r>
                          <a:rPr lang="en-US" sz="1050" b="0" i="1" smtClean="0">
                            <a:latin typeface="Cambria Math" charset="0"/>
                          </a:rPr>
                          <m:t>𝑥</m:t>
                        </m:r>
                        <m:r>
                          <a:rPr lang="en-US" sz="1050" b="0" i="1" smtClean="0">
                            <a:latin typeface="Cambria Math" charset="0"/>
                          </a:rPr>
                          <m:t>)</m:t>
                        </m:r>
                      </m:oMath>
                    </m:oMathPara>
                  </a14:m>
                  <a:endParaRPr lang="pt-BR" sz="1050" dirty="0"/>
                </a:p>
              </p:txBody>
            </p:sp>
          </mc:Choice>
          <mc:Fallback xmlns="">
            <p:sp>
              <p:nvSpPr>
                <p:cNvPr id="144" name="TextBox 143"/>
                <p:cNvSpPr txBox="1">
                  <a:spLocks noRot="1" noChangeAspect="1" noMove="1" noResize="1" noEditPoints="1" noAdjustHandles="1" noChangeArrowheads="1" noChangeShapeType="1" noTextEdit="1"/>
                </p:cNvSpPr>
                <p:nvPr/>
              </p:nvSpPr>
              <p:spPr>
                <a:xfrm>
                  <a:off x="2774077" y="5171667"/>
                  <a:ext cx="670758" cy="315769"/>
                </a:xfrm>
                <a:prstGeom prst="rect">
                  <a:avLst/>
                </a:prstGeom>
                <a:blipFill rotWithShape="0">
                  <a:blip r:embed="rId7"/>
                  <a:stretch>
                    <a:fillRect l="-8772" t="-3846" r="-12281" b="-34615"/>
                  </a:stretch>
                </a:blipFill>
              </p:spPr>
              <p:txBody>
                <a:bodyPr/>
                <a:lstStyle/>
                <a:p>
                  <a:r>
                    <a:rPr lang="pt-BR">
                      <a:noFill/>
                    </a:rPr>
                    <a:t> </a:t>
                  </a:r>
                </a:p>
              </p:txBody>
            </p:sp>
          </mc:Fallback>
        </mc:AlternateContent>
      </p:grpSp>
      <mc:AlternateContent xmlns:mc="http://schemas.openxmlformats.org/markup-compatibility/2006" xmlns:a14="http://schemas.microsoft.com/office/drawing/2010/main">
        <mc:Choice Requires="a14">
          <p:sp>
            <p:nvSpPr>
              <p:cNvPr id="145" name="Rectangle 144"/>
              <p:cNvSpPr/>
              <p:nvPr/>
            </p:nvSpPr>
            <p:spPr>
              <a:xfrm>
                <a:off x="1219952" y="2785426"/>
                <a:ext cx="3412793" cy="71019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subHide m:val="on"/>
                          <m:supHide m:val="on"/>
                          <m:ctrlPr>
                            <a:rPr lang="pt-BR" i="1">
                              <a:latin typeface="Cambria Math" panose="02040503050406030204" pitchFamily="18" charset="0"/>
                            </a:rPr>
                          </m:ctrlPr>
                        </m:naryPr>
                        <m:sub/>
                        <m:sup/>
                        <m:e>
                          <m:sSub>
                            <m:sSubPr>
                              <m:ctrlPr>
                                <a:rPr lang="pt-BR" i="1">
                                  <a:latin typeface="Cambria Math" panose="02040503050406030204" pitchFamily="18" charset="0"/>
                                </a:rPr>
                              </m:ctrlPr>
                            </m:sSubPr>
                            <m:e>
                              <m:r>
                                <a:rPr lang="pt-BR" i="0">
                                  <a:latin typeface="Cambria Math" charset="0"/>
                                </a:rPr>
                                <m:t> </m:t>
                              </m:r>
                              <m:r>
                                <a:rPr lang="pt-BR" i="1">
                                  <a:latin typeface="Cambria Math" charset="0"/>
                                </a:rPr>
                                <m:t>h</m:t>
                              </m:r>
                            </m:e>
                            <m:sub>
                              <m:r>
                                <a:rPr lang="pt-BR" i="1">
                                  <a:latin typeface="Cambria Math" charset="0"/>
                                </a:rPr>
                                <m:t>𝑘</m:t>
                              </m:r>
                            </m:sub>
                          </m:sSub>
                          <m:r>
                            <a:rPr lang="pt-BR" i="0">
                              <a:latin typeface="Cambria Math" charset="0"/>
                            </a:rPr>
                            <m:t> </m:t>
                          </m:r>
                          <m:d>
                            <m:dPr>
                              <m:ctrlPr>
                                <a:rPr lang="pt-BR" i="1">
                                  <a:latin typeface="Cambria Math" panose="02040503050406030204" pitchFamily="18" charset="0"/>
                                </a:rPr>
                              </m:ctrlPr>
                            </m:dPr>
                            <m:e>
                              <m:r>
                                <a:rPr lang="pt-BR" i="1">
                                  <a:latin typeface="Cambria Math" charset="0"/>
                                </a:rPr>
                                <m:t>𝑥</m:t>
                              </m:r>
                            </m:e>
                          </m:d>
                        </m:e>
                      </m:nary>
                      <m:sSub>
                        <m:sSubPr>
                          <m:ctrlPr>
                            <a:rPr lang="pt-BR" i="1">
                              <a:latin typeface="Cambria Math" panose="02040503050406030204" pitchFamily="18" charset="0"/>
                            </a:rPr>
                          </m:ctrlPr>
                        </m:sSubPr>
                        <m:e>
                          <m:r>
                            <a:rPr lang="pt-BR" i="0">
                              <a:latin typeface="Cambria Math" charset="0"/>
                            </a:rPr>
                            <m:t> </m:t>
                          </m:r>
                          <m:r>
                            <a:rPr lang="pt-BR" i="1">
                              <a:latin typeface="Cambria Math" charset="0"/>
                            </a:rPr>
                            <m:t>h</m:t>
                          </m:r>
                        </m:e>
                        <m:sub>
                          <m:r>
                            <a:rPr lang="pt-BR" i="1">
                              <a:latin typeface="Cambria Math" charset="0"/>
                            </a:rPr>
                            <m:t>𝑖</m:t>
                          </m:r>
                        </m:sub>
                      </m:sSub>
                      <m:r>
                        <a:rPr lang="pt-BR" i="0">
                          <a:latin typeface="Cambria Math" charset="0"/>
                        </a:rPr>
                        <m:t> </m:t>
                      </m:r>
                      <m:d>
                        <m:dPr>
                          <m:ctrlPr>
                            <a:rPr lang="pt-BR" i="1">
                              <a:latin typeface="Cambria Math" panose="02040503050406030204" pitchFamily="18" charset="0"/>
                            </a:rPr>
                          </m:ctrlPr>
                        </m:dPr>
                        <m:e>
                          <m:r>
                            <a:rPr lang="pt-BR" i="1">
                              <a:latin typeface="Cambria Math" charset="0"/>
                            </a:rPr>
                            <m:t>𝑥</m:t>
                          </m:r>
                        </m:e>
                      </m:d>
                      <m:r>
                        <a:rPr lang="pt-BR" i="1">
                          <a:latin typeface="Cambria Math" charset="0"/>
                        </a:rPr>
                        <m:t>𝑑𝑥</m:t>
                      </m:r>
                      <m:r>
                        <a:rPr lang="pt-BR" i="0">
                          <a:latin typeface="Cambria Math" charset="0"/>
                        </a:rPr>
                        <m:t>=</m:t>
                      </m:r>
                      <m:d>
                        <m:dPr>
                          <m:begChr m:val="{"/>
                          <m:endChr m:val=""/>
                          <m:ctrlPr>
                            <a:rPr lang="pt-BR" i="1">
                              <a:latin typeface="Cambria Math" panose="02040503050406030204" pitchFamily="18" charset="0"/>
                            </a:rPr>
                          </m:ctrlPr>
                        </m:dPr>
                        <m:e>
                          <m:eqArr>
                            <m:eqArrPr>
                              <m:ctrlPr>
                                <a:rPr lang="pt-BR" i="1">
                                  <a:latin typeface="Cambria Math" panose="02040503050406030204" pitchFamily="18" charset="0"/>
                                </a:rPr>
                              </m:ctrlPr>
                            </m:eqArrPr>
                            <m:e>
                              <m:r>
                                <a:rPr lang="pt-BR" i="0">
                                  <a:latin typeface="Cambria Math" charset="0"/>
                                </a:rPr>
                                <m:t>&amp;0, </m:t>
                              </m:r>
                              <m:r>
                                <a:rPr lang="pt-BR" i="1">
                                  <a:latin typeface="Cambria Math" charset="0"/>
                                </a:rPr>
                                <m:t>𝑠𝑒</m:t>
                              </m:r>
                              <m:r>
                                <a:rPr lang="pt-BR" i="0">
                                  <a:latin typeface="Cambria Math" charset="0"/>
                                </a:rPr>
                                <m:t> </m:t>
                              </m:r>
                              <m:r>
                                <a:rPr lang="pt-BR" i="1">
                                  <a:latin typeface="Cambria Math" charset="0"/>
                                </a:rPr>
                                <m:t>𝑖</m:t>
                              </m:r>
                              <m:r>
                                <a:rPr lang="pt-BR" i="0">
                                  <a:latin typeface="Cambria Math" charset="0"/>
                                </a:rPr>
                                <m:t>≠</m:t>
                              </m:r>
                              <m:r>
                                <a:rPr lang="pt-BR" i="1">
                                  <a:latin typeface="Cambria Math" charset="0"/>
                                </a:rPr>
                                <m:t>𝑗</m:t>
                              </m:r>
                            </m:e>
                            <m:e>
                              <m:r>
                                <a:rPr lang="pt-BR" i="0">
                                  <a:latin typeface="Cambria Math" charset="0"/>
                                </a:rPr>
                                <m:t>&amp;</m:t>
                              </m:r>
                              <m:r>
                                <a:rPr lang="pt-BR" i="1">
                                  <a:latin typeface="Cambria Math" charset="0"/>
                                </a:rPr>
                                <m:t>𝑖</m:t>
                              </m:r>
                              <m:r>
                                <a:rPr lang="pt-BR" i="0">
                                  <a:latin typeface="Cambria Math" charset="0"/>
                                </a:rPr>
                                <m:t>, </m:t>
                              </m:r>
                              <m:r>
                                <a:rPr lang="pt-BR" i="1">
                                  <a:latin typeface="Cambria Math" charset="0"/>
                                </a:rPr>
                                <m:t>𝑠𝑒</m:t>
                              </m:r>
                              <m:r>
                                <a:rPr lang="pt-BR" i="0">
                                  <a:latin typeface="Cambria Math" charset="0"/>
                                </a:rPr>
                                <m:t> </m:t>
                              </m:r>
                              <m:r>
                                <a:rPr lang="pt-BR" i="1">
                                  <a:latin typeface="Cambria Math" charset="0"/>
                                </a:rPr>
                                <m:t>𝑖</m:t>
                              </m:r>
                              <m:r>
                                <a:rPr lang="pt-BR" i="0">
                                  <a:latin typeface="Cambria Math" charset="0"/>
                                </a:rPr>
                                <m:t>=</m:t>
                              </m:r>
                              <m:r>
                                <a:rPr lang="pt-BR" i="1">
                                  <a:latin typeface="Cambria Math" charset="0"/>
                                </a:rPr>
                                <m:t>𝑗</m:t>
                              </m:r>
                            </m:e>
                          </m:eqArr>
                        </m:e>
                      </m:d>
                    </m:oMath>
                  </m:oMathPara>
                </a14:m>
                <a:endParaRPr lang="pt-BR" dirty="0"/>
              </a:p>
            </p:txBody>
          </p:sp>
        </mc:Choice>
        <mc:Fallback xmlns="">
          <p:sp>
            <p:nvSpPr>
              <p:cNvPr id="145" name="Rectangle 144"/>
              <p:cNvSpPr>
                <a:spLocks noRot="1" noChangeAspect="1" noMove="1" noResize="1" noEditPoints="1" noAdjustHandles="1" noChangeArrowheads="1" noChangeShapeType="1" noTextEdit="1"/>
              </p:cNvSpPr>
              <p:nvPr/>
            </p:nvSpPr>
            <p:spPr>
              <a:xfrm>
                <a:off x="1219952" y="2785426"/>
                <a:ext cx="3412793" cy="710194"/>
              </a:xfrm>
              <a:prstGeom prst="rect">
                <a:avLst/>
              </a:prstGeom>
              <a:blipFill rotWithShape="0">
                <a:blip r:embed="rId8"/>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74211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129"/>
          <p:cNvSpPr>
            <a:spLocks noChangeShapeType="1"/>
          </p:cNvSpPr>
          <p:nvPr/>
        </p:nvSpPr>
        <p:spPr bwMode="auto">
          <a:xfrm flipV="1">
            <a:off x="3144890" y="4025489"/>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5" name="Line 149"/>
          <p:cNvSpPr>
            <a:spLocks noChangeShapeType="1"/>
          </p:cNvSpPr>
          <p:nvPr/>
        </p:nvSpPr>
        <p:spPr bwMode="auto">
          <a:xfrm flipV="1">
            <a:off x="4190543" y="4076289"/>
            <a:ext cx="1588" cy="190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2400" i="1"/>
          </a:p>
        </p:txBody>
      </p:sp>
      <p:sp>
        <p:nvSpPr>
          <p:cNvPr id="26" name="Rectangle 159"/>
          <p:cNvSpPr>
            <a:spLocks noChangeArrowheads="1"/>
          </p:cNvSpPr>
          <p:nvPr/>
        </p:nvSpPr>
        <p:spPr bwMode="auto">
          <a:xfrm>
            <a:off x="1883700" y="4142964"/>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endParaRPr lang="en-US" altLang="en-US" sz="3200" i="1"/>
          </a:p>
        </p:txBody>
      </p:sp>
      <p:sp>
        <p:nvSpPr>
          <p:cNvPr id="27" name="Rectangle 164"/>
          <p:cNvSpPr>
            <a:spLocks noChangeArrowheads="1"/>
          </p:cNvSpPr>
          <p:nvPr/>
        </p:nvSpPr>
        <p:spPr bwMode="auto">
          <a:xfrm>
            <a:off x="2466312" y="4142964"/>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dirty="0">
                <a:solidFill>
                  <a:srgbClr val="000000"/>
                </a:solidFill>
              </a:rPr>
              <a:t>i-1</a:t>
            </a:r>
            <a:endParaRPr lang="en-US" altLang="en-US" sz="3200" i="1" dirty="0"/>
          </a:p>
        </p:txBody>
      </p:sp>
      <p:sp>
        <p:nvSpPr>
          <p:cNvPr id="28" name="Rectangle 169"/>
          <p:cNvSpPr>
            <a:spLocks noChangeArrowheads="1"/>
          </p:cNvSpPr>
          <p:nvPr/>
        </p:nvSpPr>
        <p:spPr bwMode="auto">
          <a:xfrm>
            <a:off x="3122665" y="4142964"/>
            <a:ext cx="577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a:t>
            </a:r>
          </a:p>
        </p:txBody>
      </p:sp>
      <p:sp>
        <p:nvSpPr>
          <p:cNvPr id="29" name="Rectangle 174"/>
          <p:cNvSpPr>
            <a:spLocks noChangeArrowheads="1"/>
          </p:cNvSpPr>
          <p:nvPr/>
        </p:nvSpPr>
        <p:spPr bwMode="auto">
          <a:xfrm>
            <a:off x="3587293" y="4142964"/>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p>
        </p:txBody>
      </p:sp>
      <p:sp>
        <p:nvSpPr>
          <p:cNvPr id="30" name="Rectangle 179"/>
          <p:cNvSpPr>
            <a:spLocks noChangeArrowheads="1"/>
          </p:cNvSpPr>
          <p:nvPr/>
        </p:nvSpPr>
        <p:spPr bwMode="auto">
          <a:xfrm>
            <a:off x="4169906" y="4142964"/>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p>
        </p:txBody>
      </p:sp>
      <p:sp>
        <p:nvSpPr>
          <p:cNvPr id="31" name="Line 187"/>
          <p:cNvSpPr>
            <a:spLocks noChangeShapeType="1"/>
          </p:cNvSpPr>
          <p:nvPr/>
        </p:nvSpPr>
        <p:spPr bwMode="auto">
          <a:xfrm flipV="1">
            <a:off x="2559102" y="4025489"/>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2" name="Line 188"/>
          <p:cNvSpPr>
            <a:spLocks noChangeShapeType="1"/>
          </p:cNvSpPr>
          <p:nvPr/>
        </p:nvSpPr>
        <p:spPr bwMode="auto">
          <a:xfrm flipV="1">
            <a:off x="1987602" y="4025489"/>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3" name="Line 189"/>
          <p:cNvSpPr>
            <a:spLocks noChangeShapeType="1"/>
          </p:cNvSpPr>
          <p:nvPr/>
        </p:nvSpPr>
        <p:spPr bwMode="auto">
          <a:xfrm flipV="1">
            <a:off x="3719565" y="4025489"/>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4" name="Line 190"/>
          <p:cNvSpPr>
            <a:spLocks noChangeShapeType="1"/>
          </p:cNvSpPr>
          <p:nvPr/>
        </p:nvSpPr>
        <p:spPr bwMode="auto">
          <a:xfrm flipV="1">
            <a:off x="4299002" y="4025489"/>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5" name="Line 191"/>
          <p:cNvSpPr>
            <a:spLocks noChangeShapeType="1"/>
          </p:cNvSpPr>
          <p:nvPr/>
        </p:nvSpPr>
        <p:spPr bwMode="auto">
          <a:xfrm flipV="1">
            <a:off x="1403402" y="4022314"/>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6" name="Rectangle 193"/>
          <p:cNvSpPr>
            <a:spLocks noChangeArrowheads="1"/>
          </p:cNvSpPr>
          <p:nvPr/>
        </p:nvSpPr>
        <p:spPr bwMode="auto">
          <a:xfrm>
            <a:off x="1324027" y="4142964"/>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i-3</a:t>
            </a:r>
            <a:endParaRPr lang="en-US" altLang="en-US" sz="3200" i="1"/>
          </a:p>
        </p:txBody>
      </p:sp>
      <p:sp>
        <p:nvSpPr>
          <p:cNvPr id="38" name="Line 195"/>
          <p:cNvSpPr>
            <a:spLocks noChangeShapeType="1"/>
          </p:cNvSpPr>
          <p:nvPr/>
        </p:nvSpPr>
        <p:spPr bwMode="auto">
          <a:xfrm flipV="1">
            <a:off x="4878440" y="4025489"/>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39" name="Line 197"/>
          <p:cNvSpPr>
            <a:spLocks noChangeShapeType="1"/>
          </p:cNvSpPr>
          <p:nvPr/>
        </p:nvSpPr>
        <p:spPr bwMode="auto">
          <a:xfrm flipV="1">
            <a:off x="5462640" y="4025489"/>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41" name="Rectangle 200"/>
          <p:cNvSpPr>
            <a:spLocks noChangeArrowheads="1"/>
          </p:cNvSpPr>
          <p:nvPr/>
        </p:nvSpPr>
        <p:spPr bwMode="auto">
          <a:xfrm>
            <a:off x="4755742" y="4142964"/>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i+3</a:t>
            </a:r>
          </a:p>
        </p:txBody>
      </p:sp>
      <p:sp>
        <p:nvSpPr>
          <p:cNvPr id="3" name="Line 108"/>
          <p:cNvSpPr>
            <a:spLocks noChangeShapeType="1"/>
          </p:cNvSpPr>
          <p:nvPr/>
        </p:nvSpPr>
        <p:spPr bwMode="auto">
          <a:xfrm>
            <a:off x="835077" y="4019139"/>
            <a:ext cx="542607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p:cxnSp>
        <p:nvCxnSpPr>
          <p:cNvPr id="55" name="Straight Arrow Connector 54"/>
          <p:cNvCxnSpPr>
            <a:stCxn id="3" idx="0"/>
          </p:cNvCxnSpPr>
          <p:nvPr/>
        </p:nvCxnSpPr>
        <p:spPr>
          <a:xfrm flipV="1">
            <a:off x="835077" y="2378944"/>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56" name="TextBox 55"/>
              <p:cNvSpPr txBox="1"/>
              <p:nvPr/>
            </p:nvSpPr>
            <p:spPr>
              <a:xfrm>
                <a:off x="878154" y="2339097"/>
                <a:ext cx="5319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h</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56" name="TextBox 55"/>
              <p:cNvSpPr txBox="1">
                <a:spLocks noRot="1" noChangeAspect="1" noMove="1" noResize="1" noEditPoints="1" noAdjustHandles="1" noChangeArrowheads="1" noChangeShapeType="1" noTextEdit="1"/>
              </p:cNvSpPr>
              <p:nvPr/>
            </p:nvSpPr>
            <p:spPr>
              <a:xfrm>
                <a:off x="878154" y="2339097"/>
                <a:ext cx="531940" cy="276999"/>
              </a:xfrm>
              <a:prstGeom prst="rect">
                <a:avLst/>
              </a:prstGeom>
              <a:blipFill rotWithShape="0">
                <a:blip r:embed="rId2"/>
                <a:stretch>
                  <a:fillRect l="-8046" t="-2222" r="-13793" b="-377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6268703" y="4004464"/>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57" name="TextBox 56"/>
              <p:cNvSpPr txBox="1">
                <a:spLocks noRot="1" noChangeAspect="1" noMove="1" noResize="1" noEditPoints="1" noAdjustHandles="1" noChangeArrowheads="1" noChangeShapeType="1" noTextEdit="1"/>
              </p:cNvSpPr>
              <p:nvPr/>
            </p:nvSpPr>
            <p:spPr>
              <a:xfrm>
                <a:off x="6268703" y="4004464"/>
                <a:ext cx="194540" cy="276999"/>
              </a:xfrm>
              <a:prstGeom prst="rect">
                <a:avLst/>
              </a:prstGeom>
              <a:blipFill rotWithShape="0">
                <a:blip r:embed="rId3"/>
                <a:stretch>
                  <a:fillRect l="-12500" r="-9375"/>
                </a:stretch>
              </a:blipFill>
            </p:spPr>
            <p:txBody>
              <a:bodyPr/>
              <a:lstStyle/>
              <a:p>
                <a:r>
                  <a:rPr lang="pt-BR">
                    <a:noFill/>
                  </a:rPr>
                  <a:t> </a:t>
                </a:r>
              </a:p>
            </p:txBody>
          </p:sp>
        </mc:Fallback>
      </mc:AlternateContent>
      <p:sp>
        <p:nvSpPr>
          <p:cNvPr id="60" name="Line 129"/>
          <p:cNvSpPr>
            <a:spLocks noChangeShapeType="1"/>
          </p:cNvSpPr>
          <p:nvPr/>
        </p:nvSpPr>
        <p:spPr bwMode="auto">
          <a:xfrm flipV="1">
            <a:off x="3144890" y="612320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61" name="Line 149"/>
          <p:cNvSpPr>
            <a:spLocks noChangeShapeType="1"/>
          </p:cNvSpPr>
          <p:nvPr/>
        </p:nvSpPr>
        <p:spPr bwMode="auto">
          <a:xfrm flipV="1">
            <a:off x="4308527" y="6174002"/>
            <a:ext cx="1588" cy="190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2400" i="1"/>
          </a:p>
        </p:txBody>
      </p:sp>
      <p:sp>
        <p:nvSpPr>
          <p:cNvPr id="62" name="Rectangle 159"/>
          <p:cNvSpPr>
            <a:spLocks noChangeArrowheads="1"/>
          </p:cNvSpPr>
          <p:nvPr/>
        </p:nvSpPr>
        <p:spPr bwMode="auto">
          <a:xfrm>
            <a:off x="1898448" y="6240677"/>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endParaRPr lang="en-US" altLang="en-US" sz="3200" i="1"/>
          </a:p>
        </p:txBody>
      </p:sp>
      <p:sp>
        <p:nvSpPr>
          <p:cNvPr id="63" name="Rectangle 164"/>
          <p:cNvSpPr>
            <a:spLocks noChangeArrowheads="1"/>
          </p:cNvSpPr>
          <p:nvPr/>
        </p:nvSpPr>
        <p:spPr bwMode="auto">
          <a:xfrm>
            <a:off x="2540052" y="6240677"/>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endParaRPr lang="en-US" altLang="en-US" sz="3200" i="1"/>
          </a:p>
        </p:txBody>
      </p:sp>
      <p:sp>
        <p:nvSpPr>
          <p:cNvPr id="64" name="Rectangle 169"/>
          <p:cNvSpPr>
            <a:spLocks noChangeArrowheads="1"/>
          </p:cNvSpPr>
          <p:nvPr/>
        </p:nvSpPr>
        <p:spPr bwMode="auto">
          <a:xfrm>
            <a:off x="3122665" y="6240677"/>
            <a:ext cx="577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a:t>
            </a:r>
          </a:p>
        </p:txBody>
      </p:sp>
      <p:sp>
        <p:nvSpPr>
          <p:cNvPr id="65" name="Rectangle 174"/>
          <p:cNvSpPr>
            <a:spLocks noChangeArrowheads="1"/>
          </p:cNvSpPr>
          <p:nvPr/>
        </p:nvSpPr>
        <p:spPr bwMode="auto">
          <a:xfrm>
            <a:off x="3587293" y="6240677"/>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p>
        </p:txBody>
      </p:sp>
      <p:sp>
        <p:nvSpPr>
          <p:cNvPr id="66" name="Rectangle 179"/>
          <p:cNvSpPr>
            <a:spLocks noChangeArrowheads="1"/>
          </p:cNvSpPr>
          <p:nvPr/>
        </p:nvSpPr>
        <p:spPr bwMode="auto">
          <a:xfrm>
            <a:off x="4169906" y="6240677"/>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dirty="0">
                <a:solidFill>
                  <a:srgbClr val="000000"/>
                </a:solidFill>
              </a:rPr>
              <a:t>i+2</a:t>
            </a:r>
          </a:p>
        </p:txBody>
      </p:sp>
      <p:sp>
        <p:nvSpPr>
          <p:cNvPr id="67" name="Line 187"/>
          <p:cNvSpPr>
            <a:spLocks noChangeShapeType="1"/>
          </p:cNvSpPr>
          <p:nvPr/>
        </p:nvSpPr>
        <p:spPr bwMode="auto">
          <a:xfrm flipV="1">
            <a:off x="2559102" y="612320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68" name="Line 188"/>
          <p:cNvSpPr>
            <a:spLocks noChangeShapeType="1"/>
          </p:cNvSpPr>
          <p:nvPr/>
        </p:nvSpPr>
        <p:spPr bwMode="auto">
          <a:xfrm flipV="1">
            <a:off x="1987602" y="612320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69" name="Line 189"/>
          <p:cNvSpPr>
            <a:spLocks noChangeShapeType="1"/>
          </p:cNvSpPr>
          <p:nvPr/>
        </p:nvSpPr>
        <p:spPr bwMode="auto">
          <a:xfrm flipV="1">
            <a:off x="3719565" y="6123202"/>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70" name="Line 190"/>
          <p:cNvSpPr>
            <a:spLocks noChangeShapeType="1"/>
          </p:cNvSpPr>
          <p:nvPr/>
        </p:nvSpPr>
        <p:spPr bwMode="auto">
          <a:xfrm flipV="1">
            <a:off x="4299002" y="612320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71" name="Line 191"/>
          <p:cNvSpPr>
            <a:spLocks noChangeShapeType="1"/>
          </p:cNvSpPr>
          <p:nvPr/>
        </p:nvSpPr>
        <p:spPr bwMode="auto">
          <a:xfrm flipV="1">
            <a:off x="1403402" y="6120027"/>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72" name="Rectangle 193"/>
          <p:cNvSpPr>
            <a:spLocks noChangeArrowheads="1"/>
          </p:cNvSpPr>
          <p:nvPr/>
        </p:nvSpPr>
        <p:spPr bwMode="auto">
          <a:xfrm>
            <a:off x="1324027" y="6240677"/>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i-3</a:t>
            </a:r>
            <a:endParaRPr lang="en-US" altLang="en-US" sz="3200" i="1"/>
          </a:p>
        </p:txBody>
      </p:sp>
      <p:sp>
        <p:nvSpPr>
          <p:cNvPr id="73" name="Rectangle 194"/>
          <p:cNvSpPr>
            <a:spLocks noChangeArrowheads="1"/>
          </p:cNvSpPr>
          <p:nvPr/>
        </p:nvSpPr>
        <p:spPr bwMode="auto">
          <a:xfrm>
            <a:off x="796977" y="6240677"/>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i-4</a:t>
            </a:r>
            <a:endParaRPr lang="en-US" altLang="en-US" sz="3200" i="1"/>
          </a:p>
        </p:txBody>
      </p:sp>
      <p:sp>
        <p:nvSpPr>
          <p:cNvPr id="74" name="Line 195"/>
          <p:cNvSpPr>
            <a:spLocks noChangeShapeType="1"/>
          </p:cNvSpPr>
          <p:nvPr/>
        </p:nvSpPr>
        <p:spPr bwMode="auto">
          <a:xfrm flipV="1">
            <a:off x="4878440" y="6123202"/>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75" name="Line 197"/>
          <p:cNvSpPr>
            <a:spLocks noChangeShapeType="1"/>
          </p:cNvSpPr>
          <p:nvPr/>
        </p:nvSpPr>
        <p:spPr bwMode="auto">
          <a:xfrm flipV="1">
            <a:off x="5462640" y="6123202"/>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76" name="Rectangle 200"/>
          <p:cNvSpPr>
            <a:spLocks noChangeArrowheads="1"/>
          </p:cNvSpPr>
          <p:nvPr/>
        </p:nvSpPr>
        <p:spPr bwMode="auto">
          <a:xfrm>
            <a:off x="4770490" y="6240677"/>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i+3</a:t>
            </a:r>
          </a:p>
        </p:txBody>
      </p:sp>
      <p:sp>
        <p:nvSpPr>
          <p:cNvPr id="77" name="Rectangle 201"/>
          <p:cNvSpPr>
            <a:spLocks noChangeArrowheads="1"/>
          </p:cNvSpPr>
          <p:nvPr/>
        </p:nvSpPr>
        <p:spPr bwMode="auto">
          <a:xfrm>
            <a:off x="5307271" y="6240677"/>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i+4</a:t>
            </a:r>
          </a:p>
        </p:txBody>
      </p:sp>
      <p:grpSp>
        <p:nvGrpSpPr>
          <p:cNvPr id="131" name="Group 130"/>
          <p:cNvGrpSpPr/>
          <p:nvPr/>
        </p:nvGrpSpPr>
        <p:grpSpPr>
          <a:xfrm>
            <a:off x="849365" y="5131478"/>
            <a:ext cx="5167312" cy="985373"/>
            <a:chOff x="849365" y="4955072"/>
            <a:chExt cx="5167312" cy="1161780"/>
          </a:xfrm>
        </p:grpSpPr>
        <p:sp>
          <p:nvSpPr>
            <p:cNvPr id="78" name="Freeform 202"/>
            <p:cNvSpPr>
              <a:spLocks/>
            </p:cNvSpPr>
            <p:nvPr/>
          </p:nvSpPr>
          <p:spPr bwMode="auto">
            <a:xfrm>
              <a:off x="849365" y="4962739"/>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rgbClr val="C0C0C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79" name="Freeform 205"/>
            <p:cNvSpPr>
              <a:spLocks/>
            </p:cNvSpPr>
            <p:nvPr/>
          </p:nvSpPr>
          <p:spPr bwMode="auto">
            <a:xfrm>
              <a:off x="3687815" y="4962739"/>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rgbClr val="C0C0C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80" name="Freeform 203"/>
            <p:cNvSpPr>
              <a:spLocks/>
            </p:cNvSpPr>
            <p:nvPr/>
          </p:nvSpPr>
          <p:spPr bwMode="auto">
            <a:xfrm>
              <a:off x="2559102" y="4955072"/>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rgbClr val="C0C0C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81" name="Freeform 204"/>
            <p:cNvSpPr>
              <a:spLocks/>
            </p:cNvSpPr>
            <p:nvPr/>
          </p:nvSpPr>
          <p:spPr bwMode="auto">
            <a:xfrm>
              <a:off x="1427215" y="4962739"/>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rgbClr val="C0C0C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82" name="Freeform 206"/>
            <p:cNvSpPr>
              <a:spLocks/>
            </p:cNvSpPr>
            <p:nvPr/>
          </p:nvSpPr>
          <p:spPr bwMode="auto">
            <a:xfrm>
              <a:off x="3167115" y="4962739"/>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rgbClr val="C0C0C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sp>
          <p:nvSpPr>
            <p:cNvPr id="83" name="Freeform 150"/>
            <p:cNvSpPr>
              <a:spLocks/>
            </p:cNvSpPr>
            <p:nvPr/>
          </p:nvSpPr>
          <p:spPr bwMode="auto">
            <a:xfrm>
              <a:off x="1979665" y="4962739"/>
              <a:ext cx="2328862" cy="1154113"/>
            </a:xfrm>
            <a:custGeom>
              <a:avLst/>
              <a:gdLst>
                <a:gd name="T0" fmla="*/ 0 w 2594"/>
                <a:gd name="T1" fmla="*/ 2315 h 2315"/>
                <a:gd name="T2" fmla="*/ 65 w 2594"/>
                <a:gd name="T3" fmla="*/ 2314 h 2315"/>
                <a:gd name="T4" fmla="*/ 130 w 2594"/>
                <a:gd name="T5" fmla="*/ 2310 h 2315"/>
                <a:gd name="T6" fmla="*/ 195 w 2594"/>
                <a:gd name="T7" fmla="*/ 2299 h 2315"/>
                <a:gd name="T8" fmla="*/ 259 w 2594"/>
                <a:gd name="T9" fmla="*/ 2278 h 2315"/>
                <a:gd name="T10" fmla="*/ 324 w 2594"/>
                <a:gd name="T11" fmla="*/ 2243 h 2315"/>
                <a:gd name="T12" fmla="*/ 389 w 2594"/>
                <a:gd name="T13" fmla="*/ 2190 h 2315"/>
                <a:gd name="T14" fmla="*/ 454 w 2594"/>
                <a:gd name="T15" fmla="*/ 2116 h 2315"/>
                <a:gd name="T16" fmla="*/ 519 w 2594"/>
                <a:gd name="T17" fmla="*/ 2019 h 2315"/>
                <a:gd name="T18" fmla="*/ 584 w 2594"/>
                <a:gd name="T19" fmla="*/ 1893 h 2315"/>
                <a:gd name="T20" fmla="*/ 649 w 2594"/>
                <a:gd name="T21" fmla="*/ 1736 h 2315"/>
                <a:gd name="T22" fmla="*/ 713 w 2594"/>
                <a:gd name="T23" fmla="*/ 1547 h 2315"/>
                <a:gd name="T24" fmla="*/ 778 w 2594"/>
                <a:gd name="T25" fmla="*/ 1333 h 2315"/>
                <a:gd name="T26" fmla="*/ 843 w 2594"/>
                <a:gd name="T27" fmla="*/ 1106 h 2315"/>
                <a:gd name="T28" fmla="*/ 908 w 2594"/>
                <a:gd name="T29" fmla="*/ 875 h 2315"/>
                <a:gd name="T30" fmla="*/ 973 w 2594"/>
                <a:gd name="T31" fmla="*/ 651 h 2315"/>
                <a:gd name="T32" fmla="*/ 1038 w 2594"/>
                <a:gd name="T33" fmla="*/ 444 h 2315"/>
                <a:gd name="T34" fmla="*/ 1102 w 2594"/>
                <a:gd name="T35" fmla="*/ 265 h 2315"/>
                <a:gd name="T36" fmla="*/ 1167 w 2594"/>
                <a:gd name="T37" fmla="*/ 125 h 2315"/>
                <a:gd name="T38" fmla="*/ 1232 w 2594"/>
                <a:gd name="T39" fmla="*/ 33 h 2315"/>
                <a:gd name="T40" fmla="*/ 1297 w 2594"/>
                <a:gd name="T41" fmla="*/ 0 h 2315"/>
                <a:gd name="T42" fmla="*/ 1362 w 2594"/>
                <a:gd name="T43" fmla="*/ 33 h 2315"/>
                <a:gd name="T44" fmla="*/ 1427 w 2594"/>
                <a:gd name="T45" fmla="*/ 125 h 2315"/>
                <a:gd name="T46" fmla="*/ 1492 w 2594"/>
                <a:gd name="T47" fmla="*/ 265 h 2315"/>
                <a:gd name="T48" fmla="*/ 1556 w 2594"/>
                <a:gd name="T49" fmla="*/ 444 h 2315"/>
                <a:gd name="T50" fmla="*/ 1621 w 2594"/>
                <a:gd name="T51" fmla="*/ 651 h 2315"/>
                <a:gd name="T52" fmla="*/ 1686 w 2594"/>
                <a:gd name="T53" fmla="*/ 875 h 2315"/>
                <a:gd name="T54" fmla="*/ 1751 w 2594"/>
                <a:gd name="T55" fmla="*/ 1106 h 2315"/>
                <a:gd name="T56" fmla="*/ 1816 w 2594"/>
                <a:gd name="T57" fmla="*/ 1333 h 2315"/>
                <a:gd name="T58" fmla="*/ 1881 w 2594"/>
                <a:gd name="T59" fmla="*/ 1547 h 2315"/>
                <a:gd name="T60" fmla="*/ 1946 w 2594"/>
                <a:gd name="T61" fmla="*/ 1736 h 2315"/>
                <a:gd name="T62" fmla="*/ 2010 w 2594"/>
                <a:gd name="T63" fmla="*/ 1893 h 2315"/>
                <a:gd name="T64" fmla="*/ 2075 w 2594"/>
                <a:gd name="T65" fmla="*/ 2019 h 2315"/>
                <a:gd name="T66" fmla="*/ 2140 w 2594"/>
                <a:gd name="T67" fmla="*/ 2116 h 2315"/>
                <a:gd name="T68" fmla="*/ 2205 w 2594"/>
                <a:gd name="T69" fmla="*/ 2190 h 2315"/>
                <a:gd name="T70" fmla="*/ 2270 w 2594"/>
                <a:gd name="T71" fmla="*/ 2243 h 2315"/>
                <a:gd name="T72" fmla="*/ 2335 w 2594"/>
                <a:gd name="T73" fmla="*/ 2278 h 2315"/>
                <a:gd name="T74" fmla="*/ 2399 w 2594"/>
                <a:gd name="T75" fmla="*/ 2299 h 2315"/>
                <a:gd name="T76" fmla="*/ 2464 w 2594"/>
                <a:gd name="T77" fmla="*/ 2310 h 2315"/>
                <a:gd name="T78" fmla="*/ 2529 w 2594"/>
                <a:gd name="T79" fmla="*/ 2314 h 2315"/>
                <a:gd name="T80" fmla="*/ 2594 w 2594"/>
                <a:gd name="T81" fmla="*/ 2315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4" h="2315">
                  <a:moveTo>
                    <a:pt x="0" y="2315"/>
                  </a:moveTo>
                  <a:lnTo>
                    <a:pt x="65" y="2314"/>
                  </a:lnTo>
                  <a:lnTo>
                    <a:pt x="130" y="2310"/>
                  </a:lnTo>
                  <a:lnTo>
                    <a:pt x="195" y="2299"/>
                  </a:lnTo>
                  <a:lnTo>
                    <a:pt x="259" y="2278"/>
                  </a:lnTo>
                  <a:lnTo>
                    <a:pt x="324" y="2243"/>
                  </a:lnTo>
                  <a:lnTo>
                    <a:pt x="389" y="2190"/>
                  </a:lnTo>
                  <a:lnTo>
                    <a:pt x="454" y="2116"/>
                  </a:lnTo>
                  <a:lnTo>
                    <a:pt x="519" y="2019"/>
                  </a:lnTo>
                  <a:lnTo>
                    <a:pt x="584" y="1893"/>
                  </a:lnTo>
                  <a:lnTo>
                    <a:pt x="649" y="1736"/>
                  </a:lnTo>
                  <a:lnTo>
                    <a:pt x="713" y="1547"/>
                  </a:lnTo>
                  <a:lnTo>
                    <a:pt x="778" y="1333"/>
                  </a:lnTo>
                  <a:lnTo>
                    <a:pt x="843" y="1106"/>
                  </a:lnTo>
                  <a:lnTo>
                    <a:pt x="908" y="875"/>
                  </a:lnTo>
                  <a:lnTo>
                    <a:pt x="973" y="651"/>
                  </a:lnTo>
                  <a:lnTo>
                    <a:pt x="1038" y="444"/>
                  </a:lnTo>
                  <a:lnTo>
                    <a:pt x="1102" y="265"/>
                  </a:lnTo>
                  <a:lnTo>
                    <a:pt x="1167" y="125"/>
                  </a:lnTo>
                  <a:lnTo>
                    <a:pt x="1232" y="33"/>
                  </a:lnTo>
                  <a:lnTo>
                    <a:pt x="1297" y="0"/>
                  </a:lnTo>
                  <a:lnTo>
                    <a:pt x="1362" y="33"/>
                  </a:lnTo>
                  <a:lnTo>
                    <a:pt x="1427" y="125"/>
                  </a:lnTo>
                  <a:lnTo>
                    <a:pt x="1492" y="265"/>
                  </a:lnTo>
                  <a:lnTo>
                    <a:pt x="1556" y="444"/>
                  </a:lnTo>
                  <a:lnTo>
                    <a:pt x="1621" y="651"/>
                  </a:lnTo>
                  <a:lnTo>
                    <a:pt x="1686" y="875"/>
                  </a:lnTo>
                  <a:lnTo>
                    <a:pt x="1751" y="1106"/>
                  </a:lnTo>
                  <a:lnTo>
                    <a:pt x="1816" y="1333"/>
                  </a:lnTo>
                  <a:lnTo>
                    <a:pt x="1881" y="1547"/>
                  </a:lnTo>
                  <a:lnTo>
                    <a:pt x="1946" y="1736"/>
                  </a:lnTo>
                  <a:lnTo>
                    <a:pt x="2010" y="1893"/>
                  </a:lnTo>
                  <a:lnTo>
                    <a:pt x="2075" y="2019"/>
                  </a:lnTo>
                  <a:lnTo>
                    <a:pt x="2140" y="2116"/>
                  </a:lnTo>
                  <a:lnTo>
                    <a:pt x="2205" y="2190"/>
                  </a:lnTo>
                  <a:lnTo>
                    <a:pt x="2270" y="2243"/>
                  </a:lnTo>
                  <a:lnTo>
                    <a:pt x="2335" y="2278"/>
                  </a:lnTo>
                  <a:lnTo>
                    <a:pt x="2399" y="2299"/>
                  </a:lnTo>
                  <a:lnTo>
                    <a:pt x="2464" y="2310"/>
                  </a:lnTo>
                  <a:lnTo>
                    <a:pt x="2529" y="2314"/>
                  </a:lnTo>
                  <a:lnTo>
                    <a:pt x="2594" y="2315"/>
                  </a:lnTo>
                </a:path>
              </a:pathLst>
            </a:custGeom>
            <a:noFill/>
            <a:ln w="28575"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pt-BR"/>
            </a:p>
          </p:txBody>
        </p:sp>
      </p:grpSp>
      <p:sp>
        <p:nvSpPr>
          <p:cNvPr id="84" name="Line 108"/>
          <p:cNvSpPr>
            <a:spLocks noChangeShapeType="1"/>
          </p:cNvSpPr>
          <p:nvPr/>
        </p:nvSpPr>
        <p:spPr bwMode="auto">
          <a:xfrm>
            <a:off x="835077" y="6116852"/>
            <a:ext cx="542607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p:cxnSp>
        <p:nvCxnSpPr>
          <p:cNvPr id="85" name="Straight Arrow Connector 84"/>
          <p:cNvCxnSpPr>
            <a:stCxn id="84" idx="0"/>
          </p:cNvCxnSpPr>
          <p:nvPr/>
        </p:nvCxnSpPr>
        <p:spPr>
          <a:xfrm flipV="1">
            <a:off x="835077" y="4476657"/>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86" name="TextBox 85"/>
              <p:cNvSpPr txBox="1"/>
              <p:nvPr/>
            </p:nvSpPr>
            <p:spPr>
              <a:xfrm>
                <a:off x="878154" y="4436810"/>
                <a:ext cx="5319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h</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86" name="TextBox 85"/>
              <p:cNvSpPr txBox="1">
                <a:spLocks noRot="1" noChangeAspect="1" noMove="1" noResize="1" noEditPoints="1" noAdjustHandles="1" noChangeArrowheads="1" noChangeShapeType="1" noTextEdit="1"/>
              </p:cNvSpPr>
              <p:nvPr/>
            </p:nvSpPr>
            <p:spPr>
              <a:xfrm>
                <a:off x="878154" y="4436810"/>
                <a:ext cx="531940" cy="276999"/>
              </a:xfrm>
              <a:prstGeom prst="rect">
                <a:avLst/>
              </a:prstGeom>
              <a:blipFill rotWithShape="0">
                <a:blip r:embed="rId4"/>
                <a:stretch>
                  <a:fillRect l="-8046" r="-13793" b="-377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7" name="TextBox 86"/>
              <p:cNvSpPr txBox="1"/>
              <p:nvPr/>
            </p:nvSpPr>
            <p:spPr>
              <a:xfrm>
                <a:off x="6268703" y="6102177"/>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87" name="TextBox 86"/>
              <p:cNvSpPr txBox="1">
                <a:spLocks noRot="1" noChangeAspect="1" noMove="1" noResize="1" noEditPoints="1" noAdjustHandles="1" noChangeArrowheads="1" noChangeShapeType="1" noTextEdit="1"/>
              </p:cNvSpPr>
              <p:nvPr/>
            </p:nvSpPr>
            <p:spPr>
              <a:xfrm>
                <a:off x="6268703" y="6102177"/>
                <a:ext cx="194540" cy="276999"/>
              </a:xfrm>
              <a:prstGeom prst="rect">
                <a:avLst/>
              </a:prstGeom>
              <a:blipFill rotWithShape="0">
                <a:blip r:embed="rId5"/>
                <a:stretch>
                  <a:fillRect l="-12500" r="-9375" b="-2222"/>
                </a:stretch>
              </a:blipFill>
            </p:spPr>
            <p:txBody>
              <a:bodyPr/>
              <a:lstStyle/>
              <a:p>
                <a:r>
                  <a:rPr lang="pt-BR">
                    <a:noFill/>
                  </a:rPr>
                  <a:t> </a:t>
                </a:r>
              </a:p>
            </p:txBody>
          </p:sp>
        </mc:Fallback>
      </mc:AlternateContent>
      <p:sp>
        <p:nvSpPr>
          <p:cNvPr id="89" name="Line 129"/>
          <p:cNvSpPr>
            <a:spLocks noChangeShapeType="1"/>
          </p:cNvSpPr>
          <p:nvPr/>
        </p:nvSpPr>
        <p:spPr bwMode="auto">
          <a:xfrm flipV="1">
            <a:off x="3179763" y="178174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0" name="Line 149"/>
          <p:cNvSpPr>
            <a:spLocks noChangeShapeType="1"/>
          </p:cNvSpPr>
          <p:nvPr/>
        </p:nvSpPr>
        <p:spPr bwMode="auto">
          <a:xfrm flipV="1">
            <a:off x="4343400" y="1832541"/>
            <a:ext cx="1588" cy="190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sz="2400" i="1"/>
          </a:p>
        </p:txBody>
      </p:sp>
      <p:sp>
        <p:nvSpPr>
          <p:cNvPr id="91" name="Rectangle 159"/>
          <p:cNvSpPr>
            <a:spLocks noChangeArrowheads="1"/>
          </p:cNvSpPr>
          <p:nvPr/>
        </p:nvSpPr>
        <p:spPr bwMode="auto">
          <a:xfrm>
            <a:off x="1992313" y="1928712"/>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endParaRPr lang="en-US" altLang="en-US" sz="3200" i="1"/>
          </a:p>
        </p:txBody>
      </p:sp>
      <p:sp>
        <p:nvSpPr>
          <p:cNvPr id="92" name="Rectangle 164"/>
          <p:cNvSpPr>
            <a:spLocks noChangeArrowheads="1"/>
          </p:cNvSpPr>
          <p:nvPr/>
        </p:nvSpPr>
        <p:spPr bwMode="auto">
          <a:xfrm>
            <a:off x="2574925" y="1928712"/>
            <a:ext cx="229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endParaRPr lang="en-US" altLang="en-US" sz="3200" i="1"/>
          </a:p>
        </p:txBody>
      </p:sp>
      <p:sp>
        <p:nvSpPr>
          <p:cNvPr id="93" name="Rectangle 169"/>
          <p:cNvSpPr>
            <a:spLocks noChangeArrowheads="1"/>
          </p:cNvSpPr>
          <p:nvPr/>
        </p:nvSpPr>
        <p:spPr bwMode="auto">
          <a:xfrm>
            <a:off x="3157538" y="1928712"/>
            <a:ext cx="577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a:t>
            </a:r>
          </a:p>
        </p:txBody>
      </p:sp>
      <p:sp>
        <p:nvSpPr>
          <p:cNvPr id="94" name="Rectangle 174"/>
          <p:cNvSpPr>
            <a:spLocks noChangeArrowheads="1"/>
          </p:cNvSpPr>
          <p:nvPr/>
        </p:nvSpPr>
        <p:spPr bwMode="auto">
          <a:xfrm>
            <a:off x="3636914" y="1928712"/>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i+1</a:t>
            </a:r>
          </a:p>
        </p:txBody>
      </p:sp>
      <p:sp>
        <p:nvSpPr>
          <p:cNvPr id="95" name="Rectangle 179"/>
          <p:cNvSpPr>
            <a:spLocks noChangeArrowheads="1"/>
          </p:cNvSpPr>
          <p:nvPr/>
        </p:nvSpPr>
        <p:spPr bwMode="auto">
          <a:xfrm>
            <a:off x="4219527" y="1928712"/>
            <a:ext cx="2981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762000">
              <a:defRPr sz="2400">
                <a:solidFill>
                  <a:schemeClr val="tx1"/>
                </a:solidFill>
                <a:latin typeface="Times New Roman" charset="0"/>
              </a:defRPr>
            </a:lvl1pPr>
            <a:lvl2pPr marL="571500" defTabSz="762000">
              <a:defRPr sz="2400">
                <a:solidFill>
                  <a:schemeClr val="tx1"/>
                </a:solidFill>
                <a:latin typeface="Times New Roman" charset="0"/>
              </a:defRPr>
            </a:lvl2pPr>
            <a:lvl3pPr marL="1143000" defTabSz="762000">
              <a:defRPr sz="2400">
                <a:solidFill>
                  <a:schemeClr val="tx1"/>
                </a:solidFill>
                <a:latin typeface="Times New Roman" charset="0"/>
              </a:defRPr>
            </a:lvl3pPr>
            <a:lvl4pPr marL="1714500" defTabSz="762000">
              <a:defRPr sz="2400">
                <a:solidFill>
                  <a:schemeClr val="tx1"/>
                </a:solidFill>
                <a:latin typeface="Times New Roman" charset="0"/>
              </a:defRPr>
            </a:lvl4pPr>
            <a:lvl5pPr marL="2286000" defTabSz="762000">
              <a:defRPr sz="2400">
                <a:solidFill>
                  <a:schemeClr val="tx1"/>
                </a:solidFill>
                <a:latin typeface="Times New Roman" charset="0"/>
              </a:defRPr>
            </a:lvl5pPr>
            <a:lvl6pPr marL="2743200" defTabSz="762000" eaLnBrk="0" fontAlgn="base" hangingPunct="0">
              <a:spcBef>
                <a:spcPct val="0"/>
              </a:spcBef>
              <a:spcAft>
                <a:spcPct val="0"/>
              </a:spcAft>
              <a:defRPr sz="2400">
                <a:solidFill>
                  <a:schemeClr val="tx1"/>
                </a:solidFill>
                <a:latin typeface="Times New Roman" charset="0"/>
              </a:defRPr>
            </a:lvl6pPr>
            <a:lvl7pPr marL="3200400" defTabSz="762000" eaLnBrk="0" fontAlgn="base" hangingPunct="0">
              <a:spcBef>
                <a:spcPct val="0"/>
              </a:spcBef>
              <a:spcAft>
                <a:spcPct val="0"/>
              </a:spcAft>
              <a:defRPr sz="2400">
                <a:solidFill>
                  <a:schemeClr val="tx1"/>
                </a:solidFill>
                <a:latin typeface="Times New Roman" charset="0"/>
              </a:defRPr>
            </a:lvl7pPr>
            <a:lvl8pPr marL="3657600" defTabSz="762000" eaLnBrk="0" fontAlgn="base" hangingPunct="0">
              <a:spcBef>
                <a:spcPct val="0"/>
              </a:spcBef>
              <a:spcAft>
                <a:spcPct val="0"/>
              </a:spcAft>
              <a:defRPr sz="2400">
                <a:solidFill>
                  <a:schemeClr val="tx1"/>
                </a:solidFill>
                <a:latin typeface="Times New Roman" charset="0"/>
              </a:defRPr>
            </a:lvl8pPr>
            <a:lvl9pPr marL="4114800" defTabSz="762000" eaLnBrk="0" fontAlgn="base" hangingPunct="0">
              <a:spcBef>
                <a:spcPct val="0"/>
              </a:spcBef>
              <a:spcAft>
                <a:spcPct val="0"/>
              </a:spcAft>
              <a:defRPr sz="2400">
                <a:solidFill>
                  <a:schemeClr val="tx1"/>
                </a:solidFill>
                <a:latin typeface="Times New Roman" charset="0"/>
              </a:defRPr>
            </a:lvl9pPr>
          </a:lstStyle>
          <a:p>
            <a:r>
              <a:rPr lang="en-US" altLang="en-US" sz="1600" i="1">
                <a:solidFill>
                  <a:srgbClr val="000000"/>
                </a:solidFill>
              </a:rPr>
              <a:t>i+2</a:t>
            </a:r>
          </a:p>
        </p:txBody>
      </p:sp>
      <p:sp>
        <p:nvSpPr>
          <p:cNvPr id="96" name="Line 187"/>
          <p:cNvSpPr>
            <a:spLocks noChangeShapeType="1"/>
          </p:cNvSpPr>
          <p:nvPr/>
        </p:nvSpPr>
        <p:spPr bwMode="auto">
          <a:xfrm flipV="1">
            <a:off x="2593975" y="178174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7" name="Line 188"/>
          <p:cNvSpPr>
            <a:spLocks noChangeShapeType="1"/>
          </p:cNvSpPr>
          <p:nvPr/>
        </p:nvSpPr>
        <p:spPr bwMode="auto">
          <a:xfrm flipV="1">
            <a:off x="2022475" y="178174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8" name="Line 189"/>
          <p:cNvSpPr>
            <a:spLocks noChangeShapeType="1"/>
          </p:cNvSpPr>
          <p:nvPr/>
        </p:nvSpPr>
        <p:spPr bwMode="auto">
          <a:xfrm flipV="1">
            <a:off x="3754438" y="178174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99" name="Line 190"/>
          <p:cNvSpPr>
            <a:spLocks noChangeShapeType="1"/>
          </p:cNvSpPr>
          <p:nvPr/>
        </p:nvSpPr>
        <p:spPr bwMode="auto">
          <a:xfrm flipV="1">
            <a:off x="4333875" y="1781741"/>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00" name="Line 191"/>
          <p:cNvSpPr>
            <a:spLocks noChangeShapeType="1"/>
          </p:cNvSpPr>
          <p:nvPr/>
        </p:nvSpPr>
        <p:spPr bwMode="auto">
          <a:xfrm flipV="1">
            <a:off x="1438275" y="1808062"/>
            <a:ext cx="0"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03" name="Line 195"/>
          <p:cNvSpPr>
            <a:spLocks noChangeShapeType="1"/>
          </p:cNvSpPr>
          <p:nvPr/>
        </p:nvSpPr>
        <p:spPr bwMode="auto">
          <a:xfrm flipV="1">
            <a:off x="4913313" y="1781741"/>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04" name="Line 197"/>
          <p:cNvSpPr>
            <a:spLocks noChangeShapeType="1"/>
          </p:cNvSpPr>
          <p:nvPr/>
        </p:nvSpPr>
        <p:spPr bwMode="auto">
          <a:xfrm flipV="1">
            <a:off x="5497513" y="1811237"/>
            <a:ext cx="3175" cy="6985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pt-BR" i="1"/>
          </a:p>
        </p:txBody>
      </p:sp>
      <p:sp>
        <p:nvSpPr>
          <p:cNvPr id="113" name="Line 108"/>
          <p:cNvSpPr>
            <a:spLocks noChangeShapeType="1"/>
          </p:cNvSpPr>
          <p:nvPr/>
        </p:nvSpPr>
        <p:spPr bwMode="auto">
          <a:xfrm>
            <a:off x="869950" y="1804887"/>
            <a:ext cx="5426075"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p:cxnSp>
        <p:nvCxnSpPr>
          <p:cNvPr id="114" name="Straight Arrow Connector 113"/>
          <p:cNvCxnSpPr>
            <a:stCxn id="113" idx="0"/>
          </p:cNvCxnSpPr>
          <p:nvPr/>
        </p:nvCxnSpPr>
        <p:spPr>
          <a:xfrm flipV="1">
            <a:off x="869950" y="164692"/>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15" name="TextBox 114"/>
              <p:cNvSpPr txBox="1"/>
              <p:nvPr/>
            </p:nvSpPr>
            <p:spPr>
              <a:xfrm>
                <a:off x="913027" y="124845"/>
                <a:ext cx="5319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h</m:t>
                      </m:r>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15" name="TextBox 114"/>
              <p:cNvSpPr txBox="1">
                <a:spLocks noRot="1" noChangeAspect="1" noMove="1" noResize="1" noEditPoints="1" noAdjustHandles="1" noChangeArrowheads="1" noChangeShapeType="1" noTextEdit="1"/>
              </p:cNvSpPr>
              <p:nvPr/>
            </p:nvSpPr>
            <p:spPr>
              <a:xfrm>
                <a:off x="913027" y="124845"/>
                <a:ext cx="531940" cy="276999"/>
              </a:xfrm>
              <a:prstGeom prst="rect">
                <a:avLst/>
              </a:prstGeom>
              <a:blipFill rotWithShape="0">
                <a:blip r:embed="rId6"/>
                <a:stretch>
                  <a:fillRect l="-8046" r="-13793" b="-347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6" name="TextBox 115"/>
              <p:cNvSpPr txBox="1"/>
              <p:nvPr/>
            </p:nvSpPr>
            <p:spPr>
              <a:xfrm>
                <a:off x="6303576" y="1790212"/>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16" name="TextBox 115"/>
              <p:cNvSpPr txBox="1">
                <a:spLocks noRot="1" noChangeAspect="1" noMove="1" noResize="1" noEditPoints="1" noAdjustHandles="1" noChangeArrowheads="1" noChangeShapeType="1" noTextEdit="1"/>
              </p:cNvSpPr>
              <p:nvPr/>
            </p:nvSpPr>
            <p:spPr>
              <a:xfrm>
                <a:off x="6303576" y="1790212"/>
                <a:ext cx="194540" cy="276999"/>
              </a:xfrm>
              <a:prstGeom prst="rect">
                <a:avLst/>
              </a:prstGeom>
              <a:blipFill rotWithShape="0">
                <a:blip r:embed="rId3"/>
                <a:stretch>
                  <a:fillRect l="-12500" r="-9375"/>
                </a:stretch>
              </a:blipFill>
            </p:spPr>
            <p:txBody>
              <a:bodyPr/>
              <a:lstStyle/>
              <a:p>
                <a:r>
                  <a:rPr lang="pt-BR">
                    <a:noFill/>
                  </a:rPr>
                  <a:t> </a:t>
                </a:r>
              </a:p>
            </p:txBody>
          </p:sp>
        </mc:Fallback>
      </mc:AlternateContent>
      <p:sp>
        <p:nvSpPr>
          <p:cNvPr id="119" name="Freeform 118"/>
          <p:cNvSpPr/>
          <p:nvPr/>
        </p:nvSpPr>
        <p:spPr>
          <a:xfrm>
            <a:off x="3532583" y="48789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0" name="Freeform 119"/>
          <p:cNvSpPr/>
          <p:nvPr/>
        </p:nvSpPr>
        <p:spPr>
          <a:xfrm>
            <a:off x="2370646" y="48789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1" name="Freeform 120"/>
          <p:cNvSpPr/>
          <p:nvPr/>
        </p:nvSpPr>
        <p:spPr>
          <a:xfrm>
            <a:off x="4090472" y="487895"/>
            <a:ext cx="539517"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2" name="Freeform 121"/>
          <p:cNvSpPr/>
          <p:nvPr/>
        </p:nvSpPr>
        <p:spPr>
          <a:xfrm>
            <a:off x="1797370" y="487895"/>
            <a:ext cx="563752"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8" name="Freeform 117"/>
          <p:cNvSpPr/>
          <p:nvPr/>
        </p:nvSpPr>
        <p:spPr>
          <a:xfrm>
            <a:off x="2910163" y="487895"/>
            <a:ext cx="597511" cy="1297858"/>
          </a:xfrm>
          <a:custGeom>
            <a:avLst/>
            <a:gdLst>
              <a:gd name="connsiteX0" fmla="*/ 0 w 678426"/>
              <a:gd name="connsiteY0" fmla="*/ 1297858 h 1297858"/>
              <a:gd name="connsiteX1" fmla="*/ 0 w 678426"/>
              <a:gd name="connsiteY1" fmla="*/ 0 h 1297858"/>
              <a:gd name="connsiteX2" fmla="*/ 678426 w 678426"/>
              <a:gd name="connsiteY2" fmla="*/ 0 h 1297858"/>
              <a:gd name="connsiteX3" fmla="*/ 678426 w 678426"/>
              <a:gd name="connsiteY3" fmla="*/ 1297858 h 1297858"/>
            </a:gdLst>
            <a:ahLst/>
            <a:cxnLst>
              <a:cxn ang="0">
                <a:pos x="connsiteX0" y="connsiteY0"/>
              </a:cxn>
              <a:cxn ang="0">
                <a:pos x="connsiteX1" y="connsiteY1"/>
              </a:cxn>
              <a:cxn ang="0">
                <a:pos x="connsiteX2" y="connsiteY2"/>
              </a:cxn>
              <a:cxn ang="0">
                <a:pos x="connsiteX3" y="connsiteY3"/>
              </a:cxn>
            </a:cxnLst>
            <a:rect l="l" t="t" r="r" b="b"/>
            <a:pathLst>
              <a:path w="678426" h="1297858">
                <a:moveTo>
                  <a:pt x="0" y="1297858"/>
                </a:moveTo>
                <a:lnTo>
                  <a:pt x="0" y="0"/>
                </a:lnTo>
                <a:lnTo>
                  <a:pt x="678426" y="0"/>
                </a:lnTo>
                <a:lnTo>
                  <a:pt x="678426" y="1297858"/>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6" name="Freeform 125"/>
          <p:cNvSpPr/>
          <p:nvPr/>
        </p:nvSpPr>
        <p:spPr>
          <a:xfrm>
            <a:off x="1995181" y="2709706"/>
            <a:ext cx="1150375" cy="1312607"/>
          </a:xfrm>
          <a:custGeom>
            <a:avLst/>
            <a:gdLst>
              <a:gd name="connsiteX0" fmla="*/ 0 w 1150375"/>
              <a:gd name="connsiteY0" fmla="*/ 1283110 h 1312607"/>
              <a:gd name="connsiteX1" fmla="*/ 604684 w 1150375"/>
              <a:gd name="connsiteY1" fmla="*/ 0 h 1312607"/>
              <a:gd name="connsiteX2" fmla="*/ 1150375 w 1150375"/>
              <a:gd name="connsiteY2" fmla="*/ 1312607 h 1312607"/>
            </a:gdLst>
            <a:ahLst/>
            <a:cxnLst>
              <a:cxn ang="0">
                <a:pos x="connsiteX0" y="connsiteY0"/>
              </a:cxn>
              <a:cxn ang="0">
                <a:pos x="connsiteX1" y="connsiteY1"/>
              </a:cxn>
              <a:cxn ang="0">
                <a:pos x="connsiteX2" y="connsiteY2"/>
              </a:cxn>
            </a:cxnLst>
            <a:rect l="l" t="t" r="r" b="b"/>
            <a:pathLst>
              <a:path w="1150375" h="1312607">
                <a:moveTo>
                  <a:pt x="0" y="1283110"/>
                </a:moveTo>
                <a:lnTo>
                  <a:pt x="604684" y="0"/>
                </a:lnTo>
                <a:lnTo>
                  <a:pt x="1150375" y="1312607"/>
                </a:lnTo>
              </a:path>
            </a:pathLst>
          </a:custGeom>
          <a:no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7" name="Freeform 126"/>
          <p:cNvSpPr/>
          <p:nvPr/>
        </p:nvSpPr>
        <p:spPr>
          <a:xfrm>
            <a:off x="1398127" y="2709706"/>
            <a:ext cx="1150375" cy="1312607"/>
          </a:xfrm>
          <a:custGeom>
            <a:avLst/>
            <a:gdLst>
              <a:gd name="connsiteX0" fmla="*/ 0 w 1150375"/>
              <a:gd name="connsiteY0" fmla="*/ 1283110 h 1312607"/>
              <a:gd name="connsiteX1" fmla="*/ 604684 w 1150375"/>
              <a:gd name="connsiteY1" fmla="*/ 0 h 1312607"/>
              <a:gd name="connsiteX2" fmla="*/ 1150375 w 1150375"/>
              <a:gd name="connsiteY2" fmla="*/ 1312607 h 1312607"/>
            </a:gdLst>
            <a:ahLst/>
            <a:cxnLst>
              <a:cxn ang="0">
                <a:pos x="connsiteX0" y="connsiteY0"/>
              </a:cxn>
              <a:cxn ang="0">
                <a:pos x="connsiteX1" y="connsiteY1"/>
              </a:cxn>
              <a:cxn ang="0">
                <a:pos x="connsiteX2" y="connsiteY2"/>
              </a:cxn>
            </a:cxnLst>
            <a:rect l="l" t="t" r="r" b="b"/>
            <a:pathLst>
              <a:path w="1150375" h="1312607">
                <a:moveTo>
                  <a:pt x="0" y="1283110"/>
                </a:moveTo>
                <a:lnTo>
                  <a:pt x="604684" y="0"/>
                </a:lnTo>
                <a:lnTo>
                  <a:pt x="1150375" y="1312607"/>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8" name="Freeform 127"/>
          <p:cNvSpPr/>
          <p:nvPr/>
        </p:nvSpPr>
        <p:spPr>
          <a:xfrm>
            <a:off x="3140435" y="2709706"/>
            <a:ext cx="1150375" cy="1312607"/>
          </a:xfrm>
          <a:custGeom>
            <a:avLst/>
            <a:gdLst>
              <a:gd name="connsiteX0" fmla="*/ 0 w 1150375"/>
              <a:gd name="connsiteY0" fmla="*/ 1283110 h 1312607"/>
              <a:gd name="connsiteX1" fmla="*/ 604684 w 1150375"/>
              <a:gd name="connsiteY1" fmla="*/ 0 h 1312607"/>
              <a:gd name="connsiteX2" fmla="*/ 1150375 w 1150375"/>
              <a:gd name="connsiteY2" fmla="*/ 1312607 h 1312607"/>
            </a:gdLst>
            <a:ahLst/>
            <a:cxnLst>
              <a:cxn ang="0">
                <a:pos x="connsiteX0" y="connsiteY0"/>
              </a:cxn>
              <a:cxn ang="0">
                <a:pos x="connsiteX1" y="connsiteY1"/>
              </a:cxn>
              <a:cxn ang="0">
                <a:pos x="connsiteX2" y="connsiteY2"/>
              </a:cxn>
            </a:cxnLst>
            <a:rect l="l" t="t" r="r" b="b"/>
            <a:pathLst>
              <a:path w="1150375" h="1312607">
                <a:moveTo>
                  <a:pt x="0" y="1283110"/>
                </a:moveTo>
                <a:lnTo>
                  <a:pt x="604684" y="0"/>
                </a:lnTo>
                <a:lnTo>
                  <a:pt x="1150375" y="1312607"/>
                </a:lnTo>
              </a:path>
            </a:pathLst>
          </a:custGeom>
          <a:no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9" name="Freeform 128"/>
          <p:cNvSpPr/>
          <p:nvPr/>
        </p:nvSpPr>
        <p:spPr>
          <a:xfrm>
            <a:off x="3720787" y="2709706"/>
            <a:ext cx="1150375" cy="1312607"/>
          </a:xfrm>
          <a:custGeom>
            <a:avLst/>
            <a:gdLst>
              <a:gd name="connsiteX0" fmla="*/ 0 w 1150375"/>
              <a:gd name="connsiteY0" fmla="*/ 1283110 h 1312607"/>
              <a:gd name="connsiteX1" fmla="*/ 604684 w 1150375"/>
              <a:gd name="connsiteY1" fmla="*/ 0 h 1312607"/>
              <a:gd name="connsiteX2" fmla="*/ 1150375 w 1150375"/>
              <a:gd name="connsiteY2" fmla="*/ 1312607 h 1312607"/>
            </a:gdLst>
            <a:ahLst/>
            <a:cxnLst>
              <a:cxn ang="0">
                <a:pos x="connsiteX0" y="connsiteY0"/>
              </a:cxn>
              <a:cxn ang="0">
                <a:pos x="connsiteX1" y="connsiteY1"/>
              </a:cxn>
              <a:cxn ang="0">
                <a:pos x="connsiteX2" y="connsiteY2"/>
              </a:cxn>
            </a:cxnLst>
            <a:rect l="l" t="t" r="r" b="b"/>
            <a:pathLst>
              <a:path w="1150375" h="1312607">
                <a:moveTo>
                  <a:pt x="0" y="1283110"/>
                </a:moveTo>
                <a:lnTo>
                  <a:pt x="604684" y="0"/>
                </a:lnTo>
                <a:lnTo>
                  <a:pt x="1150375" y="1312607"/>
                </a:lnTo>
              </a:path>
            </a:pathLst>
          </a:custGeom>
          <a:noFill/>
          <a:ln>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5" name="Freeform 124"/>
          <p:cNvSpPr/>
          <p:nvPr/>
        </p:nvSpPr>
        <p:spPr>
          <a:xfrm>
            <a:off x="2566219" y="2709706"/>
            <a:ext cx="1150375" cy="1312607"/>
          </a:xfrm>
          <a:custGeom>
            <a:avLst/>
            <a:gdLst>
              <a:gd name="connsiteX0" fmla="*/ 0 w 1150375"/>
              <a:gd name="connsiteY0" fmla="*/ 1283110 h 1312607"/>
              <a:gd name="connsiteX1" fmla="*/ 604684 w 1150375"/>
              <a:gd name="connsiteY1" fmla="*/ 0 h 1312607"/>
              <a:gd name="connsiteX2" fmla="*/ 1150375 w 1150375"/>
              <a:gd name="connsiteY2" fmla="*/ 1312607 h 1312607"/>
            </a:gdLst>
            <a:ahLst/>
            <a:cxnLst>
              <a:cxn ang="0">
                <a:pos x="connsiteX0" y="connsiteY0"/>
              </a:cxn>
              <a:cxn ang="0">
                <a:pos x="connsiteX1" y="connsiteY1"/>
              </a:cxn>
              <a:cxn ang="0">
                <a:pos x="connsiteX2" y="connsiteY2"/>
              </a:cxn>
            </a:cxnLst>
            <a:rect l="l" t="t" r="r" b="b"/>
            <a:pathLst>
              <a:path w="1150375" h="1312607">
                <a:moveTo>
                  <a:pt x="0" y="1283110"/>
                </a:moveTo>
                <a:lnTo>
                  <a:pt x="604684" y="0"/>
                </a:lnTo>
                <a:lnTo>
                  <a:pt x="1150375" y="1312607"/>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21096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defTabSz="684213" eaLnBrk="1" hangingPunct="1"/>
            <a:r>
              <a:rPr lang="en-US" dirty="0" err="1"/>
              <a:t>Amostragem</a:t>
            </a:r>
            <a:r>
              <a:rPr lang="en-US" dirty="0"/>
              <a:t>, </a:t>
            </a:r>
            <a:r>
              <a:rPr lang="en-US" dirty="0" err="1"/>
              <a:t>quantização</a:t>
            </a:r>
            <a:r>
              <a:rPr lang="en-US" dirty="0"/>
              <a:t> e </a:t>
            </a:r>
            <a:r>
              <a:rPr lang="en-US" dirty="0" err="1"/>
              <a:t>codificação</a:t>
            </a:r>
            <a:r>
              <a:rPr lang="en-US" dirty="0"/>
              <a:t> de f(x)</a:t>
            </a:r>
            <a:endParaRPr lang="pt-BR" dirty="0"/>
          </a:p>
        </p:txBody>
      </p:sp>
      <p:grpSp>
        <p:nvGrpSpPr>
          <p:cNvPr id="2" name="Group 1"/>
          <p:cNvGrpSpPr/>
          <p:nvPr/>
        </p:nvGrpSpPr>
        <p:grpSpPr>
          <a:xfrm>
            <a:off x="1058863" y="1882776"/>
            <a:ext cx="7273656" cy="3183969"/>
            <a:chOff x="1058863" y="1882776"/>
            <a:chExt cx="7273656" cy="3183969"/>
          </a:xfrm>
        </p:grpSpPr>
        <p:sp>
          <p:nvSpPr>
            <p:cNvPr id="7171" name="Line 3"/>
            <p:cNvSpPr>
              <a:spLocks noChangeShapeType="1"/>
            </p:cNvSpPr>
            <p:nvPr/>
          </p:nvSpPr>
          <p:spPr bwMode="auto">
            <a:xfrm>
              <a:off x="1066800" y="4691063"/>
              <a:ext cx="7237413" cy="1587"/>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grpSp>
          <p:nvGrpSpPr>
            <p:cNvPr id="7172" name="Group 98"/>
            <p:cNvGrpSpPr>
              <a:grpSpLocks/>
            </p:cNvGrpSpPr>
            <p:nvPr/>
          </p:nvGrpSpPr>
          <p:grpSpPr bwMode="auto">
            <a:xfrm>
              <a:off x="1247775" y="2562225"/>
              <a:ext cx="6989763" cy="1985963"/>
              <a:chOff x="786" y="1614"/>
              <a:chExt cx="4403" cy="1251"/>
            </a:xfrm>
          </p:grpSpPr>
          <p:sp>
            <p:nvSpPr>
              <p:cNvPr id="7208" name="Freeform 4"/>
              <p:cNvSpPr>
                <a:spLocks/>
              </p:cNvSpPr>
              <p:nvPr/>
            </p:nvSpPr>
            <p:spPr bwMode="auto">
              <a:xfrm>
                <a:off x="786" y="2274"/>
                <a:ext cx="82" cy="374"/>
              </a:xfrm>
              <a:custGeom>
                <a:avLst/>
                <a:gdLst>
                  <a:gd name="T0" fmla="*/ 0 w 62"/>
                  <a:gd name="T1" fmla="*/ 374 h 384"/>
                  <a:gd name="T2" fmla="*/ 11 w 62"/>
                  <a:gd name="T3" fmla="*/ 345 h 384"/>
                  <a:gd name="T4" fmla="*/ 20 w 62"/>
                  <a:gd name="T5" fmla="*/ 307 h 384"/>
                  <a:gd name="T6" fmla="*/ 30 w 62"/>
                  <a:gd name="T7" fmla="*/ 254 h 384"/>
                  <a:gd name="T8" fmla="*/ 41 w 62"/>
                  <a:gd name="T9" fmla="*/ 195 h 384"/>
                  <a:gd name="T10" fmla="*/ 52 w 62"/>
                  <a:gd name="T11" fmla="*/ 142 h 384"/>
                  <a:gd name="T12" fmla="*/ 61 w 62"/>
                  <a:gd name="T13" fmla="*/ 82 h 384"/>
                  <a:gd name="T14" fmla="*/ 71 w 62"/>
                  <a:gd name="T15" fmla="*/ 37 h 384"/>
                  <a:gd name="T16" fmla="*/ 82 w 62"/>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384">
                    <a:moveTo>
                      <a:pt x="0" y="384"/>
                    </a:moveTo>
                    <a:lnTo>
                      <a:pt x="8" y="354"/>
                    </a:lnTo>
                    <a:lnTo>
                      <a:pt x="15" y="315"/>
                    </a:lnTo>
                    <a:lnTo>
                      <a:pt x="23" y="261"/>
                    </a:lnTo>
                    <a:lnTo>
                      <a:pt x="31" y="200"/>
                    </a:lnTo>
                    <a:lnTo>
                      <a:pt x="39" y="146"/>
                    </a:lnTo>
                    <a:lnTo>
                      <a:pt x="46" y="84"/>
                    </a:lnTo>
                    <a:lnTo>
                      <a:pt x="54" y="3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09" name="Freeform 5"/>
              <p:cNvSpPr>
                <a:spLocks/>
              </p:cNvSpPr>
              <p:nvPr/>
            </p:nvSpPr>
            <p:spPr bwMode="auto">
              <a:xfrm>
                <a:off x="868" y="2162"/>
                <a:ext cx="72" cy="112"/>
              </a:xfrm>
              <a:custGeom>
                <a:avLst/>
                <a:gdLst>
                  <a:gd name="T0" fmla="*/ 0 w 54"/>
                  <a:gd name="T1" fmla="*/ 112 h 115"/>
                  <a:gd name="T2" fmla="*/ 20 w 54"/>
                  <a:gd name="T3" fmla="*/ 74 h 115"/>
                  <a:gd name="T4" fmla="*/ 40 w 54"/>
                  <a:gd name="T5" fmla="*/ 37 h 115"/>
                  <a:gd name="T6" fmla="*/ 51 w 54"/>
                  <a:gd name="T7" fmla="*/ 15 h 115"/>
                  <a:gd name="T8" fmla="*/ 72 w 54"/>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15">
                    <a:moveTo>
                      <a:pt x="0" y="115"/>
                    </a:moveTo>
                    <a:lnTo>
                      <a:pt x="15" y="76"/>
                    </a:lnTo>
                    <a:lnTo>
                      <a:pt x="30" y="38"/>
                    </a:lnTo>
                    <a:lnTo>
                      <a:pt x="38"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0" name="Freeform 6"/>
              <p:cNvSpPr>
                <a:spLocks/>
              </p:cNvSpPr>
              <p:nvPr/>
            </p:nvSpPr>
            <p:spPr bwMode="auto">
              <a:xfrm>
                <a:off x="940" y="2124"/>
                <a:ext cx="71" cy="38"/>
              </a:xfrm>
              <a:custGeom>
                <a:avLst/>
                <a:gdLst>
                  <a:gd name="T0" fmla="*/ 0 w 53"/>
                  <a:gd name="T1" fmla="*/ 38 h 39"/>
                  <a:gd name="T2" fmla="*/ 20 w 53"/>
                  <a:gd name="T3" fmla="*/ 22 h 39"/>
                  <a:gd name="T4" fmla="*/ 31 w 53"/>
                  <a:gd name="T5" fmla="*/ 16 h 39"/>
                  <a:gd name="T6" fmla="*/ 71 w 53"/>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39">
                    <a:moveTo>
                      <a:pt x="0" y="39"/>
                    </a:moveTo>
                    <a:lnTo>
                      <a:pt x="15" y="23"/>
                    </a:lnTo>
                    <a:lnTo>
                      <a:pt x="23" y="16"/>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1" name="Freeform 7"/>
              <p:cNvSpPr>
                <a:spLocks/>
              </p:cNvSpPr>
              <p:nvPr/>
            </p:nvSpPr>
            <p:spPr bwMode="auto">
              <a:xfrm>
                <a:off x="1011" y="2093"/>
                <a:ext cx="83" cy="31"/>
              </a:xfrm>
              <a:custGeom>
                <a:avLst/>
                <a:gdLst>
                  <a:gd name="T0" fmla="*/ 0 w 62"/>
                  <a:gd name="T1" fmla="*/ 31 h 31"/>
                  <a:gd name="T2" fmla="*/ 21 w 62"/>
                  <a:gd name="T3" fmla="*/ 23 h 31"/>
                  <a:gd name="T4" fmla="*/ 42 w 62"/>
                  <a:gd name="T5" fmla="*/ 23 h 31"/>
                  <a:gd name="T6" fmla="*/ 63 w 62"/>
                  <a:gd name="T7" fmla="*/ 16 h 31"/>
                  <a:gd name="T8" fmla="*/ 83 w 6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1">
                    <a:moveTo>
                      <a:pt x="0" y="31"/>
                    </a:moveTo>
                    <a:lnTo>
                      <a:pt x="16" y="23"/>
                    </a:lnTo>
                    <a:lnTo>
                      <a:pt x="31" y="23"/>
                    </a:lnTo>
                    <a:lnTo>
                      <a:pt x="47"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2" name="Freeform 8"/>
              <p:cNvSpPr>
                <a:spLocks/>
              </p:cNvSpPr>
              <p:nvPr/>
            </p:nvSpPr>
            <p:spPr bwMode="auto">
              <a:xfrm>
                <a:off x="1094" y="1944"/>
                <a:ext cx="72" cy="149"/>
              </a:xfrm>
              <a:custGeom>
                <a:avLst/>
                <a:gdLst>
                  <a:gd name="T0" fmla="*/ 0 w 54"/>
                  <a:gd name="T1" fmla="*/ 149 h 153"/>
                  <a:gd name="T2" fmla="*/ 11 w 54"/>
                  <a:gd name="T3" fmla="*/ 134 h 153"/>
                  <a:gd name="T4" fmla="*/ 20 w 54"/>
                  <a:gd name="T5" fmla="*/ 112 h 153"/>
                  <a:gd name="T6" fmla="*/ 31 w 54"/>
                  <a:gd name="T7" fmla="*/ 59 h 153"/>
                  <a:gd name="T8" fmla="*/ 41 w 54"/>
                  <a:gd name="T9" fmla="*/ 29 h 153"/>
                  <a:gd name="T10" fmla="*/ 52 w 54"/>
                  <a:gd name="T11" fmla="*/ 15 h 153"/>
                  <a:gd name="T12" fmla="*/ 61 w 54"/>
                  <a:gd name="T13" fmla="*/ 0 h 153"/>
                  <a:gd name="T14" fmla="*/ 72 w 54"/>
                  <a:gd name="T15" fmla="*/ 0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53">
                    <a:moveTo>
                      <a:pt x="0" y="153"/>
                    </a:moveTo>
                    <a:lnTo>
                      <a:pt x="8" y="138"/>
                    </a:lnTo>
                    <a:lnTo>
                      <a:pt x="15" y="115"/>
                    </a:lnTo>
                    <a:lnTo>
                      <a:pt x="23" y="61"/>
                    </a:lnTo>
                    <a:lnTo>
                      <a:pt x="31" y="30"/>
                    </a:lnTo>
                    <a:lnTo>
                      <a:pt x="39" y="15"/>
                    </a:lnTo>
                    <a:lnTo>
                      <a:pt x="46"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3" name="Freeform 9"/>
              <p:cNvSpPr>
                <a:spLocks/>
              </p:cNvSpPr>
              <p:nvPr/>
            </p:nvSpPr>
            <p:spPr bwMode="auto">
              <a:xfrm>
                <a:off x="1166" y="1944"/>
                <a:ext cx="82" cy="255"/>
              </a:xfrm>
              <a:custGeom>
                <a:avLst/>
                <a:gdLst>
                  <a:gd name="T0" fmla="*/ 0 w 62"/>
                  <a:gd name="T1" fmla="*/ 0 h 261"/>
                  <a:gd name="T2" fmla="*/ 11 w 62"/>
                  <a:gd name="T3" fmla="*/ 15 h 261"/>
                  <a:gd name="T4" fmla="*/ 20 w 62"/>
                  <a:gd name="T5" fmla="*/ 45 h 261"/>
                  <a:gd name="T6" fmla="*/ 30 w 62"/>
                  <a:gd name="T7" fmla="*/ 90 h 261"/>
                  <a:gd name="T8" fmla="*/ 41 w 62"/>
                  <a:gd name="T9" fmla="*/ 135 h 261"/>
                  <a:gd name="T10" fmla="*/ 50 w 62"/>
                  <a:gd name="T11" fmla="*/ 180 h 261"/>
                  <a:gd name="T12" fmla="*/ 61 w 62"/>
                  <a:gd name="T13" fmla="*/ 218 h 261"/>
                  <a:gd name="T14" fmla="*/ 71 w 62"/>
                  <a:gd name="T15" fmla="*/ 247 h 261"/>
                  <a:gd name="T16" fmla="*/ 82 w 62"/>
                  <a:gd name="T17" fmla="*/ 255 h 261"/>
                  <a:gd name="T18" fmla="*/ 82 w 62"/>
                  <a:gd name="T19" fmla="*/ 255 h 2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61">
                    <a:moveTo>
                      <a:pt x="0" y="0"/>
                    </a:moveTo>
                    <a:lnTo>
                      <a:pt x="8" y="15"/>
                    </a:lnTo>
                    <a:lnTo>
                      <a:pt x="15" y="46"/>
                    </a:lnTo>
                    <a:lnTo>
                      <a:pt x="23" y="92"/>
                    </a:lnTo>
                    <a:lnTo>
                      <a:pt x="31" y="138"/>
                    </a:lnTo>
                    <a:lnTo>
                      <a:pt x="38" y="184"/>
                    </a:lnTo>
                    <a:lnTo>
                      <a:pt x="46" y="223"/>
                    </a:lnTo>
                    <a:lnTo>
                      <a:pt x="54" y="253"/>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4" name="Freeform 10"/>
              <p:cNvSpPr>
                <a:spLocks/>
              </p:cNvSpPr>
              <p:nvPr/>
            </p:nvSpPr>
            <p:spPr bwMode="auto">
              <a:xfrm>
                <a:off x="1248" y="1922"/>
                <a:ext cx="71" cy="277"/>
              </a:xfrm>
              <a:custGeom>
                <a:avLst/>
                <a:gdLst>
                  <a:gd name="T0" fmla="*/ 0 w 53"/>
                  <a:gd name="T1" fmla="*/ 277 h 284"/>
                  <a:gd name="T2" fmla="*/ 9 w 53"/>
                  <a:gd name="T3" fmla="*/ 262 h 284"/>
                  <a:gd name="T4" fmla="*/ 20 w 53"/>
                  <a:gd name="T5" fmla="*/ 240 h 284"/>
                  <a:gd name="T6" fmla="*/ 31 w 53"/>
                  <a:gd name="T7" fmla="*/ 194 h 284"/>
                  <a:gd name="T8" fmla="*/ 40 w 53"/>
                  <a:gd name="T9" fmla="*/ 149 h 284"/>
                  <a:gd name="T10" fmla="*/ 40 w 53"/>
                  <a:gd name="T11" fmla="*/ 104 h 284"/>
                  <a:gd name="T12" fmla="*/ 51 w 53"/>
                  <a:gd name="T13" fmla="*/ 59 h 284"/>
                  <a:gd name="T14" fmla="*/ 62 w 53"/>
                  <a:gd name="T15" fmla="*/ 22 h 284"/>
                  <a:gd name="T16" fmla="*/ 71 w 53"/>
                  <a:gd name="T17" fmla="*/ 0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284">
                    <a:moveTo>
                      <a:pt x="0" y="284"/>
                    </a:moveTo>
                    <a:lnTo>
                      <a:pt x="7" y="269"/>
                    </a:lnTo>
                    <a:lnTo>
                      <a:pt x="15" y="246"/>
                    </a:lnTo>
                    <a:lnTo>
                      <a:pt x="23" y="199"/>
                    </a:lnTo>
                    <a:lnTo>
                      <a:pt x="30" y="153"/>
                    </a:lnTo>
                    <a:lnTo>
                      <a:pt x="30" y="107"/>
                    </a:lnTo>
                    <a:lnTo>
                      <a:pt x="38" y="61"/>
                    </a:lnTo>
                    <a:lnTo>
                      <a:pt x="46" y="23"/>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5" name="Freeform 11"/>
              <p:cNvSpPr>
                <a:spLocks/>
              </p:cNvSpPr>
              <p:nvPr/>
            </p:nvSpPr>
            <p:spPr bwMode="auto">
              <a:xfrm>
                <a:off x="1319" y="1914"/>
                <a:ext cx="72" cy="75"/>
              </a:xfrm>
              <a:custGeom>
                <a:avLst/>
                <a:gdLst>
                  <a:gd name="T0" fmla="*/ 0 w 54"/>
                  <a:gd name="T1" fmla="*/ 8 h 77"/>
                  <a:gd name="T2" fmla="*/ 11 w 54"/>
                  <a:gd name="T3" fmla="*/ 0 h 77"/>
                  <a:gd name="T4" fmla="*/ 21 w 54"/>
                  <a:gd name="T5" fmla="*/ 8 h 77"/>
                  <a:gd name="T6" fmla="*/ 32 w 54"/>
                  <a:gd name="T7" fmla="*/ 15 h 77"/>
                  <a:gd name="T8" fmla="*/ 32 w 54"/>
                  <a:gd name="T9" fmla="*/ 30 h 77"/>
                  <a:gd name="T10" fmla="*/ 52 w 54"/>
                  <a:gd name="T11" fmla="*/ 59 h 77"/>
                  <a:gd name="T12" fmla="*/ 63 w 54"/>
                  <a:gd name="T13" fmla="*/ 75 h 77"/>
                  <a:gd name="T14" fmla="*/ 72 w 54"/>
                  <a:gd name="T15" fmla="*/ 75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8"/>
                    </a:moveTo>
                    <a:lnTo>
                      <a:pt x="8" y="0"/>
                    </a:lnTo>
                    <a:lnTo>
                      <a:pt x="16" y="8"/>
                    </a:lnTo>
                    <a:lnTo>
                      <a:pt x="24" y="15"/>
                    </a:lnTo>
                    <a:lnTo>
                      <a:pt x="24" y="31"/>
                    </a:lnTo>
                    <a:lnTo>
                      <a:pt x="39" y="61"/>
                    </a:lnTo>
                    <a:lnTo>
                      <a:pt x="47" y="77"/>
                    </a:lnTo>
                    <a:lnTo>
                      <a:pt x="54" y="7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6" name="Freeform 12"/>
              <p:cNvSpPr>
                <a:spLocks/>
              </p:cNvSpPr>
              <p:nvPr/>
            </p:nvSpPr>
            <p:spPr bwMode="auto">
              <a:xfrm>
                <a:off x="1391" y="1899"/>
                <a:ext cx="83" cy="90"/>
              </a:xfrm>
              <a:custGeom>
                <a:avLst/>
                <a:gdLst>
                  <a:gd name="T0" fmla="*/ 0 w 62"/>
                  <a:gd name="T1" fmla="*/ 90 h 93"/>
                  <a:gd name="T2" fmla="*/ 11 w 62"/>
                  <a:gd name="T3" fmla="*/ 82 h 93"/>
                  <a:gd name="T4" fmla="*/ 21 w 62"/>
                  <a:gd name="T5" fmla="*/ 75 h 93"/>
                  <a:gd name="T6" fmla="*/ 42 w 62"/>
                  <a:gd name="T7" fmla="*/ 45 h 93"/>
                  <a:gd name="T8" fmla="*/ 63 w 62"/>
                  <a:gd name="T9" fmla="*/ 15 h 93"/>
                  <a:gd name="T10" fmla="*/ 72 w 62"/>
                  <a:gd name="T11" fmla="*/ 8 h 93"/>
                  <a:gd name="T12" fmla="*/ 83 w 62"/>
                  <a:gd name="T13" fmla="*/ 0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93">
                    <a:moveTo>
                      <a:pt x="0" y="93"/>
                    </a:moveTo>
                    <a:lnTo>
                      <a:pt x="8" y="85"/>
                    </a:lnTo>
                    <a:lnTo>
                      <a:pt x="16" y="77"/>
                    </a:lnTo>
                    <a:lnTo>
                      <a:pt x="31" y="47"/>
                    </a:lnTo>
                    <a:lnTo>
                      <a:pt x="47" y="16"/>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7" name="Freeform 13"/>
              <p:cNvSpPr>
                <a:spLocks/>
              </p:cNvSpPr>
              <p:nvPr/>
            </p:nvSpPr>
            <p:spPr bwMode="auto">
              <a:xfrm>
                <a:off x="1474" y="1899"/>
                <a:ext cx="72" cy="38"/>
              </a:xfrm>
              <a:custGeom>
                <a:avLst/>
                <a:gdLst>
                  <a:gd name="T0" fmla="*/ 0 w 54"/>
                  <a:gd name="T1" fmla="*/ 0 h 39"/>
                  <a:gd name="T2" fmla="*/ 11 w 54"/>
                  <a:gd name="T3" fmla="*/ 0 h 39"/>
                  <a:gd name="T4" fmla="*/ 20 w 54"/>
                  <a:gd name="T5" fmla="*/ 0 h 39"/>
                  <a:gd name="T6" fmla="*/ 31 w 54"/>
                  <a:gd name="T7" fmla="*/ 23 h 39"/>
                  <a:gd name="T8" fmla="*/ 51 w 54"/>
                  <a:gd name="T9" fmla="*/ 30 h 39"/>
                  <a:gd name="T10" fmla="*/ 61 w 54"/>
                  <a:gd name="T11" fmla="*/ 38 h 39"/>
                  <a:gd name="T12" fmla="*/ 72 w 54"/>
                  <a:gd name="T13" fmla="*/ 30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39">
                    <a:moveTo>
                      <a:pt x="0" y="0"/>
                    </a:moveTo>
                    <a:lnTo>
                      <a:pt x="8" y="0"/>
                    </a:lnTo>
                    <a:lnTo>
                      <a:pt x="15" y="0"/>
                    </a:lnTo>
                    <a:lnTo>
                      <a:pt x="23" y="24"/>
                    </a:lnTo>
                    <a:lnTo>
                      <a:pt x="38" y="31"/>
                    </a:lnTo>
                    <a:lnTo>
                      <a:pt x="46" y="39"/>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8" name="Freeform 14"/>
              <p:cNvSpPr>
                <a:spLocks/>
              </p:cNvSpPr>
              <p:nvPr/>
            </p:nvSpPr>
            <p:spPr bwMode="auto">
              <a:xfrm>
                <a:off x="1546" y="1772"/>
                <a:ext cx="81" cy="157"/>
              </a:xfrm>
              <a:custGeom>
                <a:avLst/>
                <a:gdLst>
                  <a:gd name="T0" fmla="*/ 0 w 61"/>
                  <a:gd name="T1" fmla="*/ 157 h 161"/>
                  <a:gd name="T2" fmla="*/ 11 w 61"/>
                  <a:gd name="T3" fmla="*/ 150 h 161"/>
                  <a:gd name="T4" fmla="*/ 20 w 61"/>
                  <a:gd name="T5" fmla="*/ 127 h 161"/>
                  <a:gd name="T6" fmla="*/ 41 w 61"/>
                  <a:gd name="T7" fmla="*/ 90 h 161"/>
                  <a:gd name="T8" fmla="*/ 61 w 61"/>
                  <a:gd name="T9" fmla="*/ 45 h 161"/>
                  <a:gd name="T10" fmla="*/ 81 w 61"/>
                  <a:gd name="T11" fmla="*/ 0 h 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61">
                    <a:moveTo>
                      <a:pt x="0" y="161"/>
                    </a:moveTo>
                    <a:lnTo>
                      <a:pt x="8" y="154"/>
                    </a:lnTo>
                    <a:lnTo>
                      <a:pt x="15" y="130"/>
                    </a:lnTo>
                    <a:lnTo>
                      <a:pt x="31" y="92"/>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9" name="Freeform 15"/>
              <p:cNvSpPr>
                <a:spLocks/>
              </p:cNvSpPr>
              <p:nvPr/>
            </p:nvSpPr>
            <p:spPr bwMode="auto">
              <a:xfrm>
                <a:off x="1627" y="1614"/>
                <a:ext cx="72" cy="158"/>
              </a:xfrm>
              <a:custGeom>
                <a:avLst/>
                <a:gdLst>
                  <a:gd name="T0" fmla="*/ 0 w 54"/>
                  <a:gd name="T1" fmla="*/ 158 h 162"/>
                  <a:gd name="T2" fmla="*/ 11 w 54"/>
                  <a:gd name="T3" fmla="*/ 136 h 162"/>
                  <a:gd name="T4" fmla="*/ 21 w 54"/>
                  <a:gd name="T5" fmla="*/ 105 h 162"/>
                  <a:gd name="T6" fmla="*/ 41 w 54"/>
                  <a:gd name="T7" fmla="*/ 53 h 162"/>
                  <a:gd name="T8" fmla="*/ 41 w 54"/>
                  <a:gd name="T9" fmla="*/ 22 h 162"/>
                  <a:gd name="T10" fmla="*/ 52 w 54"/>
                  <a:gd name="T11" fmla="*/ 8 h 162"/>
                  <a:gd name="T12" fmla="*/ 63 w 54"/>
                  <a:gd name="T13" fmla="*/ 0 h 162"/>
                  <a:gd name="T14" fmla="*/ 72 w 54"/>
                  <a:gd name="T15" fmla="*/ 8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2">
                    <a:moveTo>
                      <a:pt x="0" y="162"/>
                    </a:moveTo>
                    <a:lnTo>
                      <a:pt x="8" y="139"/>
                    </a:lnTo>
                    <a:lnTo>
                      <a:pt x="16" y="108"/>
                    </a:lnTo>
                    <a:lnTo>
                      <a:pt x="31" y="54"/>
                    </a:lnTo>
                    <a:lnTo>
                      <a:pt x="31" y="23"/>
                    </a:lnTo>
                    <a:lnTo>
                      <a:pt x="39" y="8"/>
                    </a:lnTo>
                    <a:lnTo>
                      <a:pt x="47" y="0"/>
                    </a:lnTo>
                    <a:lnTo>
                      <a:pt x="54" y="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0" name="Freeform 16"/>
              <p:cNvSpPr>
                <a:spLocks/>
              </p:cNvSpPr>
              <p:nvPr/>
            </p:nvSpPr>
            <p:spPr bwMode="auto">
              <a:xfrm>
                <a:off x="1699" y="1622"/>
                <a:ext cx="72" cy="359"/>
              </a:xfrm>
              <a:custGeom>
                <a:avLst/>
                <a:gdLst>
                  <a:gd name="T0" fmla="*/ 0 w 54"/>
                  <a:gd name="T1" fmla="*/ 0 h 369"/>
                  <a:gd name="T2" fmla="*/ 11 w 54"/>
                  <a:gd name="T3" fmla="*/ 22 h 369"/>
                  <a:gd name="T4" fmla="*/ 21 w 54"/>
                  <a:gd name="T5" fmla="*/ 59 h 369"/>
                  <a:gd name="T6" fmla="*/ 31 w 54"/>
                  <a:gd name="T7" fmla="*/ 112 h 369"/>
                  <a:gd name="T8" fmla="*/ 31 w 54"/>
                  <a:gd name="T9" fmla="*/ 172 h 369"/>
                  <a:gd name="T10" fmla="*/ 41 w 54"/>
                  <a:gd name="T11" fmla="*/ 232 h 369"/>
                  <a:gd name="T12" fmla="*/ 52 w 54"/>
                  <a:gd name="T13" fmla="*/ 284 h 369"/>
                  <a:gd name="T14" fmla="*/ 61 w 54"/>
                  <a:gd name="T15" fmla="*/ 329 h 369"/>
                  <a:gd name="T16" fmla="*/ 72 w 54"/>
                  <a:gd name="T17" fmla="*/ 359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69">
                    <a:moveTo>
                      <a:pt x="0" y="0"/>
                    </a:moveTo>
                    <a:lnTo>
                      <a:pt x="8" y="23"/>
                    </a:lnTo>
                    <a:lnTo>
                      <a:pt x="16" y="61"/>
                    </a:lnTo>
                    <a:lnTo>
                      <a:pt x="23" y="115"/>
                    </a:lnTo>
                    <a:lnTo>
                      <a:pt x="23" y="177"/>
                    </a:lnTo>
                    <a:lnTo>
                      <a:pt x="31" y="238"/>
                    </a:lnTo>
                    <a:lnTo>
                      <a:pt x="39" y="292"/>
                    </a:lnTo>
                    <a:lnTo>
                      <a:pt x="46" y="338"/>
                    </a:lnTo>
                    <a:lnTo>
                      <a:pt x="54" y="3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1" name="Freeform 17"/>
              <p:cNvSpPr>
                <a:spLocks/>
              </p:cNvSpPr>
              <p:nvPr/>
            </p:nvSpPr>
            <p:spPr bwMode="auto">
              <a:xfrm>
                <a:off x="1771" y="1959"/>
                <a:ext cx="83" cy="30"/>
              </a:xfrm>
              <a:custGeom>
                <a:avLst/>
                <a:gdLst>
                  <a:gd name="T0" fmla="*/ 0 w 62"/>
                  <a:gd name="T1" fmla="*/ 22 h 31"/>
                  <a:gd name="T2" fmla="*/ 11 w 62"/>
                  <a:gd name="T3" fmla="*/ 30 h 31"/>
                  <a:gd name="T4" fmla="*/ 21 w 62"/>
                  <a:gd name="T5" fmla="*/ 30 h 31"/>
                  <a:gd name="T6" fmla="*/ 42 w 62"/>
                  <a:gd name="T7" fmla="*/ 22 h 31"/>
                  <a:gd name="T8" fmla="*/ 62 w 62"/>
                  <a:gd name="T9" fmla="*/ 8 h 31"/>
                  <a:gd name="T10" fmla="*/ 83 w 62"/>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31">
                    <a:moveTo>
                      <a:pt x="0" y="23"/>
                    </a:moveTo>
                    <a:lnTo>
                      <a:pt x="8" y="31"/>
                    </a:lnTo>
                    <a:lnTo>
                      <a:pt x="16" y="31"/>
                    </a:lnTo>
                    <a:lnTo>
                      <a:pt x="31" y="23"/>
                    </a:lnTo>
                    <a:lnTo>
                      <a:pt x="46"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2" name="Freeform 18"/>
              <p:cNvSpPr>
                <a:spLocks/>
              </p:cNvSpPr>
              <p:nvPr/>
            </p:nvSpPr>
            <p:spPr bwMode="auto">
              <a:xfrm>
                <a:off x="1854" y="1959"/>
                <a:ext cx="72" cy="30"/>
              </a:xfrm>
              <a:custGeom>
                <a:avLst/>
                <a:gdLst>
                  <a:gd name="T0" fmla="*/ 0 w 54"/>
                  <a:gd name="T1" fmla="*/ 0 h 31"/>
                  <a:gd name="T2" fmla="*/ 20 w 54"/>
                  <a:gd name="T3" fmla="*/ 8 h 31"/>
                  <a:gd name="T4" fmla="*/ 31 w 54"/>
                  <a:gd name="T5" fmla="*/ 22 h 31"/>
                  <a:gd name="T6" fmla="*/ 51 w 54"/>
                  <a:gd name="T7" fmla="*/ 30 h 31"/>
                  <a:gd name="T8" fmla="*/ 72 w 54"/>
                  <a:gd name="T9" fmla="*/ 3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31">
                    <a:moveTo>
                      <a:pt x="0" y="0"/>
                    </a:moveTo>
                    <a:lnTo>
                      <a:pt x="15" y="8"/>
                    </a:lnTo>
                    <a:lnTo>
                      <a:pt x="23" y="23"/>
                    </a:lnTo>
                    <a:lnTo>
                      <a:pt x="38" y="31"/>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3" name="Freeform 19"/>
              <p:cNvSpPr>
                <a:spLocks/>
              </p:cNvSpPr>
              <p:nvPr/>
            </p:nvSpPr>
            <p:spPr bwMode="auto">
              <a:xfrm>
                <a:off x="1926" y="1892"/>
                <a:ext cx="81" cy="97"/>
              </a:xfrm>
              <a:custGeom>
                <a:avLst/>
                <a:gdLst>
                  <a:gd name="T0" fmla="*/ 0 w 61"/>
                  <a:gd name="T1" fmla="*/ 97 h 100"/>
                  <a:gd name="T2" fmla="*/ 20 w 61"/>
                  <a:gd name="T3" fmla="*/ 81 h 100"/>
                  <a:gd name="T4" fmla="*/ 40 w 61"/>
                  <a:gd name="T5" fmla="*/ 59 h 100"/>
                  <a:gd name="T6" fmla="*/ 61 w 61"/>
                  <a:gd name="T7" fmla="*/ 30 h 100"/>
                  <a:gd name="T8" fmla="*/ 81 w 61"/>
                  <a:gd name="T9" fmla="*/ 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00">
                    <a:moveTo>
                      <a:pt x="0" y="100"/>
                    </a:moveTo>
                    <a:lnTo>
                      <a:pt x="15" y="84"/>
                    </a:lnTo>
                    <a:lnTo>
                      <a:pt x="30" y="61"/>
                    </a:lnTo>
                    <a:lnTo>
                      <a:pt x="46" y="31"/>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4" name="Freeform 20"/>
              <p:cNvSpPr>
                <a:spLocks/>
              </p:cNvSpPr>
              <p:nvPr/>
            </p:nvSpPr>
            <p:spPr bwMode="auto">
              <a:xfrm>
                <a:off x="2007" y="1705"/>
                <a:ext cx="72" cy="187"/>
              </a:xfrm>
              <a:custGeom>
                <a:avLst/>
                <a:gdLst>
                  <a:gd name="T0" fmla="*/ 0 w 54"/>
                  <a:gd name="T1" fmla="*/ 187 h 192"/>
                  <a:gd name="T2" fmla="*/ 11 w 54"/>
                  <a:gd name="T3" fmla="*/ 165 h 192"/>
                  <a:gd name="T4" fmla="*/ 21 w 54"/>
                  <a:gd name="T5" fmla="*/ 134 h 192"/>
                  <a:gd name="T6" fmla="*/ 41 w 54"/>
                  <a:gd name="T7" fmla="*/ 74 h 192"/>
                  <a:gd name="T8" fmla="*/ 41 w 54"/>
                  <a:gd name="T9" fmla="*/ 45 h 192"/>
                  <a:gd name="T10" fmla="*/ 52 w 54"/>
                  <a:gd name="T11" fmla="*/ 22 h 192"/>
                  <a:gd name="T12" fmla="*/ 61 w 54"/>
                  <a:gd name="T13" fmla="*/ 7 h 192"/>
                  <a:gd name="T14" fmla="*/ 72 w 54"/>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2">
                    <a:moveTo>
                      <a:pt x="0" y="192"/>
                    </a:moveTo>
                    <a:lnTo>
                      <a:pt x="8" y="169"/>
                    </a:lnTo>
                    <a:lnTo>
                      <a:pt x="16" y="138"/>
                    </a:lnTo>
                    <a:lnTo>
                      <a:pt x="31" y="76"/>
                    </a:lnTo>
                    <a:lnTo>
                      <a:pt x="31" y="46"/>
                    </a:lnTo>
                    <a:lnTo>
                      <a:pt x="39" y="23"/>
                    </a:lnTo>
                    <a:lnTo>
                      <a:pt x="46" y="7"/>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5" name="Freeform 21"/>
              <p:cNvSpPr>
                <a:spLocks/>
              </p:cNvSpPr>
              <p:nvPr/>
            </p:nvSpPr>
            <p:spPr bwMode="auto">
              <a:xfrm>
                <a:off x="2079" y="1705"/>
                <a:ext cx="72" cy="194"/>
              </a:xfrm>
              <a:custGeom>
                <a:avLst/>
                <a:gdLst>
                  <a:gd name="T0" fmla="*/ 0 w 54"/>
                  <a:gd name="T1" fmla="*/ 0 h 199"/>
                  <a:gd name="T2" fmla="*/ 11 w 54"/>
                  <a:gd name="T3" fmla="*/ 7 h 199"/>
                  <a:gd name="T4" fmla="*/ 21 w 54"/>
                  <a:gd name="T5" fmla="*/ 22 h 199"/>
                  <a:gd name="T6" fmla="*/ 31 w 54"/>
                  <a:gd name="T7" fmla="*/ 52 h 199"/>
                  <a:gd name="T8" fmla="*/ 31 w 54"/>
                  <a:gd name="T9" fmla="*/ 82 h 199"/>
                  <a:gd name="T10" fmla="*/ 52 w 54"/>
                  <a:gd name="T11" fmla="*/ 142 h 199"/>
                  <a:gd name="T12" fmla="*/ 61 w 54"/>
                  <a:gd name="T13" fmla="*/ 172 h 199"/>
                  <a:gd name="T14" fmla="*/ 72 w 54"/>
                  <a:gd name="T15" fmla="*/ 194 h 1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9">
                    <a:moveTo>
                      <a:pt x="0" y="0"/>
                    </a:moveTo>
                    <a:lnTo>
                      <a:pt x="8" y="7"/>
                    </a:lnTo>
                    <a:lnTo>
                      <a:pt x="16" y="23"/>
                    </a:lnTo>
                    <a:lnTo>
                      <a:pt x="23" y="53"/>
                    </a:lnTo>
                    <a:lnTo>
                      <a:pt x="23" y="84"/>
                    </a:lnTo>
                    <a:lnTo>
                      <a:pt x="39" y="146"/>
                    </a:lnTo>
                    <a:lnTo>
                      <a:pt x="46" y="176"/>
                    </a:lnTo>
                    <a:lnTo>
                      <a:pt x="54" y="19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6" name="Freeform 22"/>
              <p:cNvSpPr>
                <a:spLocks/>
              </p:cNvSpPr>
              <p:nvPr/>
            </p:nvSpPr>
            <p:spPr bwMode="auto">
              <a:xfrm>
                <a:off x="2151" y="1899"/>
                <a:ext cx="83" cy="97"/>
              </a:xfrm>
              <a:custGeom>
                <a:avLst/>
                <a:gdLst>
                  <a:gd name="T0" fmla="*/ 0 w 62"/>
                  <a:gd name="T1" fmla="*/ 0 h 100"/>
                  <a:gd name="T2" fmla="*/ 20 w 62"/>
                  <a:gd name="T3" fmla="*/ 30 h 100"/>
                  <a:gd name="T4" fmla="*/ 42 w 62"/>
                  <a:gd name="T5" fmla="*/ 52 h 100"/>
                  <a:gd name="T6" fmla="*/ 62 w 62"/>
                  <a:gd name="T7" fmla="*/ 68 h 100"/>
                  <a:gd name="T8" fmla="*/ 83 w 62"/>
                  <a:gd name="T9" fmla="*/ 97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00">
                    <a:moveTo>
                      <a:pt x="0" y="0"/>
                    </a:moveTo>
                    <a:lnTo>
                      <a:pt x="15" y="31"/>
                    </a:lnTo>
                    <a:lnTo>
                      <a:pt x="31" y="54"/>
                    </a:lnTo>
                    <a:lnTo>
                      <a:pt x="46" y="70"/>
                    </a:lnTo>
                    <a:lnTo>
                      <a:pt x="62"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7" name="Freeform 23"/>
              <p:cNvSpPr>
                <a:spLocks/>
              </p:cNvSpPr>
              <p:nvPr/>
            </p:nvSpPr>
            <p:spPr bwMode="auto">
              <a:xfrm>
                <a:off x="2234" y="1996"/>
                <a:ext cx="72" cy="188"/>
              </a:xfrm>
              <a:custGeom>
                <a:avLst/>
                <a:gdLst>
                  <a:gd name="T0" fmla="*/ 0 w 54"/>
                  <a:gd name="T1" fmla="*/ 0 h 193"/>
                  <a:gd name="T2" fmla="*/ 20 w 54"/>
                  <a:gd name="T3" fmla="*/ 46 h 193"/>
                  <a:gd name="T4" fmla="*/ 31 w 54"/>
                  <a:gd name="T5" fmla="*/ 91 h 193"/>
                  <a:gd name="T6" fmla="*/ 51 w 54"/>
                  <a:gd name="T7" fmla="*/ 143 h 193"/>
                  <a:gd name="T8" fmla="*/ 72 w 54"/>
                  <a:gd name="T9" fmla="*/ 188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3">
                    <a:moveTo>
                      <a:pt x="0" y="0"/>
                    </a:moveTo>
                    <a:lnTo>
                      <a:pt x="15" y="47"/>
                    </a:lnTo>
                    <a:lnTo>
                      <a:pt x="23" y="93"/>
                    </a:lnTo>
                    <a:lnTo>
                      <a:pt x="38" y="147"/>
                    </a:lnTo>
                    <a:lnTo>
                      <a:pt x="54" y="19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8" name="Freeform 24"/>
              <p:cNvSpPr>
                <a:spLocks/>
              </p:cNvSpPr>
              <p:nvPr/>
            </p:nvSpPr>
            <p:spPr bwMode="auto">
              <a:xfrm>
                <a:off x="2306" y="2184"/>
                <a:ext cx="81" cy="127"/>
              </a:xfrm>
              <a:custGeom>
                <a:avLst/>
                <a:gdLst>
                  <a:gd name="T0" fmla="*/ 0 w 61"/>
                  <a:gd name="T1" fmla="*/ 0 h 130"/>
                  <a:gd name="T2" fmla="*/ 20 w 61"/>
                  <a:gd name="T3" fmla="*/ 45 h 130"/>
                  <a:gd name="T4" fmla="*/ 40 w 61"/>
                  <a:gd name="T5" fmla="*/ 90 h 130"/>
                  <a:gd name="T6" fmla="*/ 50 w 61"/>
                  <a:gd name="T7" fmla="*/ 112 h 130"/>
                  <a:gd name="T8" fmla="*/ 61 w 61"/>
                  <a:gd name="T9" fmla="*/ 120 h 130"/>
                  <a:gd name="T10" fmla="*/ 70 w 61"/>
                  <a:gd name="T11" fmla="*/ 127 h 130"/>
                  <a:gd name="T12" fmla="*/ 81 w 61"/>
                  <a:gd name="T13" fmla="*/ 120 h 1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130">
                    <a:moveTo>
                      <a:pt x="0" y="0"/>
                    </a:moveTo>
                    <a:lnTo>
                      <a:pt x="15" y="46"/>
                    </a:lnTo>
                    <a:lnTo>
                      <a:pt x="30" y="92"/>
                    </a:lnTo>
                    <a:lnTo>
                      <a:pt x="38" y="115"/>
                    </a:lnTo>
                    <a:lnTo>
                      <a:pt x="46" y="123"/>
                    </a:lnTo>
                    <a:lnTo>
                      <a:pt x="53" y="130"/>
                    </a:lnTo>
                    <a:lnTo>
                      <a:pt x="61"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9" name="Freeform 25"/>
              <p:cNvSpPr>
                <a:spLocks/>
              </p:cNvSpPr>
              <p:nvPr/>
            </p:nvSpPr>
            <p:spPr bwMode="auto">
              <a:xfrm>
                <a:off x="2387" y="1996"/>
                <a:ext cx="72" cy="308"/>
              </a:xfrm>
              <a:custGeom>
                <a:avLst/>
                <a:gdLst>
                  <a:gd name="T0" fmla="*/ 0 w 54"/>
                  <a:gd name="T1" fmla="*/ 308 h 316"/>
                  <a:gd name="T2" fmla="*/ 11 w 54"/>
                  <a:gd name="T3" fmla="*/ 286 h 316"/>
                  <a:gd name="T4" fmla="*/ 21 w 54"/>
                  <a:gd name="T5" fmla="*/ 248 h 316"/>
                  <a:gd name="T6" fmla="*/ 31 w 54"/>
                  <a:gd name="T7" fmla="*/ 203 h 316"/>
                  <a:gd name="T8" fmla="*/ 41 w 54"/>
                  <a:gd name="T9" fmla="*/ 150 h 316"/>
                  <a:gd name="T10" fmla="*/ 41 w 54"/>
                  <a:gd name="T11" fmla="*/ 97 h 316"/>
                  <a:gd name="T12" fmla="*/ 52 w 54"/>
                  <a:gd name="T13" fmla="*/ 53 h 316"/>
                  <a:gd name="T14" fmla="*/ 61 w 54"/>
                  <a:gd name="T15" fmla="*/ 22 h 316"/>
                  <a:gd name="T16" fmla="*/ 72 w 54"/>
                  <a:gd name="T17" fmla="*/ 0 h 3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16">
                    <a:moveTo>
                      <a:pt x="0" y="316"/>
                    </a:moveTo>
                    <a:lnTo>
                      <a:pt x="8" y="293"/>
                    </a:lnTo>
                    <a:lnTo>
                      <a:pt x="16" y="254"/>
                    </a:lnTo>
                    <a:lnTo>
                      <a:pt x="23" y="208"/>
                    </a:lnTo>
                    <a:lnTo>
                      <a:pt x="31" y="154"/>
                    </a:lnTo>
                    <a:lnTo>
                      <a:pt x="31" y="100"/>
                    </a:lnTo>
                    <a:lnTo>
                      <a:pt x="39" y="54"/>
                    </a:lnTo>
                    <a:lnTo>
                      <a:pt x="46" y="2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0" name="Freeform 26"/>
              <p:cNvSpPr>
                <a:spLocks/>
              </p:cNvSpPr>
              <p:nvPr/>
            </p:nvSpPr>
            <p:spPr bwMode="auto">
              <a:xfrm>
                <a:off x="2459" y="1996"/>
                <a:ext cx="72" cy="143"/>
              </a:xfrm>
              <a:custGeom>
                <a:avLst/>
                <a:gdLst>
                  <a:gd name="T0" fmla="*/ 0 w 54"/>
                  <a:gd name="T1" fmla="*/ 0 h 147"/>
                  <a:gd name="T2" fmla="*/ 11 w 54"/>
                  <a:gd name="T3" fmla="*/ 0 h 147"/>
                  <a:gd name="T4" fmla="*/ 20 w 54"/>
                  <a:gd name="T5" fmla="*/ 8 h 147"/>
                  <a:gd name="T6" fmla="*/ 31 w 54"/>
                  <a:gd name="T7" fmla="*/ 22 h 147"/>
                  <a:gd name="T8" fmla="*/ 31 w 54"/>
                  <a:gd name="T9" fmla="*/ 53 h 147"/>
                  <a:gd name="T10" fmla="*/ 52 w 54"/>
                  <a:gd name="T11" fmla="*/ 105 h 147"/>
                  <a:gd name="T12" fmla="*/ 61 w 54"/>
                  <a:gd name="T13" fmla="*/ 127 h 147"/>
                  <a:gd name="T14" fmla="*/ 72 w 54"/>
                  <a:gd name="T15" fmla="*/ 143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47">
                    <a:moveTo>
                      <a:pt x="0" y="0"/>
                    </a:moveTo>
                    <a:lnTo>
                      <a:pt x="8" y="0"/>
                    </a:lnTo>
                    <a:lnTo>
                      <a:pt x="15" y="8"/>
                    </a:lnTo>
                    <a:lnTo>
                      <a:pt x="23" y="23"/>
                    </a:lnTo>
                    <a:lnTo>
                      <a:pt x="23" y="54"/>
                    </a:lnTo>
                    <a:lnTo>
                      <a:pt x="39" y="108"/>
                    </a:lnTo>
                    <a:lnTo>
                      <a:pt x="46" y="131"/>
                    </a:lnTo>
                    <a:lnTo>
                      <a:pt x="54" y="14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1" name="Freeform 27"/>
              <p:cNvSpPr>
                <a:spLocks/>
              </p:cNvSpPr>
              <p:nvPr/>
            </p:nvSpPr>
            <p:spPr bwMode="auto">
              <a:xfrm>
                <a:off x="2531" y="2139"/>
                <a:ext cx="83" cy="45"/>
              </a:xfrm>
              <a:custGeom>
                <a:avLst/>
                <a:gdLst>
                  <a:gd name="T0" fmla="*/ 0 w 62"/>
                  <a:gd name="T1" fmla="*/ 0 h 46"/>
                  <a:gd name="T2" fmla="*/ 20 w 62"/>
                  <a:gd name="T3" fmla="*/ 7 h 46"/>
                  <a:gd name="T4" fmla="*/ 42 w 62"/>
                  <a:gd name="T5" fmla="*/ 15 h 46"/>
                  <a:gd name="T6" fmla="*/ 62 w 62"/>
                  <a:gd name="T7" fmla="*/ 23 h 46"/>
                  <a:gd name="T8" fmla="*/ 83 w 62"/>
                  <a:gd name="T9" fmla="*/ 45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46">
                    <a:moveTo>
                      <a:pt x="0" y="0"/>
                    </a:moveTo>
                    <a:lnTo>
                      <a:pt x="15" y="7"/>
                    </a:lnTo>
                    <a:lnTo>
                      <a:pt x="31" y="15"/>
                    </a:lnTo>
                    <a:lnTo>
                      <a:pt x="46" y="23"/>
                    </a:lnTo>
                    <a:lnTo>
                      <a:pt x="62" y="4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2" name="Freeform 28"/>
              <p:cNvSpPr>
                <a:spLocks/>
              </p:cNvSpPr>
              <p:nvPr/>
            </p:nvSpPr>
            <p:spPr bwMode="auto">
              <a:xfrm>
                <a:off x="2614" y="2184"/>
                <a:ext cx="70" cy="457"/>
              </a:xfrm>
              <a:custGeom>
                <a:avLst/>
                <a:gdLst>
                  <a:gd name="T0" fmla="*/ 0 w 53"/>
                  <a:gd name="T1" fmla="*/ 0 h 469"/>
                  <a:gd name="T2" fmla="*/ 0 w 53"/>
                  <a:gd name="T3" fmla="*/ 15 h 469"/>
                  <a:gd name="T4" fmla="*/ 9 w 53"/>
                  <a:gd name="T5" fmla="*/ 45 h 469"/>
                  <a:gd name="T6" fmla="*/ 20 w 53"/>
                  <a:gd name="T7" fmla="*/ 97 h 469"/>
                  <a:gd name="T8" fmla="*/ 30 w 53"/>
                  <a:gd name="T9" fmla="*/ 171 h 469"/>
                  <a:gd name="T10" fmla="*/ 30 w 53"/>
                  <a:gd name="T11" fmla="*/ 247 h 469"/>
                  <a:gd name="T12" fmla="*/ 40 w 53"/>
                  <a:gd name="T13" fmla="*/ 315 h 469"/>
                  <a:gd name="T14" fmla="*/ 50 w 53"/>
                  <a:gd name="T15" fmla="*/ 382 h 469"/>
                  <a:gd name="T16" fmla="*/ 61 w 53"/>
                  <a:gd name="T17" fmla="*/ 427 h 469"/>
                  <a:gd name="T18" fmla="*/ 70 w 53"/>
                  <a:gd name="T19" fmla="*/ 449 h 469"/>
                  <a:gd name="T20" fmla="*/ 70 w 53"/>
                  <a:gd name="T21" fmla="*/ 457 h 4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469">
                    <a:moveTo>
                      <a:pt x="0" y="0"/>
                    </a:moveTo>
                    <a:lnTo>
                      <a:pt x="0" y="15"/>
                    </a:lnTo>
                    <a:lnTo>
                      <a:pt x="7" y="46"/>
                    </a:lnTo>
                    <a:lnTo>
                      <a:pt x="15" y="100"/>
                    </a:lnTo>
                    <a:lnTo>
                      <a:pt x="23" y="176"/>
                    </a:lnTo>
                    <a:lnTo>
                      <a:pt x="23" y="253"/>
                    </a:lnTo>
                    <a:lnTo>
                      <a:pt x="30" y="323"/>
                    </a:lnTo>
                    <a:lnTo>
                      <a:pt x="38" y="392"/>
                    </a:lnTo>
                    <a:lnTo>
                      <a:pt x="46" y="438"/>
                    </a:lnTo>
                    <a:lnTo>
                      <a:pt x="53" y="461"/>
                    </a:lnTo>
                    <a:lnTo>
                      <a:pt x="53" y="4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3" name="Freeform 29"/>
              <p:cNvSpPr>
                <a:spLocks/>
              </p:cNvSpPr>
              <p:nvPr/>
            </p:nvSpPr>
            <p:spPr bwMode="auto">
              <a:xfrm>
                <a:off x="2684" y="2438"/>
                <a:ext cx="83" cy="210"/>
              </a:xfrm>
              <a:custGeom>
                <a:avLst/>
                <a:gdLst>
                  <a:gd name="T0" fmla="*/ 0 w 62"/>
                  <a:gd name="T1" fmla="*/ 203 h 215"/>
                  <a:gd name="T2" fmla="*/ 0 w 62"/>
                  <a:gd name="T3" fmla="*/ 210 h 215"/>
                  <a:gd name="T4" fmla="*/ 11 w 62"/>
                  <a:gd name="T5" fmla="*/ 210 h 215"/>
                  <a:gd name="T6" fmla="*/ 21 w 62"/>
                  <a:gd name="T7" fmla="*/ 188 h 215"/>
                  <a:gd name="T8" fmla="*/ 32 w 62"/>
                  <a:gd name="T9" fmla="*/ 158 h 215"/>
                  <a:gd name="T10" fmla="*/ 42 w 62"/>
                  <a:gd name="T11" fmla="*/ 120 h 215"/>
                  <a:gd name="T12" fmla="*/ 52 w 62"/>
                  <a:gd name="T13" fmla="*/ 83 h 215"/>
                  <a:gd name="T14" fmla="*/ 63 w 62"/>
                  <a:gd name="T15" fmla="*/ 45 h 215"/>
                  <a:gd name="T16" fmla="*/ 72 w 62"/>
                  <a:gd name="T17" fmla="*/ 15 h 215"/>
                  <a:gd name="T18" fmla="*/ 83 w 62"/>
                  <a:gd name="T19" fmla="*/ 0 h 2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15">
                    <a:moveTo>
                      <a:pt x="0" y="208"/>
                    </a:moveTo>
                    <a:lnTo>
                      <a:pt x="0" y="215"/>
                    </a:lnTo>
                    <a:lnTo>
                      <a:pt x="8" y="215"/>
                    </a:lnTo>
                    <a:lnTo>
                      <a:pt x="16" y="192"/>
                    </a:lnTo>
                    <a:lnTo>
                      <a:pt x="24" y="162"/>
                    </a:lnTo>
                    <a:lnTo>
                      <a:pt x="31" y="123"/>
                    </a:lnTo>
                    <a:lnTo>
                      <a:pt x="39" y="85"/>
                    </a:lnTo>
                    <a:lnTo>
                      <a:pt x="47" y="46"/>
                    </a:lnTo>
                    <a:lnTo>
                      <a:pt x="54"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4" name="Freeform 30"/>
              <p:cNvSpPr>
                <a:spLocks/>
              </p:cNvSpPr>
              <p:nvPr/>
            </p:nvSpPr>
            <p:spPr bwMode="auto">
              <a:xfrm>
                <a:off x="2767" y="2438"/>
                <a:ext cx="72" cy="128"/>
              </a:xfrm>
              <a:custGeom>
                <a:avLst/>
                <a:gdLst>
                  <a:gd name="T0" fmla="*/ 0 w 54"/>
                  <a:gd name="T1" fmla="*/ 0 h 131"/>
                  <a:gd name="T2" fmla="*/ 11 w 54"/>
                  <a:gd name="T3" fmla="*/ 0 h 131"/>
                  <a:gd name="T4" fmla="*/ 20 w 54"/>
                  <a:gd name="T5" fmla="*/ 8 h 131"/>
                  <a:gd name="T6" fmla="*/ 31 w 54"/>
                  <a:gd name="T7" fmla="*/ 22 h 131"/>
                  <a:gd name="T8" fmla="*/ 41 w 54"/>
                  <a:gd name="T9" fmla="*/ 38 h 131"/>
                  <a:gd name="T10" fmla="*/ 52 w 54"/>
                  <a:gd name="T11" fmla="*/ 83 h 131"/>
                  <a:gd name="T12" fmla="*/ 72 w 54"/>
                  <a:gd name="T13" fmla="*/ 128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131">
                    <a:moveTo>
                      <a:pt x="0" y="0"/>
                    </a:moveTo>
                    <a:lnTo>
                      <a:pt x="8" y="0"/>
                    </a:lnTo>
                    <a:lnTo>
                      <a:pt x="15" y="8"/>
                    </a:lnTo>
                    <a:lnTo>
                      <a:pt x="23" y="23"/>
                    </a:lnTo>
                    <a:lnTo>
                      <a:pt x="31" y="39"/>
                    </a:lnTo>
                    <a:lnTo>
                      <a:pt x="39" y="85"/>
                    </a:lnTo>
                    <a:lnTo>
                      <a:pt x="54" y="1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5" name="Freeform 31"/>
              <p:cNvSpPr>
                <a:spLocks/>
              </p:cNvSpPr>
              <p:nvPr/>
            </p:nvSpPr>
            <p:spPr bwMode="auto">
              <a:xfrm>
                <a:off x="2839" y="2566"/>
                <a:ext cx="72" cy="187"/>
              </a:xfrm>
              <a:custGeom>
                <a:avLst/>
                <a:gdLst>
                  <a:gd name="T0" fmla="*/ 0 w 54"/>
                  <a:gd name="T1" fmla="*/ 0 h 192"/>
                  <a:gd name="T2" fmla="*/ 20 w 54"/>
                  <a:gd name="T3" fmla="*/ 45 h 192"/>
                  <a:gd name="T4" fmla="*/ 31 w 54"/>
                  <a:gd name="T5" fmla="*/ 97 h 192"/>
                  <a:gd name="T6" fmla="*/ 51 w 54"/>
                  <a:gd name="T7" fmla="*/ 150 h 192"/>
                  <a:gd name="T8" fmla="*/ 72 w 54"/>
                  <a:gd name="T9" fmla="*/ 187 h 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2">
                    <a:moveTo>
                      <a:pt x="0" y="0"/>
                    </a:moveTo>
                    <a:lnTo>
                      <a:pt x="15" y="46"/>
                    </a:lnTo>
                    <a:lnTo>
                      <a:pt x="23" y="100"/>
                    </a:lnTo>
                    <a:lnTo>
                      <a:pt x="38" y="154"/>
                    </a:lnTo>
                    <a:lnTo>
                      <a:pt x="54" y="1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6" name="Freeform 32"/>
              <p:cNvSpPr>
                <a:spLocks/>
              </p:cNvSpPr>
              <p:nvPr/>
            </p:nvSpPr>
            <p:spPr bwMode="auto">
              <a:xfrm>
                <a:off x="2911" y="2753"/>
                <a:ext cx="81" cy="67"/>
              </a:xfrm>
              <a:custGeom>
                <a:avLst/>
                <a:gdLst>
                  <a:gd name="T0" fmla="*/ 0 w 61"/>
                  <a:gd name="T1" fmla="*/ 0 h 69"/>
                  <a:gd name="T2" fmla="*/ 20 w 61"/>
                  <a:gd name="T3" fmla="*/ 30 h 69"/>
                  <a:gd name="T4" fmla="*/ 41 w 61"/>
                  <a:gd name="T5" fmla="*/ 52 h 69"/>
                  <a:gd name="T6" fmla="*/ 50 w 61"/>
                  <a:gd name="T7" fmla="*/ 60 h 69"/>
                  <a:gd name="T8" fmla="*/ 61 w 61"/>
                  <a:gd name="T9" fmla="*/ 67 h 69"/>
                  <a:gd name="T10" fmla="*/ 72 w 61"/>
                  <a:gd name="T11" fmla="*/ 60 h 69"/>
                  <a:gd name="T12" fmla="*/ 81 w 61"/>
                  <a:gd name="T13" fmla="*/ 52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9">
                    <a:moveTo>
                      <a:pt x="0" y="0"/>
                    </a:moveTo>
                    <a:lnTo>
                      <a:pt x="15" y="31"/>
                    </a:lnTo>
                    <a:lnTo>
                      <a:pt x="31" y="54"/>
                    </a:lnTo>
                    <a:lnTo>
                      <a:pt x="38" y="62"/>
                    </a:lnTo>
                    <a:lnTo>
                      <a:pt x="46" y="69"/>
                    </a:lnTo>
                    <a:lnTo>
                      <a:pt x="54" y="62"/>
                    </a:lnTo>
                    <a:lnTo>
                      <a:pt x="61" y="54"/>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7" name="Freeform 33"/>
              <p:cNvSpPr>
                <a:spLocks/>
              </p:cNvSpPr>
              <p:nvPr/>
            </p:nvSpPr>
            <p:spPr bwMode="auto">
              <a:xfrm>
                <a:off x="2992" y="2476"/>
                <a:ext cx="72" cy="329"/>
              </a:xfrm>
              <a:custGeom>
                <a:avLst/>
                <a:gdLst>
                  <a:gd name="T0" fmla="*/ 0 w 54"/>
                  <a:gd name="T1" fmla="*/ 329 h 338"/>
                  <a:gd name="T2" fmla="*/ 11 w 54"/>
                  <a:gd name="T3" fmla="*/ 307 h 338"/>
                  <a:gd name="T4" fmla="*/ 21 w 54"/>
                  <a:gd name="T5" fmla="*/ 269 h 338"/>
                  <a:gd name="T6" fmla="*/ 31 w 54"/>
                  <a:gd name="T7" fmla="*/ 232 h 338"/>
                  <a:gd name="T8" fmla="*/ 31 w 54"/>
                  <a:gd name="T9" fmla="*/ 179 h 338"/>
                  <a:gd name="T10" fmla="*/ 52 w 54"/>
                  <a:gd name="T11" fmla="*/ 82 h 338"/>
                  <a:gd name="T12" fmla="*/ 63 w 54"/>
                  <a:gd name="T13" fmla="*/ 37 h 338"/>
                  <a:gd name="T14" fmla="*/ 72 w 54"/>
                  <a:gd name="T15" fmla="*/ 0 h 3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38">
                    <a:moveTo>
                      <a:pt x="0" y="338"/>
                    </a:moveTo>
                    <a:lnTo>
                      <a:pt x="8" y="315"/>
                    </a:lnTo>
                    <a:lnTo>
                      <a:pt x="16" y="276"/>
                    </a:lnTo>
                    <a:lnTo>
                      <a:pt x="23" y="238"/>
                    </a:lnTo>
                    <a:lnTo>
                      <a:pt x="23" y="184"/>
                    </a:lnTo>
                    <a:lnTo>
                      <a:pt x="39" y="84"/>
                    </a:lnTo>
                    <a:lnTo>
                      <a:pt x="47" y="3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8" name="Freeform 34"/>
              <p:cNvSpPr>
                <a:spLocks/>
              </p:cNvSpPr>
              <p:nvPr/>
            </p:nvSpPr>
            <p:spPr bwMode="auto">
              <a:xfrm>
                <a:off x="3064" y="2236"/>
                <a:ext cx="83" cy="240"/>
              </a:xfrm>
              <a:custGeom>
                <a:avLst/>
                <a:gdLst>
                  <a:gd name="T0" fmla="*/ 0 w 62"/>
                  <a:gd name="T1" fmla="*/ 240 h 247"/>
                  <a:gd name="T2" fmla="*/ 21 w 62"/>
                  <a:gd name="T3" fmla="*/ 165 h 247"/>
                  <a:gd name="T4" fmla="*/ 42 w 62"/>
                  <a:gd name="T5" fmla="*/ 97 h 247"/>
                  <a:gd name="T6" fmla="*/ 62 w 62"/>
                  <a:gd name="T7" fmla="*/ 46 h 247"/>
                  <a:gd name="T8" fmla="*/ 72 w 62"/>
                  <a:gd name="T9" fmla="*/ 16 h 247"/>
                  <a:gd name="T10" fmla="*/ 83 w 62"/>
                  <a:gd name="T11" fmla="*/ 0 h 2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47">
                    <a:moveTo>
                      <a:pt x="0" y="247"/>
                    </a:moveTo>
                    <a:lnTo>
                      <a:pt x="16" y="170"/>
                    </a:lnTo>
                    <a:lnTo>
                      <a:pt x="31" y="100"/>
                    </a:lnTo>
                    <a:lnTo>
                      <a:pt x="46" y="47"/>
                    </a:lnTo>
                    <a:lnTo>
                      <a:pt x="54"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9" name="Freeform 35"/>
              <p:cNvSpPr>
                <a:spLocks/>
              </p:cNvSpPr>
              <p:nvPr/>
            </p:nvSpPr>
            <p:spPr bwMode="auto">
              <a:xfrm>
                <a:off x="3147" y="2213"/>
                <a:ext cx="72" cy="23"/>
              </a:xfrm>
              <a:custGeom>
                <a:avLst/>
                <a:gdLst>
                  <a:gd name="T0" fmla="*/ 0 w 54"/>
                  <a:gd name="T1" fmla="*/ 23 h 23"/>
                  <a:gd name="T2" fmla="*/ 20 w 54"/>
                  <a:gd name="T3" fmla="*/ 8 h 23"/>
                  <a:gd name="T4" fmla="*/ 41 w 54"/>
                  <a:gd name="T5" fmla="*/ 0 h 23"/>
                  <a:gd name="T6" fmla="*/ 61 w 54"/>
                  <a:gd name="T7" fmla="*/ 8 h 23"/>
                  <a:gd name="T8" fmla="*/ 72 w 54"/>
                  <a:gd name="T9" fmla="*/ 1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5" y="8"/>
                    </a:lnTo>
                    <a:lnTo>
                      <a:pt x="31" y="0"/>
                    </a:lnTo>
                    <a:lnTo>
                      <a:pt x="46" y="8"/>
                    </a:lnTo>
                    <a:lnTo>
                      <a:pt x="54" y="1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0" name="Freeform 36"/>
              <p:cNvSpPr>
                <a:spLocks/>
              </p:cNvSpPr>
              <p:nvPr/>
            </p:nvSpPr>
            <p:spPr bwMode="auto">
              <a:xfrm>
                <a:off x="3219" y="2229"/>
                <a:ext cx="72" cy="209"/>
              </a:xfrm>
              <a:custGeom>
                <a:avLst/>
                <a:gdLst>
                  <a:gd name="T0" fmla="*/ 0 w 54"/>
                  <a:gd name="T1" fmla="*/ 0 h 215"/>
                  <a:gd name="T2" fmla="*/ 9 w 54"/>
                  <a:gd name="T3" fmla="*/ 15 h 215"/>
                  <a:gd name="T4" fmla="*/ 20 w 54"/>
                  <a:gd name="T5" fmla="*/ 45 h 215"/>
                  <a:gd name="T6" fmla="*/ 31 w 54"/>
                  <a:gd name="T7" fmla="*/ 112 h 215"/>
                  <a:gd name="T8" fmla="*/ 41 w 54"/>
                  <a:gd name="T9" fmla="*/ 142 h 215"/>
                  <a:gd name="T10" fmla="*/ 51 w 54"/>
                  <a:gd name="T11" fmla="*/ 172 h 215"/>
                  <a:gd name="T12" fmla="*/ 61 w 54"/>
                  <a:gd name="T13" fmla="*/ 194 h 215"/>
                  <a:gd name="T14" fmla="*/ 72 w 54"/>
                  <a:gd name="T15" fmla="*/ 209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15">
                    <a:moveTo>
                      <a:pt x="0" y="0"/>
                    </a:moveTo>
                    <a:lnTo>
                      <a:pt x="7" y="15"/>
                    </a:lnTo>
                    <a:lnTo>
                      <a:pt x="15" y="46"/>
                    </a:lnTo>
                    <a:lnTo>
                      <a:pt x="23" y="115"/>
                    </a:lnTo>
                    <a:lnTo>
                      <a:pt x="31" y="146"/>
                    </a:lnTo>
                    <a:lnTo>
                      <a:pt x="38" y="177"/>
                    </a:lnTo>
                    <a:lnTo>
                      <a:pt x="46" y="200"/>
                    </a:lnTo>
                    <a:lnTo>
                      <a:pt x="54"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1" name="Freeform 37"/>
              <p:cNvSpPr>
                <a:spLocks/>
              </p:cNvSpPr>
              <p:nvPr/>
            </p:nvSpPr>
            <p:spPr bwMode="auto">
              <a:xfrm>
                <a:off x="3291" y="2326"/>
                <a:ext cx="81" cy="112"/>
              </a:xfrm>
              <a:custGeom>
                <a:avLst/>
                <a:gdLst>
                  <a:gd name="T0" fmla="*/ 0 w 61"/>
                  <a:gd name="T1" fmla="*/ 112 h 115"/>
                  <a:gd name="T2" fmla="*/ 9 w 61"/>
                  <a:gd name="T3" fmla="*/ 112 h 115"/>
                  <a:gd name="T4" fmla="*/ 20 w 61"/>
                  <a:gd name="T5" fmla="*/ 104 h 115"/>
                  <a:gd name="T6" fmla="*/ 31 w 61"/>
                  <a:gd name="T7" fmla="*/ 90 h 115"/>
                  <a:gd name="T8" fmla="*/ 40 w 61"/>
                  <a:gd name="T9" fmla="*/ 67 h 115"/>
                  <a:gd name="T10" fmla="*/ 61 w 61"/>
                  <a:gd name="T11" fmla="*/ 29 h 115"/>
                  <a:gd name="T12" fmla="*/ 72 w 61"/>
                  <a:gd name="T13" fmla="*/ 15 h 115"/>
                  <a:gd name="T14" fmla="*/ 81 w 61"/>
                  <a:gd name="T15" fmla="*/ 0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15">
                    <a:moveTo>
                      <a:pt x="0" y="115"/>
                    </a:moveTo>
                    <a:lnTo>
                      <a:pt x="7" y="115"/>
                    </a:lnTo>
                    <a:lnTo>
                      <a:pt x="15" y="107"/>
                    </a:lnTo>
                    <a:lnTo>
                      <a:pt x="23" y="92"/>
                    </a:lnTo>
                    <a:lnTo>
                      <a:pt x="30" y="69"/>
                    </a:lnTo>
                    <a:lnTo>
                      <a:pt x="46" y="30"/>
                    </a:lnTo>
                    <a:lnTo>
                      <a:pt x="54"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2" name="Freeform 38"/>
              <p:cNvSpPr>
                <a:spLocks/>
              </p:cNvSpPr>
              <p:nvPr/>
            </p:nvSpPr>
            <p:spPr bwMode="auto">
              <a:xfrm>
                <a:off x="3372" y="2304"/>
                <a:ext cx="72" cy="22"/>
              </a:xfrm>
              <a:custGeom>
                <a:avLst/>
                <a:gdLst>
                  <a:gd name="T0" fmla="*/ 0 w 54"/>
                  <a:gd name="T1" fmla="*/ 22 h 23"/>
                  <a:gd name="T2" fmla="*/ 21 w 54"/>
                  <a:gd name="T3" fmla="*/ 14 h 23"/>
                  <a:gd name="T4" fmla="*/ 31 w 54"/>
                  <a:gd name="T5" fmla="*/ 14 h 23"/>
                  <a:gd name="T6" fmla="*/ 52 w 54"/>
                  <a:gd name="T7" fmla="*/ 14 h 23"/>
                  <a:gd name="T8" fmla="*/ 72 w 54"/>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6" y="15"/>
                    </a:lnTo>
                    <a:lnTo>
                      <a:pt x="23" y="15"/>
                    </a:lnTo>
                    <a:lnTo>
                      <a:pt x="39"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3" name="Freeform 39"/>
              <p:cNvSpPr>
                <a:spLocks/>
              </p:cNvSpPr>
              <p:nvPr/>
            </p:nvSpPr>
            <p:spPr bwMode="auto">
              <a:xfrm>
                <a:off x="3444" y="2124"/>
                <a:ext cx="83" cy="180"/>
              </a:xfrm>
              <a:custGeom>
                <a:avLst/>
                <a:gdLst>
                  <a:gd name="T0" fmla="*/ 0 w 62"/>
                  <a:gd name="T1" fmla="*/ 180 h 185"/>
                  <a:gd name="T2" fmla="*/ 11 w 62"/>
                  <a:gd name="T3" fmla="*/ 164 h 185"/>
                  <a:gd name="T4" fmla="*/ 21 w 62"/>
                  <a:gd name="T5" fmla="*/ 142 h 185"/>
                  <a:gd name="T6" fmla="*/ 42 w 62"/>
                  <a:gd name="T7" fmla="*/ 83 h 185"/>
                  <a:gd name="T8" fmla="*/ 52 w 62"/>
                  <a:gd name="T9" fmla="*/ 53 h 185"/>
                  <a:gd name="T10" fmla="*/ 62 w 62"/>
                  <a:gd name="T11" fmla="*/ 30 h 185"/>
                  <a:gd name="T12" fmla="*/ 72 w 62"/>
                  <a:gd name="T13" fmla="*/ 8 h 185"/>
                  <a:gd name="T14" fmla="*/ 83 w 62"/>
                  <a:gd name="T15" fmla="*/ 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185">
                    <a:moveTo>
                      <a:pt x="0" y="185"/>
                    </a:moveTo>
                    <a:lnTo>
                      <a:pt x="8" y="169"/>
                    </a:lnTo>
                    <a:lnTo>
                      <a:pt x="16" y="146"/>
                    </a:lnTo>
                    <a:lnTo>
                      <a:pt x="31" y="85"/>
                    </a:lnTo>
                    <a:lnTo>
                      <a:pt x="39" y="54"/>
                    </a:lnTo>
                    <a:lnTo>
                      <a:pt x="46" y="31"/>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4" name="Freeform 40"/>
              <p:cNvSpPr>
                <a:spLocks/>
              </p:cNvSpPr>
              <p:nvPr/>
            </p:nvSpPr>
            <p:spPr bwMode="auto">
              <a:xfrm>
                <a:off x="3527" y="2124"/>
                <a:ext cx="72" cy="97"/>
              </a:xfrm>
              <a:custGeom>
                <a:avLst/>
                <a:gdLst>
                  <a:gd name="T0" fmla="*/ 0 w 54"/>
                  <a:gd name="T1" fmla="*/ 0 h 100"/>
                  <a:gd name="T2" fmla="*/ 9 w 54"/>
                  <a:gd name="T3" fmla="*/ 0 h 100"/>
                  <a:gd name="T4" fmla="*/ 20 w 54"/>
                  <a:gd name="T5" fmla="*/ 16 h 100"/>
                  <a:gd name="T6" fmla="*/ 31 w 54"/>
                  <a:gd name="T7" fmla="*/ 30 h 100"/>
                  <a:gd name="T8" fmla="*/ 41 w 54"/>
                  <a:gd name="T9" fmla="*/ 45 h 100"/>
                  <a:gd name="T10" fmla="*/ 41 w 54"/>
                  <a:gd name="T11" fmla="*/ 67 h 100"/>
                  <a:gd name="T12" fmla="*/ 51 w 54"/>
                  <a:gd name="T13" fmla="*/ 82 h 100"/>
                  <a:gd name="T14" fmla="*/ 61 w 54"/>
                  <a:gd name="T15" fmla="*/ 97 h 100"/>
                  <a:gd name="T16" fmla="*/ 72 w 54"/>
                  <a:gd name="T17" fmla="*/ 97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00">
                    <a:moveTo>
                      <a:pt x="0" y="0"/>
                    </a:moveTo>
                    <a:lnTo>
                      <a:pt x="7" y="0"/>
                    </a:lnTo>
                    <a:lnTo>
                      <a:pt x="15" y="16"/>
                    </a:lnTo>
                    <a:lnTo>
                      <a:pt x="23" y="31"/>
                    </a:lnTo>
                    <a:lnTo>
                      <a:pt x="31" y="46"/>
                    </a:lnTo>
                    <a:lnTo>
                      <a:pt x="31" y="69"/>
                    </a:lnTo>
                    <a:lnTo>
                      <a:pt x="38" y="85"/>
                    </a:lnTo>
                    <a:lnTo>
                      <a:pt x="46" y="100"/>
                    </a:lnTo>
                    <a:lnTo>
                      <a:pt x="54"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5" name="Freeform 41"/>
              <p:cNvSpPr>
                <a:spLocks/>
              </p:cNvSpPr>
              <p:nvPr/>
            </p:nvSpPr>
            <p:spPr bwMode="auto">
              <a:xfrm>
                <a:off x="3599" y="2042"/>
                <a:ext cx="72" cy="179"/>
              </a:xfrm>
              <a:custGeom>
                <a:avLst/>
                <a:gdLst>
                  <a:gd name="T0" fmla="*/ 0 w 54"/>
                  <a:gd name="T1" fmla="*/ 179 h 184"/>
                  <a:gd name="T2" fmla="*/ 9 w 54"/>
                  <a:gd name="T3" fmla="*/ 171 h 184"/>
                  <a:gd name="T4" fmla="*/ 20 w 54"/>
                  <a:gd name="T5" fmla="*/ 157 h 184"/>
                  <a:gd name="T6" fmla="*/ 31 w 54"/>
                  <a:gd name="T7" fmla="*/ 112 h 184"/>
                  <a:gd name="T8" fmla="*/ 51 w 54"/>
                  <a:gd name="T9" fmla="*/ 52 h 184"/>
                  <a:gd name="T10" fmla="*/ 72 w 54"/>
                  <a:gd name="T11" fmla="*/ 0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184">
                    <a:moveTo>
                      <a:pt x="0" y="184"/>
                    </a:moveTo>
                    <a:lnTo>
                      <a:pt x="7" y="176"/>
                    </a:lnTo>
                    <a:lnTo>
                      <a:pt x="15" y="161"/>
                    </a:lnTo>
                    <a:lnTo>
                      <a:pt x="23" y="115"/>
                    </a:lnTo>
                    <a:lnTo>
                      <a:pt x="38" y="5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6" name="Freeform 42"/>
              <p:cNvSpPr>
                <a:spLocks/>
              </p:cNvSpPr>
              <p:nvPr/>
            </p:nvSpPr>
            <p:spPr bwMode="auto">
              <a:xfrm>
                <a:off x="3671" y="1817"/>
                <a:ext cx="81" cy="225"/>
              </a:xfrm>
              <a:custGeom>
                <a:avLst/>
                <a:gdLst>
                  <a:gd name="T0" fmla="*/ 0 w 61"/>
                  <a:gd name="T1" fmla="*/ 225 h 231"/>
                  <a:gd name="T2" fmla="*/ 9 w 61"/>
                  <a:gd name="T3" fmla="*/ 195 h 231"/>
                  <a:gd name="T4" fmla="*/ 20 w 61"/>
                  <a:gd name="T5" fmla="*/ 165 h 231"/>
                  <a:gd name="T6" fmla="*/ 40 w 61"/>
                  <a:gd name="T7" fmla="*/ 97 h 231"/>
                  <a:gd name="T8" fmla="*/ 61 w 61"/>
                  <a:gd name="T9" fmla="*/ 37 h 231"/>
                  <a:gd name="T10" fmla="*/ 70 w 61"/>
                  <a:gd name="T11" fmla="*/ 15 h 231"/>
                  <a:gd name="T12" fmla="*/ 81 w 61"/>
                  <a:gd name="T13" fmla="*/ 0 h 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31">
                    <a:moveTo>
                      <a:pt x="0" y="231"/>
                    </a:moveTo>
                    <a:lnTo>
                      <a:pt x="7" y="200"/>
                    </a:lnTo>
                    <a:lnTo>
                      <a:pt x="15" y="169"/>
                    </a:lnTo>
                    <a:lnTo>
                      <a:pt x="30" y="100"/>
                    </a:lnTo>
                    <a:lnTo>
                      <a:pt x="46" y="38"/>
                    </a:lnTo>
                    <a:lnTo>
                      <a:pt x="53"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7" name="Freeform 43"/>
              <p:cNvSpPr>
                <a:spLocks/>
              </p:cNvSpPr>
              <p:nvPr/>
            </p:nvSpPr>
            <p:spPr bwMode="auto">
              <a:xfrm>
                <a:off x="3752" y="1809"/>
                <a:ext cx="72" cy="60"/>
              </a:xfrm>
              <a:custGeom>
                <a:avLst/>
                <a:gdLst>
                  <a:gd name="T0" fmla="*/ 0 w 54"/>
                  <a:gd name="T1" fmla="*/ 8 h 62"/>
                  <a:gd name="T2" fmla="*/ 11 w 54"/>
                  <a:gd name="T3" fmla="*/ 0 h 62"/>
                  <a:gd name="T4" fmla="*/ 21 w 54"/>
                  <a:gd name="T5" fmla="*/ 0 h 62"/>
                  <a:gd name="T6" fmla="*/ 31 w 54"/>
                  <a:gd name="T7" fmla="*/ 8 h 62"/>
                  <a:gd name="T8" fmla="*/ 31 w 54"/>
                  <a:gd name="T9" fmla="*/ 22 h 62"/>
                  <a:gd name="T10" fmla="*/ 52 w 54"/>
                  <a:gd name="T11" fmla="*/ 45 h 62"/>
                  <a:gd name="T12" fmla="*/ 61 w 54"/>
                  <a:gd name="T13" fmla="*/ 52 h 62"/>
                  <a:gd name="T14" fmla="*/ 72 w 54"/>
                  <a:gd name="T15" fmla="*/ 60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62">
                    <a:moveTo>
                      <a:pt x="0" y="8"/>
                    </a:moveTo>
                    <a:lnTo>
                      <a:pt x="8" y="0"/>
                    </a:lnTo>
                    <a:lnTo>
                      <a:pt x="16" y="0"/>
                    </a:lnTo>
                    <a:lnTo>
                      <a:pt x="23" y="8"/>
                    </a:lnTo>
                    <a:lnTo>
                      <a:pt x="23" y="23"/>
                    </a:lnTo>
                    <a:lnTo>
                      <a:pt x="39" y="46"/>
                    </a:lnTo>
                    <a:lnTo>
                      <a:pt x="46" y="54"/>
                    </a:lnTo>
                    <a:lnTo>
                      <a:pt x="54" y="6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8" name="Freeform 44"/>
              <p:cNvSpPr>
                <a:spLocks/>
              </p:cNvSpPr>
              <p:nvPr/>
            </p:nvSpPr>
            <p:spPr bwMode="auto">
              <a:xfrm>
                <a:off x="3824" y="1862"/>
                <a:ext cx="83" cy="14"/>
              </a:xfrm>
              <a:custGeom>
                <a:avLst/>
                <a:gdLst>
                  <a:gd name="T0" fmla="*/ 0 w 62"/>
                  <a:gd name="T1" fmla="*/ 7 h 15"/>
                  <a:gd name="T2" fmla="*/ 20 w 62"/>
                  <a:gd name="T3" fmla="*/ 14 h 15"/>
                  <a:gd name="T4" fmla="*/ 42 w 62"/>
                  <a:gd name="T5" fmla="*/ 14 h 15"/>
                  <a:gd name="T6" fmla="*/ 62 w 62"/>
                  <a:gd name="T7" fmla="*/ 14 h 15"/>
                  <a:gd name="T8" fmla="*/ 83 w 6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5">
                    <a:moveTo>
                      <a:pt x="0" y="8"/>
                    </a:moveTo>
                    <a:lnTo>
                      <a:pt x="15" y="15"/>
                    </a:lnTo>
                    <a:lnTo>
                      <a:pt x="31" y="15"/>
                    </a:lnTo>
                    <a:lnTo>
                      <a:pt x="46"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9" name="Freeform 45"/>
              <p:cNvSpPr>
                <a:spLocks/>
              </p:cNvSpPr>
              <p:nvPr/>
            </p:nvSpPr>
            <p:spPr bwMode="auto">
              <a:xfrm>
                <a:off x="3907" y="1644"/>
                <a:ext cx="72" cy="218"/>
              </a:xfrm>
              <a:custGeom>
                <a:avLst/>
                <a:gdLst>
                  <a:gd name="T0" fmla="*/ 0 w 54"/>
                  <a:gd name="T1" fmla="*/ 218 h 223"/>
                  <a:gd name="T2" fmla="*/ 9 w 54"/>
                  <a:gd name="T3" fmla="*/ 196 h 223"/>
                  <a:gd name="T4" fmla="*/ 20 w 54"/>
                  <a:gd name="T5" fmla="*/ 165 h 223"/>
                  <a:gd name="T6" fmla="*/ 31 w 54"/>
                  <a:gd name="T7" fmla="*/ 128 h 223"/>
                  <a:gd name="T8" fmla="*/ 40 w 54"/>
                  <a:gd name="T9" fmla="*/ 90 h 223"/>
                  <a:gd name="T10" fmla="*/ 40 w 54"/>
                  <a:gd name="T11" fmla="*/ 53 h 223"/>
                  <a:gd name="T12" fmla="*/ 51 w 54"/>
                  <a:gd name="T13" fmla="*/ 22 h 223"/>
                  <a:gd name="T14" fmla="*/ 61 w 54"/>
                  <a:gd name="T15" fmla="*/ 8 h 223"/>
                  <a:gd name="T16" fmla="*/ 72 w 54"/>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223">
                    <a:moveTo>
                      <a:pt x="0" y="223"/>
                    </a:moveTo>
                    <a:lnTo>
                      <a:pt x="7" y="200"/>
                    </a:lnTo>
                    <a:lnTo>
                      <a:pt x="15" y="169"/>
                    </a:lnTo>
                    <a:lnTo>
                      <a:pt x="23" y="131"/>
                    </a:lnTo>
                    <a:lnTo>
                      <a:pt x="30" y="92"/>
                    </a:lnTo>
                    <a:lnTo>
                      <a:pt x="30" y="54"/>
                    </a:lnTo>
                    <a:lnTo>
                      <a:pt x="38" y="23"/>
                    </a:lnTo>
                    <a:lnTo>
                      <a:pt x="46"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0" name="Freeform 46"/>
              <p:cNvSpPr>
                <a:spLocks/>
              </p:cNvSpPr>
              <p:nvPr/>
            </p:nvSpPr>
            <p:spPr bwMode="auto">
              <a:xfrm>
                <a:off x="3979" y="1644"/>
                <a:ext cx="70" cy="300"/>
              </a:xfrm>
              <a:custGeom>
                <a:avLst/>
                <a:gdLst>
                  <a:gd name="T0" fmla="*/ 0 w 53"/>
                  <a:gd name="T1" fmla="*/ 0 h 308"/>
                  <a:gd name="T2" fmla="*/ 9 w 53"/>
                  <a:gd name="T3" fmla="*/ 15 h 308"/>
                  <a:gd name="T4" fmla="*/ 20 w 53"/>
                  <a:gd name="T5" fmla="*/ 45 h 308"/>
                  <a:gd name="T6" fmla="*/ 30 w 53"/>
                  <a:gd name="T7" fmla="*/ 90 h 308"/>
                  <a:gd name="T8" fmla="*/ 30 w 53"/>
                  <a:gd name="T9" fmla="*/ 142 h 308"/>
                  <a:gd name="T10" fmla="*/ 40 w 53"/>
                  <a:gd name="T11" fmla="*/ 195 h 308"/>
                  <a:gd name="T12" fmla="*/ 50 w 53"/>
                  <a:gd name="T13" fmla="*/ 240 h 308"/>
                  <a:gd name="T14" fmla="*/ 61 w 53"/>
                  <a:gd name="T15" fmla="*/ 278 h 308"/>
                  <a:gd name="T16" fmla="*/ 70 w 53"/>
                  <a:gd name="T17" fmla="*/ 30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308">
                    <a:moveTo>
                      <a:pt x="0" y="0"/>
                    </a:moveTo>
                    <a:lnTo>
                      <a:pt x="7" y="15"/>
                    </a:lnTo>
                    <a:lnTo>
                      <a:pt x="15" y="46"/>
                    </a:lnTo>
                    <a:lnTo>
                      <a:pt x="23" y="92"/>
                    </a:lnTo>
                    <a:lnTo>
                      <a:pt x="23" y="146"/>
                    </a:lnTo>
                    <a:lnTo>
                      <a:pt x="30" y="200"/>
                    </a:lnTo>
                    <a:lnTo>
                      <a:pt x="38" y="246"/>
                    </a:lnTo>
                    <a:lnTo>
                      <a:pt x="46" y="285"/>
                    </a:lnTo>
                    <a:lnTo>
                      <a:pt x="53" y="3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1" name="Freeform 47"/>
              <p:cNvSpPr>
                <a:spLocks/>
              </p:cNvSpPr>
              <p:nvPr/>
            </p:nvSpPr>
            <p:spPr bwMode="auto">
              <a:xfrm>
                <a:off x="4049" y="1869"/>
                <a:ext cx="83" cy="82"/>
              </a:xfrm>
              <a:custGeom>
                <a:avLst/>
                <a:gdLst>
                  <a:gd name="T0" fmla="*/ 0 w 62"/>
                  <a:gd name="T1" fmla="*/ 75 h 84"/>
                  <a:gd name="T2" fmla="*/ 11 w 62"/>
                  <a:gd name="T3" fmla="*/ 82 h 84"/>
                  <a:gd name="T4" fmla="*/ 21 w 62"/>
                  <a:gd name="T5" fmla="*/ 75 h 84"/>
                  <a:gd name="T6" fmla="*/ 32 w 62"/>
                  <a:gd name="T7" fmla="*/ 67 h 84"/>
                  <a:gd name="T8" fmla="*/ 42 w 62"/>
                  <a:gd name="T9" fmla="*/ 45 h 84"/>
                  <a:gd name="T10" fmla="*/ 63 w 62"/>
                  <a:gd name="T11" fmla="*/ 15 h 84"/>
                  <a:gd name="T12" fmla="*/ 72 w 62"/>
                  <a:gd name="T13" fmla="*/ 0 h 84"/>
                  <a:gd name="T14" fmla="*/ 83 w 62"/>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84">
                    <a:moveTo>
                      <a:pt x="0" y="77"/>
                    </a:moveTo>
                    <a:lnTo>
                      <a:pt x="8" y="84"/>
                    </a:lnTo>
                    <a:lnTo>
                      <a:pt x="16" y="77"/>
                    </a:lnTo>
                    <a:lnTo>
                      <a:pt x="24" y="69"/>
                    </a:lnTo>
                    <a:lnTo>
                      <a:pt x="31" y="46"/>
                    </a:lnTo>
                    <a:lnTo>
                      <a:pt x="47" y="15"/>
                    </a:lnTo>
                    <a:lnTo>
                      <a:pt x="54" y="0"/>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2" name="Freeform 48"/>
              <p:cNvSpPr>
                <a:spLocks/>
              </p:cNvSpPr>
              <p:nvPr/>
            </p:nvSpPr>
            <p:spPr bwMode="auto">
              <a:xfrm>
                <a:off x="4132" y="1869"/>
                <a:ext cx="72" cy="120"/>
              </a:xfrm>
              <a:custGeom>
                <a:avLst/>
                <a:gdLst>
                  <a:gd name="T0" fmla="*/ 0 w 54"/>
                  <a:gd name="T1" fmla="*/ 0 h 123"/>
                  <a:gd name="T2" fmla="*/ 11 w 54"/>
                  <a:gd name="T3" fmla="*/ 7 h 123"/>
                  <a:gd name="T4" fmla="*/ 20 w 54"/>
                  <a:gd name="T5" fmla="*/ 22 h 123"/>
                  <a:gd name="T6" fmla="*/ 31 w 54"/>
                  <a:gd name="T7" fmla="*/ 60 h 123"/>
                  <a:gd name="T8" fmla="*/ 41 w 54"/>
                  <a:gd name="T9" fmla="*/ 82 h 123"/>
                  <a:gd name="T10" fmla="*/ 51 w 54"/>
                  <a:gd name="T11" fmla="*/ 104 h 123"/>
                  <a:gd name="T12" fmla="*/ 61 w 54"/>
                  <a:gd name="T13" fmla="*/ 112 h 123"/>
                  <a:gd name="T14" fmla="*/ 72 w 54"/>
                  <a:gd name="T15" fmla="*/ 12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0" y="0"/>
                    </a:moveTo>
                    <a:lnTo>
                      <a:pt x="8" y="7"/>
                    </a:lnTo>
                    <a:lnTo>
                      <a:pt x="15" y="23"/>
                    </a:lnTo>
                    <a:lnTo>
                      <a:pt x="23" y="61"/>
                    </a:lnTo>
                    <a:lnTo>
                      <a:pt x="31" y="84"/>
                    </a:lnTo>
                    <a:lnTo>
                      <a:pt x="38" y="107"/>
                    </a:lnTo>
                    <a:lnTo>
                      <a:pt x="46" y="115"/>
                    </a:lnTo>
                    <a:lnTo>
                      <a:pt x="54"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3" name="Freeform 49"/>
              <p:cNvSpPr>
                <a:spLocks/>
              </p:cNvSpPr>
              <p:nvPr/>
            </p:nvSpPr>
            <p:spPr bwMode="auto">
              <a:xfrm>
                <a:off x="4204" y="1854"/>
                <a:ext cx="81" cy="135"/>
              </a:xfrm>
              <a:custGeom>
                <a:avLst/>
                <a:gdLst>
                  <a:gd name="T0" fmla="*/ 0 w 61"/>
                  <a:gd name="T1" fmla="*/ 135 h 139"/>
                  <a:gd name="T2" fmla="*/ 11 w 61"/>
                  <a:gd name="T3" fmla="*/ 127 h 139"/>
                  <a:gd name="T4" fmla="*/ 20 w 61"/>
                  <a:gd name="T5" fmla="*/ 119 h 139"/>
                  <a:gd name="T6" fmla="*/ 41 w 61"/>
                  <a:gd name="T7" fmla="*/ 83 h 139"/>
                  <a:gd name="T8" fmla="*/ 61 w 61"/>
                  <a:gd name="T9" fmla="*/ 45 h 139"/>
                  <a:gd name="T10" fmla="*/ 81 w 61"/>
                  <a:gd name="T11" fmla="*/ 0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39">
                    <a:moveTo>
                      <a:pt x="0" y="139"/>
                    </a:moveTo>
                    <a:lnTo>
                      <a:pt x="8" y="131"/>
                    </a:lnTo>
                    <a:lnTo>
                      <a:pt x="15" y="123"/>
                    </a:lnTo>
                    <a:lnTo>
                      <a:pt x="31" y="85"/>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4" name="Freeform 50"/>
              <p:cNvSpPr>
                <a:spLocks/>
              </p:cNvSpPr>
              <p:nvPr/>
            </p:nvSpPr>
            <p:spPr bwMode="auto">
              <a:xfrm>
                <a:off x="4285" y="1689"/>
                <a:ext cx="72" cy="165"/>
              </a:xfrm>
              <a:custGeom>
                <a:avLst/>
                <a:gdLst>
                  <a:gd name="T0" fmla="*/ 0 w 54"/>
                  <a:gd name="T1" fmla="*/ 165 h 169"/>
                  <a:gd name="T2" fmla="*/ 11 w 54"/>
                  <a:gd name="T3" fmla="*/ 143 h 169"/>
                  <a:gd name="T4" fmla="*/ 21 w 54"/>
                  <a:gd name="T5" fmla="*/ 113 h 169"/>
                  <a:gd name="T6" fmla="*/ 41 w 54"/>
                  <a:gd name="T7" fmla="*/ 53 h 169"/>
                  <a:gd name="T8" fmla="*/ 41 w 54"/>
                  <a:gd name="T9" fmla="*/ 30 h 169"/>
                  <a:gd name="T10" fmla="*/ 52 w 54"/>
                  <a:gd name="T11" fmla="*/ 8 h 169"/>
                  <a:gd name="T12" fmla="*/ 63 w 54"/>
                  <a:gd name="T13" fmla="*/ 0 h 169"/>
                  <a:gd name="T14" fmla="*/ 72 w 54"/>
                  <a:gd name="T15" fmla="*/ 0 h 1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9">
                    <a:moveTo>
                      <a:pt x="0" y="169"/>
                    </a:moveTo>
                    <a:lnTo>
                      <a:pt x="8" y="146"/>
                    </a:lnTo>
                    <a:lnTo>
                      <a:pt x="16" y="116"/>
                    </a:lnTo>
                    <a:lnTo>
                      <a:pt x="31" y="54"/>
                    </a:lnTo>
                    <a:lnTo>
                      <a:pt x="31" y="31"/>
                    </a:lnTo>
                    <a:lnTo>
                      <a:pt x="39" y="8"/>
                    </a:lnTo>
                    <a:lnTo>
                      <a:pt x="47"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5" name="Freeform 51"/>
              <p:cNvSpPr>
                <a:spLocks/>
              </p:cNvSpPr>
              <p:nvPr/>
            </p:nvSpPr>
            <p:spPr bwMode="auto">
              <a:xfrm>
                <a:off x="4357" y="1689"/>
                <a:ext cx="72" cy="315"/>
              </a:xfrm>
              <a:custGeom>
                <a:avLst/>
                <a:gdLst>
                  <a:gd name="T0" fmla="*/ 0 w 54"/>
                  <a:gd name="T1" fmla="*/ 0 h 323"/>
                  <a:gd name="T2" fmla="*/ 11 w 54"/>
                  <a:gd name="T3" fmla="*/ 16 h 323"/>
                  <a:gd name="T4" fmla="*/ 21 w 54"/>
                  <a:gd name="T5" fmla="*/ 45 h 323"/>
                  <a:gd name="T6" fmla="*/ 31 w 54"/>
                  <a:gd name="T7" fmla="*/ 90 h 323"/>
                  <a:gd name="T8" fmla="*/ 31 w 54"/>
                  <a:gd name="T9" fmla="*/ 136 h 323"/>
                  <a:gd name="T10" fmla="*/ 52 w 54"/>
                  <a:gd name="T11" fmla="*/ 233 h 323"/>
                  <a:gd name="T12" fmla="*/ 63 w 54"/>
                  <a:gd name="T13" fmla="*/ 278 h 323"/>
                  <a:gd name="T14" fmla="*/ 72 w 54"/>
                  <a:gd name="T15" fmla="*/ 315 h 3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23">
                    <a:moveTo>
                      <a:pt x="0" y="0"/>
                    </a:moveTo>
                    <a:lnTo>
                      <a:pt x="8" y="16"/>
                    </a:lnTo>
                    <a:lnTo>
                      <a:pt x="16" y="46"/>
                    </a:lnTo>
                    <a:lnTo>
                      <a:pt x="23" y="92"/>
                    </a:lnTo>
                    <a:lnTo>
                      <a:pt x="23" y="139"/>
                    </a:lnTo>
                    <a:lnTo>
                      <a:pt x="39" y="239"/>
                    </a:lnTo>
                    <a:lnTo>
                      <a:pt x="47" y="285"/>
                    </a:lnTo>
                    <a:lnTo>
                      <a:pt x="54" y="3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6" name="Freeform 52"/>
              <p:cNvSpPr>
                <a:spLocks/>
              </p:cNvSpPr>
              <p:nvPr/>
            </p:nvSpPr>
            <p:spPr bwMode="auto">
              <a:xfrm>
                <a:off x="4429" y="2004"/>
                <a:ext cx="83" cy="202"/>
              </a:xfrm>
              <a:custGeom>
                <a:avLst/>
                <a:gdLst>
                  <a:gd name="T0" fmla="*/ 0 w 62"/>
                  <a:gd name="T1" fmla="*/ 0 h 208"/>
                  <a:gd name="T2" fmla="*/ 21 w 62"/>
                  <a:gd name="T3" fmla="*/ 75 h 208"/>
                  <a:gd name="T4" fmla="*/ 42 w 62"/>
                  <a:gd name="T5" fmla="*/ 142 h 208"/>
                  <a:gd name="T6" fmla="*/ 52 w 62"/>
                  <a:gd name="T7" fmla="*/ 172 h 208"/>
                  <a:gd name="T8" fmla="*/ 62 w 62"/>
                  <a:gd name="T9" fmla="*/ 194 h 208"/>
                  <a:gd name="T10" fmla="*/ 72 w 62"/>
                  <a:gd name="T11" fmla="*/ 202 h 208"/>
                  <a:gd name="T12" fmla="*/ 83 w 62"/>
                  <a:gd name="T13" fmla="*/ 202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208">
                    <a:moveTo>
                      <a:pt x="0" y="0"/>
                    </a:moveTo>
                    <a:lnTo>
                      <a:pt x="16" y="77"/>
                    </a:lnTo>
                    <a:lnTo>
                      <a:pt x="31" y="146"/>
                    </a:lnTo>
                    <a:lnTo>
                      <a:pt x="39" y="177"/>
                    </a:lnTo>
                    <a:lnTo>
                      <a:pt x="46" y="200"/>
                    </a:lnTo>
                    <a:lnTo>
                      <a:pt x="54" y="208"/>
                    </a:lnTo>
                    <a:lnTo>
                      <a:pt x="62" y="2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7" name="Freeform 53"/>
              <p:cNvSpPr>
                <a:spLocks/>
              </p:cNvSpPr>
              <p:nvPr/>
            </p:nvSpPr>
            <p:spPr bwMode="auto">
              <a:xfrm>
                <a:off x="4512" y="1839"/>
                <a:ext cx="72" cy="367"/>
              </a:xfrm>
              <a:custGeom>
                <a:avLst/>
                <a:gdLst>
                  <a:gd name="T0" fmla="*/ 0 w 54"/>
                  <a:gd name="T1" fmla="*/ 367 h 377"/>
                  <a:gd name="T2" fmla="*/ 0 w 54"/>
                  <a:gd name="T3" fmla="*/ 359 h 377"/>
                  <a:gd name="T4" fmla="*/ 11 w 54"/>
                  <a:gd name="T5" fmla="*/ 345 h 377"/>
                  <a:gd name="T6" fmla="*/ 20 w 54"/>
                  <a:gd name="T7" fmla="*/ 300 h 377"/>
                  <a:gd name="T8" fmla="*/ 31 w 54"/>
                  <a:gd name="T9" fmla="*/ 247 h 377"/>
                  <a:gd name="T10" fmla="*/ 31 w 54"/>
                  <a:gd name="T11" fmla="*/ 179 h 377"/>
                  <a:gd name="T12" fmla="*/ 41 w 54"/>
                  <a:gd name="T13" fmla="*/ 120 h 377"/>
                  <a:gd name="T14" fmla="*/ 51 w 54"/>
                  <a:gd name="T15" fmla="*/ 67 h 377"/>
                  <a:gd name="T16" fmla="*/ 61 w 54"/>
                  <a:gd name="T17" fmla="*/ 22 h 377"/>
                  <a:gd name="T18" fmla="*/ 72 w 54"/>
                  <a:gd name="T19" fmla="*/ 8 h 377"/>
                  <a:gd name="T20" fmla="*/ 72 w 54"/>
                  <a:gd name="T21" fmla="*/ 0 h 3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377">
                    <a:moveTo>
                      <a:pt x="0" y="377"/>
                    </a:moveTo>
                    <a:lnTo>
                      <a:pt x="0" y="369"/>
                    </a:lnTo>
                    <a:lnTo>
                      <a:pt x="8" y="354"/>
                    </a:lnTo>
                    <a:lnTo>
                      <a:pt x="15" y="308"/>
                    </a:lnTo>
                    <a:lnTo>
                      <a:pt x="23" y="254"/>
                    </a:lnTo>
                    <a:lnTo>
                      <a:pt x="23" y="184"/>
                    </a:lnTo>
                    <a:lnTo>
                      <a:pt x="31" y="123"/>
                    </a:lnTo>
                    <a:lnTo>
                      <a:pt x="38" y="69"/>
                    </a:lnTo>
                    <a:lnTo>
                      <a:pt x="46" y="23"/>
                    </a:lnTo>
                    <a:lnTo>
                      <a:pt x="54"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8" name="Freeform 54"/>
              <p:cNvSpPr>
                <a:spLocks/>
              </p:cNvSpPr>
              <p:nvPr/>
            </p:nvSpPr>
            <p:spPr bwMode="auto">
              <a:xfrm>
                <a:off x="4584" y="1839"/>
                <a:ext cx="81" cy="210"/>
              </a:xfrm>
              <a:custGeom>
                <a:avLst/>
                <a:gdLst>
                  <a:gd name="T0" fmla="*/ 0 w 61"/>
                  <a:gd name="T1" fmla="*/ 0 h 215"/>
                  <a:gd name="T2" fmla="*/ 9 w 61"/>
                  <a:gd name="T3" fmla="*/ 0 h 215"/>
                  <a:gd name="T4" fmla="*/ 20 w 61"/>
                  <a:gd name="T5" fmla="*/ 15 h 215"/>
                  <a:gd name="T6" fmla="*/ 31 w 61"/>
                  <a:gd name="T7" fmla="*/ 45 h 215"/>
                  <a:gd name="T8" fmla="*/ 41 w 61"/>
                  <a:gd name="T9" fmla="*/ 83 h 215"/>
                  <a:gd name="T10" fmla="*/ 61 w 61"/>
                  <a:gd name="T11" fmla="*/ 157 h 215"/>
                  <a:gd name="T12" fmla="*/ 72 w 61"/>
                  <a:gd name="T13" fmla="*/ 188 h 215"/>
                  <a:gd name="T14" fmla="*/ 81 w 61"/>
                  <a:gd name="T15" fmla="*/ 210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215">
                    <a:moveTo>
                      <a:pt x="0" y="0"/>
                    </a:moveTo>
                    <a:lnTo>
                      <a:pt x="7" y="0"/>
                    </a:lnTo>
                    <a:lnTo>
                      <a:pt x="15" y="15"/>
                    </a:lnTo>
                    <a:lnTo>
                      <a:pt x="23" y="46"/>
                    </a:lnTo>
                    <a:lnTo>
                      <a:pt x="31" y="85"/>
                    </a:lnTo>
                    <a:lnTo>
                      <a:pt x="46" y="161"/>
                    </a:lnTo>
                    <a:lnTo>
                      <a:pt x="54" y="192"/>
                    </a:lnTo>
                    <a:lnTo>
                      <a:pt x="61"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9" name="Freeform 55"/>
              <p:cNvSpPr>
                <a:spLocks/>
              </p:cNvSpPr>
              <p:nvPr/>
            </p:nvSpPr>
            <p:spPr bwMode="auto">
              <a:xfrm>
                <a:off x="4665" y="2049"/>
                <a:ext cx="72" cy="38"/>
              </a:xfrm>
              <a:custGeom>
                <a:avLst/>
                <a:gdLst>
                  <a:gd name="T0" fmla="*/ 0 w 54"/>
                  <a:gd name="T1" fmla="*/ 0 h 39"/>
                  <a:gd name="T2" fmla="*/ 21 w 54"/>
                  <a:gd name="T3" fmla="*/ 16 h 39"/>
                  <a:gd name="T4" fmla="*/ 41 w 54"/>
                  <a:gd name="T5" fmla="*/ 30 h 39"/>
                  <a:gd name="T6" fmla="*/ 72 w 54"/>
                  <a:gd name="T7" fmla="*/ 38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39">
                    <a:moveTo>
                      <a:pt x="0" y="0"/>
                    </a:moveTo>
                    <a:lnTo>
                      <a:pt x="16" y="16"/>
                    </a:lnTo>
                    <a:lnTo>
                      <a:pt x="31" y="31"/>
                    </a:lnTo>
                    <a:lnTo>
                      <a:pt x="54" y="3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0" name="Freeform 56"/>
              <p:cNvSpPr>
                <a:spLocks/>
              </p:cNvSpPr>
              <p:nvPr/>
            </p:nvSpPr>
            <p:spPr bwMode="auto">
              <a:xfrm>
                <a:off x="4737" y="2087"/>
                <a:ext cx="72" cy="22"/>
              </a:xfrm>
              <a:custGeom>
                <a:avLst/>
                <a:gdLst>
                  <a:gd name="T0" fmla="*/ 0 w 54"/>
                  <a:gd name="T1" fmla="*/ 0 h 23"/>
                  <a:gd name="T2" fmla="*/ 11 w 54"/>
                  <a:gd name="T3" fmla="*/ 0 h 23"/>
                  <a:gd name="T4" fmla="*/ 31 w 54"/>
                  <a:gd name="T5" fmla="*/ 0 h 23"/>
                  <a:gd name="T6" fmla="*/ 52 w 54"/>
                  <a:gd name="T7" fmla="*/ 7 h 23"/>
                  <a:gd name="T8" fmla="*/ 72 w 54"/>
                  <a:gd name="T9" fmla="*/ 22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0"/>
                    </a:moveTo>
                    <a:lnTo>
                      <a:pt x="8" y="0"/>
                    </a:lnTo>
                    <a:lnTo>
                      <a:pt x="23" y="0"/>
                    </a:lnTo>
                    <a:lnTo>
                      <a:pt x="39" y="7"/>
                    </a:lnTo>
                    <a:lnTo>
                      <a:pt x="54" y="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1" name="Freeform 57"/>
              <p:cNvSpPr>
                <a:spLocks/>
              </p:cNvSpPr>
              <p:nvPr/>
            </p:nvSpPr>
            <p:spPr bwMode="auto">
              <a:xfrm>
                <a:off x="4809" y="2109"/>
                <a:ext cx="83" cy="254"/>
              </a:xfrm>
              <a:custGeom>
                <a:avLst/>
                <a:gdLst>
                  <a:gd name="T0" fmla="*/ 0 w 62"/>
                  <a:gd name="T1" fmla="*/ 0 h 261"/>
                  <a:gd name="T2" fmla="*/ 11 w 62"/>
                  <a:gd name="T3" fmla="*/ 22 h 261"/>
                  <a:gd name="T4" fmla="*/ 21 w 62"/>
                  <a:gd name="T5" fmla="*/ 45 h 261"/>
                  <a:gd name="T6" fmla="*/ 42 w 62"/>
                  <a:gd name="T7" fmla="*/ 112 h 261"/>
                  <a:gd name="T8" fmla="*/ 62 w 62"/>
                  <a:gd name="T9" fmla="*/ 179 h 261"/>
                  <a:gd name="T10" fmla="*/ 83 w 62"/>
                  <a:gd name="T11" fmla="*/ 254 h 2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61">
                    <a:moveTo>
                      <a:pt x="0" y="0"/>
                    </a:moveTo>
                    <a:lnTo>
                      <a:pt x="8" y="23"/>
                    </a:lnTo>
                    <a:lnTo>
                      <a:pt x="16" y="46"/>
                    </a:lnTo>
                    <a:lnTo>
                      <a:pt x="31" y="115"/>
                    </a:lnTo>
                    <a:lnTo>
                      <a:pt x="46" y="184"/>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2" name="Freeform 58"/>
              <p:cNvSpPr>
                <a:spLocks/>
              </p:cNvSpPr>
              <p:nvPr/>
            </p:nvSpPr>
            <p:spPr bwMode="auto">
              <a:xfrm>
                <a:off x="4892" y="2363"/>
                <a:ext cx="72" cy="285"/>
              </a:xfrm>
              <a:custGeom>
                <a:avLst/>
                <a:gdLst>
                  <a:gd name="T0" fmla="*/ 0 w 54"/>
                  <a:gd name="T1" fmla="*/ 0 h 292"/>
                  <a:gd name="T2" fmla="*/ 9 w 54"/>
                  <a:gd name="T3" fmla="*/ 38 h 292"/>
                  <a:gd name="T4" fmla="*/ 20 w 54"/>
                  <a:gd name="T5" fmla="*/ 83 h 292"/>
                  <a:gd name="T6" fmla="*/ 31 w 54"/>
                  <a:gd name="T7" fmla="*/ 173 h 292"/>
                  <a:gd name="T8" fmla="*/ 41 w 54"/>
                  <a:gd name="T9" fmla="*/ 218 h 292"/>
                  <a:gd name="T10" fmla="*/ 51 w 54"/>
                  <a:gd name="T11" fmla="*/ 256 h 292"/>
                  <a:gd name="T12" fmla="*/ 61 w 54"/>
                  <a:gd name="T13" fmla="*/ 278 h 292"/>
                  <a:gd name="T14" fmla="*/ 72 w 54"/>
                  <a:gd name="T15" fmla="*/ 285 h 2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92">
                    <a:moveTo>
                      <a:pt x="0" y="0"/>
                    </a:moveTo>
                    <a:lnTo>
                      <a:pt x="7" y="39"/>
                    </a:lnTo>
                    <a:lnTo>
                      <a:pt x="15" y="85"/>
                    </a:lnTo>
                    <a:lnTo>
                      <a:pt x="23" y="177"/>
                    </a:lnTo>
                    <a:lnTo>
                      <a:pt x="31" y="223"/>
                    </a:lnTo>
                    <a:lnTo>
                      <a:pt x="38" y="262"/>
                    </a:lnTo>
                    <a:lnTo>
                      <a:pt x="46" y="285"/>
                    </a:lnTo>
                    <a:lnTo>
                      <a:pt x="54" y="2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3" name="Freeform 59"/>
              <p:cNvSpPr>
                <a:spLocks/>
              </p:cNvSpPr>
              <p:nvPr/>
            </p:nvSpPr>
            <p:spPr bwMode="auto">
              <a:xfrm>
                <a:off x="4964" y="2379"/>
                <a:ext cx="81" cy="269"/>
              </a:xfrm>
              <a:custGeom>
                <a:avLst/>
                <a:gdLst>
                  <a:gd name="T0" fmla="*/ 0 w 61"/>
                  <a:gd name="T1" fmla="*/ 269 h 276"/>
                  <a:gd name="T2" fmla="*/ 9 w 61"/>
                  <a:gd name="T3" fmla="*/ 262 h 276"/>
                  <a:gd name="T4" fmla="*/ 20 w 61"/>
                  <a:gd name="T5" fmla="*/ 232 h 276"/>
                  <a:gd name="T6" fmla="*/ 31 w 61"/>
                  <a:gd name="T7" fmla="*/ 194 h 276"/>
                  <a:gd name="T8" fmla="*/ 40 w 61"/>
                  <a:gd name="T9" fmla="*/ 149 h 276"/>
                  <a:gd name="T10" fmla="*/ 50 w 61"/>
                  <a:gd name="T11" fmla="*/ 104 h 276"/>
                  <a:gd name="T12" fmla="*/ 61 w 61"/>
                  <a:gd name="T13" fmla="*/ 59 h 276"/>
                  <a:gd name="T14" fmla="*/ 72 w 61"/>
                  <a:gd name="T15" fmla="*/ 22 h 276"/>
                  <a:gd name="T16" fmla="*/ 81 w 61"/>
                  <a:gd name="T17" fmla="*/ 0 h 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276">
                    <a:moveTo>
                      <a:pt x="0" y="276"/>
                    </a:moveTo>
                    <a:lnTo>
                      <a:pt x="7" y="269"/>
                    </a:lnTo>
                    <a:lnTo>
                      <a:pt x="15" y="238"/>
                    </a:lnTo>
                    <a:lnTo>
                      <a:pt x="23" y="199"/>
                    </a:lnTo>
                    <a:lnTo>
                      <a:pt x="30" y="153"/>
                    </a:lnTo>
                    <a:lnTo>
                      <a:pt x="38" y="107"/>
                    </a:lnTo>
                    <a:lnTo>
                      <a:pt x="46" y="61"/>
                    </a:lnTo>
                    <a:lnTo>
                      <a:pt x="54" y="23"/>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4" name="Freeform 60"/>
              <p:cNvSpPr>
                <a:spLocks/>
              </p:cNvSpPr>
              <p:nvPr/>
            </p:nvSpPr>
            <p:spPr bwMode="auto">
              <a:xfrm>
                <a:off x="5045" y="2379"/>
                <a:ext cx="72" cy="59"/>
              </a:xfrm>
              <a:custGeom>
                <a:avLst/>
                <a:gdLst>
                  <a:gd name="T0" fmla="*/ 0 w 54"/>
                  <a:gd name="T1" fmla="*/ 0 h 61"/>
                  <a:gd name="T2" fmla="*/ 11 w 54"/>
                  <a:gd name="T3" fmla="*/ 0 h 61"/>
                  <a:gd name="T4" fmla="*/ 41 w 54"/>
                  <a:gd name="T5" fmla="*/ 7 h 61"/>
                  <a:gd name="T6" fmla="*/ 61 w 54"/>
                  <a:gd name="T7" fmla="*/ 29 h 61"/>
                  <a:gd name="T8" fmla="*/ 72 w 54"/>
                  <a:gd name="T9" fmla="*/ 59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61">
                    <a:moveTo>
                      <a:pt x="0" y="0"/>
                    </a:moveTo>
                    <a:lnTo>
                      <a:pt x="8" y="0"/>
                    </a:lnTo>
                    <a:lnTo>
                      <a:pt x="31" y="7"/>
                    </a:lnTo>
                    <a:lnTo>
                      <a:pt x="46" y="30"/>
                    </a:lnTo>
                    <a:lnTo>
                      <a:pt x="54" y="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5" name="Freeform 61"/>
              <p:cNvSpPr>
                <a:spLocks/>
              </p:cNvSpPr>
              <p:nvPr/>
            </p:nvSpPr>
            <p:spPr bwMode="auto">
              <a:xfrm>
                <a:off x="5117" y="2438"/>
                <a:ext cx="72" cy="427"/>
              </a:xfrm>
              <a:custGeom>
                <a:avLst/>
                <a:gdLst>
                  <a:gd name="T0" fmla="*/ 0 w 54"/>
                  <a:gd name="T1" fmla="*/ 0 h 438"/>
                  <a:gd name="T2" fmla="*/ 11 w 54"/>
                  <a:gd name="T3" fmla="*/ 38 h 438"/>
                  <a:gd name="T4" fmla="*/ 21 w 54"/>
                  <a:gd name="T5" fmla="*/ 83 h 438"/>
                  <a:gd name="T6" fmla="*/ 31 w 54"/>
                  <a:gd name="T7" fmla="*/ 135 h 438"/>
                  <a:gd name="T8" fmla="*/ 31 w 54"/>
                  <a:gd name="T9" fmla="*/ 187 h 438"/>
                  <a:gd name="T10" fmla="*/ 52 w 54"/>
                  <a:gd name="T11" fmla="*/ 315 h 438"/>
                  <a:gd name="T12" fmla="*/ 61 w 54"/>
                  <a:gd name="T13" fmla="*/ 375 h 438"/>
                  <a:gd name="T14" fmla="*/ 72 w 54"/>
                  <a:gd name="T15" fmla="*/ 427 h 4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38">
                    <a:moveTo>
                      <a:pt x="0" y="0"/>
                    </a:moveTo>
                    <a:lnTo>
                      <a:pt x="8" y="39"/>
                    </a:lnTo>
                    <a:lnTo>
                      <a:pt x="16" y="85"/>
                    </a:lnTo>
                    <a:lnTo>
                      <a:pt x="23" y="138"/>
                    </a:lnTo>
                    <a:lnTo>
                      <a:pt x="23" y="192"/>
                    </a:lnTo>
                    <a:lnTo>
                      <a:pt x="39" y="323"/>
                    </a:lnTo>
                    <a:lnTo>
                      <a:pt x="46" y="385"/>
                    </a:lnTo>
                    <a:lnTo>
                      <a:pt x="54" y="43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grpSp>
        <p:sp>
          <p:nvSpPr>
            <p:cNvPr id="7173" name="Rectangle 62"/>
            <p:cNvSpPr>
              <a:spLocks noChangeArrowheads="1"/>
            </p:cNvSpPr>
            <p:nvPr/>
          </p:nvSpPr>
          <p:spPr bwMode="auto">
            <a:xfrm>
              <a:off x="8196263" y="4697413"/>
              <a:ext cx="13625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400" i="1">
                  <a:solidFill>
                    <a:srgbClr val="000000"/>
                  </a:solidFill>
                  <a:latin typeface="Times New Roman" charset="0"/>
                  <a:ea typeface="Times New Roman" charset="0"/>
                  <a:cs typeface="Times New Roman" charset="0"/>
                </a:rPr>
                <a:t>x</a:t>
              </a:r>
              <a:endParaRPr lang="pt-BR" sz="2400" i="1" dirty="0">
                <a:latin typeface="Times New Roman" charset="0"/>
                <a:ea typeface="Times New Roman" charset="0"/>
                <a:cs typeface="Times New Roman" charset="0"/>
              </a:endParaRPr>
            </a:p>
          </p:txBody>
        </p:sp>
        <p:sp>
          <p:nvSpPr>
            <p:cNvPr id="7174" name="Line 63"/>
            <p:cNvSpPr>
              <a:spLocks noChangeShapeType="1"/>
            </p:cNvSpPr>
            <p:nvPr/>
          </p:nvSpPr>
          <p:spPr bwMode="auto">
            <a:xfrm flipV="1">
              <a:off x="1058863" y="2047875"/>
              <a:ext cx="0" cy="2646363"/>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75" name="Text Box 64"/>
            <p:cNvSpPr txBox="1">
              <a:spLocks noChangeArrowheads="1"/>
            </p:cNvSpPr>
            <p:nvPr/>
          </p:nvSpPr>
          <p:spPr bwMode="auto">
            <a:xfrm>
              <a:off x="1114425" y="1882776"/>
              <a:ext cx="611065" cy="461665"/>
            </a:xfrm>
            <a:prstGeom prst="rect">
              <a:avLst/>
            </a:prstGeom>
            <a:solidFill>
              <a:schemeClr val="bg1"/>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latin typeface="Times New Roman" charset="0"/>
                  <a:ea typeface="Times New Roman" charset="0"/>
                  <a:cs typeface="Times New Roman" charset="0"/>
                </a:rPr>
                <a:t>f(x)</a:t>
              </a:r>
              <a:endParaRPr lang="pt-BR" sz="2400" i="1" dirty="0">
                <a:latin typeface="Times New Roman" charset="0"/>
                <a:ea typeface="Times New Roman" charset="0"/>
                <a:cs typeface="Times New Roman" charset="0"/>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defTabSz="684213" eaLnBrk="1" hangingPunct="1"/>
            <a:r>
              <a:rPr lang="en-US"/>
              <a:t>Amostragem, quantização e codificação de f(x)</a:t>
            </a:r>
            <a:endParaRPr lang="pt-BR"/>
          </a:p>
        </p:txBody>
      </p:sp>
      <p:sp>
        <p:nvSpPr>
          <p:cNvPr id="7171" name="Line 3"/>
          <p:cNvSpPr>
            <a:spLocks noChangeShapeType="1"/>
          </p:cNvSpPr>
          <p:nvPr/>
        </p:nvSpPr>
        <p:spPr bwMode="auto">
          <a:xfrm>
            <a:off x="1066800" y="4691063"/>
            <a:ext cx="7237413" cy="1587"/>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grpSp>
        <p:nvGrpSpPr>
          <p:cNvPr id="7172" name="Group 98"/>
          <p:cNvGrpSpPr>
            <a:grpSpLocks/>
          </p:cNvGrpSpPr>
          <p:nvPr/>
        </p:nvGrpSpPr>
        <p:grpSpPr bwMode="auto">
          <a:xfrm>
            <a:off x="1247775" y="2562225"/>
            <a:ext cx="6989763" cy="1985963"/>
            <a:chOff x="786" y="1614"/>
            <a:chExt cx="4403" cy="1251"/>
          </a:xfrm>
        </p:grpSpPr>
        <p:sp>
          <p:nvSpPr>
            <p:cNvPr id="7208" name="Freeform 4"/>
            <p:cNvSpPr>
              <a:spLocks/>
            </p:cNvSpPr>
            <p:nvPr/>
          </p:nvSpPr>
          <p:spPr bwMode="auto">
            <a:xfrm>
              <a:off x="786" y="2274"/>
              <a:ext cx="82" cy="374"/>
            </a:xfrm>
            <a:custGeom>
              <a:avLst/>
              <a:gdLst>
                <a:gd name="T0" fmla="*/ 0 w 62"/>
                <a:gd name="T1" fmla="*/ 374 h 384"/>
                <a:gd name="T2" fmla="*/ 11 w 62"/>
                <a:gd name="T3" fmla="*/ 345 h 384"/>
                <a:gd name="T4" fmla="*/ 20 w 62"/>
                <a:gd name="T5" fmla="*/ 307 h 384"/>
                <a:gd name="T6" fmla="*/ 30 w 62"/>
                <a:gd name="T7" fmla="*/ 254 h 384"/>
                <a:gd name="T8" fmla="*/ 41 w 62"/>
                <a:gd name="T9" fmla="*/ 195 h 384"/>
                <a:gd name="T10" fmla="*/ 52 w 62"/>
                <a:gd name="T11" fmla="*/ 142 h 384"/>
                <a:gd name="T12" fmla="*/ 61 w 62"/>
                <a:gd name="T13" fmla="*/ 82 h 384"/>
                <a:gd name="T14" fmla="*/ 71 w 62"/>
                <a:gd name="T15" fmla="*/ 37 h 384"/>
                <a:gd name="T16" fmla="*/ 82 w 62"/>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384">
                  <a:moveTo>
                    <a:pt x="0" y="384"/>
                  </a:moveTo>
                  <a:lnTo>
                    <a:pt x="8" y="354"/>
                  </a:lnTo>
                  <a:lnTo>
                    <a:pt x="15" y="315"/>
                  </a:lnTo>
                  <a:lnTo>
                    <a:pt x="23" y="261"/>
                  </a:lnTo>
                  <a:lnTo>
                    <a:pt x="31" y="200"/>
                  </a:lnTo>
                  <a:lnTo>
                    <a:pt x="39" y="146"/>
                  </a:lnTo>
                  <a:lnTo>
                    <a:pt x="46" y="84"/>
                  </a:lnTo>
                  <a:lnTo>
                    <a:pt x="54" y="3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09" name="Freeform 5"/>
            <p:cNvSpPr>
              <a:spLocks/>
            </p:cNvSpPr>
            <p:nvPr/>
          </p:nvSpPr>
          <p:spPr bwMode="auto">
            <a:xfrm>
              <a:off x="868" y="2162"/>
              <a:ext cx="72" cy="112"/>
            </a:xfrm>
            <a:custGeom>
              <a:avLst/>
              <a:gdLst>
                <a:gd name="T0" fmla="*/ 0 w 54"/>
                <a:gd name="T1" fmla="*/ 112 h 115"/>
                <a:gd name="T2" fmla="*/ 20 w 54"/>
                <a:gd name="T3" fmla="*/ 74 h 115"/>
                <a:gd name="T4" fmla="*/ 40 w 54"/>
                <a:gd name="T5" fmla="*/ 37 h 115"/>
                <a:gd name="T6" fmla="*/ 51 w 54"/>
                <a:gd name="T7" fmla="*/ 15 h 115"/>
                <a:gd name="T8" fmla="*/ 72 w 54"/>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15">
                  <a:moveTo>
                    <a:pt x="0" y="115"/>
                  </a:moveTo>
                  <a:lnTo>
                    <a:pt x="15" y="76"/>
                  </a:lnTo>
                  <a:lnTo>
                    <a:pt x="30" y="38"/>
                  </a:lnTo>
                  <a:lnTo>
                    <a:pt x="38"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0" name="Freeform 6"/>
            <p:cNvSpPr>
              <a:spLocks/>
            </p:cNvSpPr>
            <p:nvPr/>
          </p:nvSpPr>
          <p:spPr bwMode="auto">
            <a:xfrm>
              <a:off x="940" y="2124"/>
              <a:ext cx="71" cy="38"/>
            </a:xfrm>
            <a:custGeom>
              <a:avLst/>
              <a:gdLst>
                <a:gd name="T0" fmla="*/ 0 w 53"/>
                <a:gd name="T1" fmla="*/ 38 h 39"/>
                <a:gd name="T2" fmla="*/ 20 w 53"/>
                <a:gd name="T3" fmla="*/ 22 h 39"/>
                <a:gd name="T4" fmla="*/ 31 w 53"/>
                <a:gd name="T5" fmla="*/ 16 h 39"/>
                <a:gd name="T6" fmla="*/ 71 w 53"/>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39">
                  <a:moveTo>
                    <a:pt x="0" y="39"/>
                  </a:moveTo>
                  <a:lnTo>
                    <a:pt x="15" y="23"/>
                  </a:lnTo>
                  <a:lnTo>
                    <a:pt x="23" y="16"/>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1" name="Freeform 7"/>
            <p:cNvSpPr>
              <a:spLocks/>
            </p:cNvSpPr>
            <p:nvPr/>
          </p:nvSpPr>
          <p:spPr bwMode="auto">
            <a:xfrm>
              <a:off x="1011" y="2093"/>
              <a:ext cx="83" cy="31"/>
            </a:xfrm>
            <a:custGeom>
              <a:avLst/>
              <a:gdLst>
                <a:gd name="T0" fmla="*/ 0 w 62"/>
                <a:gd name="T1" fmla="*/ 31 h 31"/>
                <a:gd name="T2" fmla="*/ 21 w 62"/>
                <a:gd name="T3" fmla="*/ 23 h 31"/>
                <a:gd name="T4" fmla="*/ 42 w 62"/>
                <a:gd name="T5" fmla="*/ 23 h 31"/>
                <a:gd name="T6" fmla="*/ 63 w 62"/>
                <a:gd name="T7" fmla="*/ 16 h 31"/>
                <a:gd name="T8" fmla="*/ 83 w 6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1">
                  <a:moveTo>
                    <a:pt x="0" y="31"/>
                  </a:moveTo>
                  <a:lnTo>
                    <a:pt x="16" y="23"/>
                  </a:lnTo>
                  <a:lnTo>
                    <a:pt x="31" y="23"/>
                  </a:lnTo>
                  <a:lnTo>
                    <a:pt x="47"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2" name="Freeform 8"/>
            <p:cNvSpPr>
              <a:spLocks/>
            </p:cNvSpPr>
            <p:nvPr/>
          </p:nvSpPr>
          <p:spPr bwMode="auto">
            <a:xfrm>
              <a:off x="1094" y="1944"/>
              <a:ext cx="72" cy="149"/>
            </a:xfrm>
            <a:custGeom>
              <a:avLst/>
              <a:gdLst>
                <a:gd name="T0" fmla="*/ 0 w 54"/>
                <a:gd name="T1" fmla="*/ 149 h 153"/>
                <a:gd name="T2" fmla="*/ 11 w 54"/>
                <a:gd name="T3" fmla="*/ 134 h 153"/>
                <a:gd name="T4" fmla="*/ 20 w 54"/>
                <a:gd name="T5" fmla="*/ 112 h 153"/>
                <a:gd name="T6" fmla="*/ 31 w 54"/>
                <a:gd name="T7" fmla="*/ 59 h 153"/>
                <a:gd name="T8" fmla="*/ 41 w 54"/>
                <a:gd name="T9" fmla="*/ 29 h 153"/>
                <a:gd name="T10" fmla="*/ 52 w 54"/>
                <a:gd name="T11" fmla="*/ 15 h 153"/>
                <a:gd name="T12" fmla="*/ 61 w 54"/>
                <a:gd name="T13" fmla="*/ 0 h 153"/>
                <a:gd name="T14" fmla="*/ 72 w 54"/>
                <a:gd name="T15" fmla="*/ 0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53">
                  <a:moveTo>
                    <a:pt x="0" y="153"/>
                  </a:moveTo>
                  <a:lnTo>
                    <a:pt x="8" y="138"/>
                  </a:lnTo>
                  <a:lnTo>
                    <a:pt x="15" y="115"/>
                  </a:lnTo>
                  <a:lnTo>
                    <a:pt x="23" y="61"/>
                  </a:lnTo>
                  <a:lnTo>
                    <a:pt x="31" y="30"/>
                  </a:lnTo>
                  <a:lnTo>
                    <a:pt x="39" y="15"/>
                  </a:lnTo>
                  <a:lnTo>
                    <a:pt x="46"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3" name="Freeform 9"/>
            <p:cNvSpPr>
              <a:spLocks/>
            </p:cNvSpPr>
            <p:nvPr/>
          </p:nvSpPr>
          <p:spPr bwMode="auto">
            <a:xfrm>
              <a:off x="1166" y="1944"/>
              <a:ext cx="82" cy="255"/>
            </a:xfrm>
            <a:custGeom>
              <a:avLst/>
              <a:gdLst>
                <a:gd name="T0" fmla="*/ 0 w 62"/>
                <a:gd name="T1" fmla="*/ 0 h 261"/>
                <a:gd name="T2" fmla="*/ 11 w 62"/>
                <a:gd name="T3" fmla="*/ 15 h 261"/>
                <a:gd name="T4" fmla="*/ 20 w 62"/>
                <a:gd name="T5" fmla="*/ 45 h 261"/>
                <a:gd name="T6" fmla="*/ 30 w 62"/>
                <a:gd name="T7" fmla="*/ 90 h 261"/>
                <a:gd name="T8" fmla="*/ 41 w 62"/>
                <a:gd name="T9" fmla="*/ 135 h 261"/>
                <a:gd name="T10" fmla="*/ 50 w 62"/>
                <a:gd name="T11" fmla="*/ 180 h 261"/>
                <a:gd name="T12" fmla="*/ 61 w 62"/>
                <a:gd name="T13" fmla="*/ 218 h 261"/>
                <a:gd name="T14" fmla="*/ 71 w 62"/>
                <a:gd name="T15" fmla="*/ 247 h 261"/>
                <a:gd name="T16" fmla="*/ 82 w 62"/>
                <a:gd name="T17" fmla="*/ 255 h 261"/>
                <a:gd name="T18" fmla="*/ 82 w 62"/>
                <a:gd name="T19" fmla="*/ 255 h 2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61">
                  <a:moveTo>
                    <a:pt x="0" y="0"/>
                  </a:moveTo>
                  <a:lnTo>
                    <a:pt x="8" y="15"/>
                  </a:lnTo>
                  <a:lnTo>
                    <a:pt x="15" y="46"/>
                  </a:lnTo>
                  <a:lnTo>
                    <a:pt x="23" y="92"/>
                  </a:lnTo>
                  <a:lnTo>
                    <a:pt x="31" y="138"/>
                  </a:lnTo>
                  <a:lnTo>
                    <a:pt x="38" y="184"/>
                  </a:lnTo>
                  <a:lnTo>
                    <a:pt x="46" y="223"/>
                  </a:lnTo>
                  <a:lnTo>
                    <a:pt x="54" y="253"/>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4" name="Freeform 10"/>
            <p:cNvSpPr>
              <a:spLocks/>
            </p:cNvSpPr>
            <p:nvPr/>
          </p:nvSpPr>
          <p:spPr bwMode="auto">
            <a:xfrm>
              <a:off x="1248" y="1922"/>
              <a:ext cx="71" cy="277"/>
            </a:xfrm>
            <a:custGeom>
              <a:avLst/>
              <a:gdLst>
                <a:gd name="T0" fmla="*/ 0 w 53"/>
                <a:gd name="T1" fmla="*/ 277 h 284"/>
                <a:gd name="T2" fmla="*/ 9 w 53"/>
                <a:gd name="T3" fmla="*/ 262 h 284"/>
                <a:gd name="T4" fmla="*/ 20 w 53"/>
                <a:gd name="T5" fmla="*/ 240 h 284"/>
                <a:gd name="T6" fmla="*/ 31 w 53"/>
                <a:gd name="T7" fmla="*/ 194 h 284"/>
                <a:gd name="T8" fmla="*/ 40 w 53"/>
                <a:gd name="T9" fmla="*/ 149 h 284"/>
                <a:gd name="T10" fmla="*/ 40 w 53"/>
                <a:gd name="T11" fmla="*/ 104 h 284"/>
                <a:gd name="T12" fmla="*/ 51 w 53"/>
                <a:gd name="T13" fmla="*/ 59 h 284"/>
                <a:gd name="T14" fmla="*/ 62 w 53"/>
                <a:gd name="T15" fmla="*/ 22 h 284"/>
                <a:gd name="T16" fmla="*/ 71 w 53"/>
                <a:gd name="T17" fmla="*/ 0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284">
                  <a:moveTo>
                    <a:pt x="0" y="284"/>
                  </a:moveTo>
                  <a:lnTo>
                    <a:pt x="7" y="269"/>
                  </a:lnTo>
                  <a:lnTo>
                    <a:pt x="15" y="246"/>
                  </a:lnTo>
                  <a:lnTo>
                    <a:pt x="23" y="199"/>
                  </a:lnTo>
                  <a:lnTo>
                    <a:pt x="30" y="153"/>
                  </a:lnTo>
                  <a:lnTo>
                    <a:pt x="30" y="107"/>
                  </a:lnTo>
                  <a:lnTo>
                    <a:pt x="38" y="61"/>
                  </a:lnTo>
                  <a:lnTo>
                    <a:pt x="46" y="23"/>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5" name="Freeform 11"/>
            <p:cNvSpPr>
              <a:spLocks/>
            </p:cNvSpPr>
            <p:nvPr/>
          </p:nvSpPr>
          <p:spPr bwMode="auto">
            <a:xfrm>
              <a:off x="1319" y="1914"/>
              <a:ext cx="72" cy="75"/>
            </a:xfrm>
            <a:custGeom>
              <a:avLst/>
              <a:gdLst>
                <a:gd name="T0" fmla="*/ 0 w 54"/>
                <a:gd name="T1" fmla="*/ 8 h 77"/>
                <a:gd name="T2" fmla="*/ 11 w 54"/>
                <a:gd name="T3" fmla="*/ 0 h 77"/>
                <a:gd name="T4" fmla="*/ 21 w 54"/>
                <a:gd name="T5" fmla="*/ 8 h 77"/>
                <a:gd name="T6" fmla="*/ 32 w 54"/>
                <a:gd name="T7" fmla="*/ 15 h 77"/>
                <a:gd name="T8" fmla="*/ 32 w 54"/>
                <a:gd name="T9" fmla="*/ 30 h 77"/>
                <a:gd name="T10" fmla="*/ 52 w 54"/>
                <a:gd name="T11" fmla="*/ 59 h 77"/>
                <a:gd name="T12" fmla="*/ 63 w 54"/>
                <a:gd name="T13" fmla="*/ 75 h 77"/>
                <a:gd name="T14" fmla="*/ 72 w 54"/>
                <a:gd name="T15" fmla="*/ 75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8"/>
                  </a:moveTo>
                  <a:lnTo>
                    <a:pt x="8" y="0"/>
                  </a:lnTo>
                  <a:lnTo>
                    <a:pt x="16" y="8"/>
                  </a:lnTo>
                  <a:lnTo>
                    <a:pt x="24" y="15"/>
                  </a:lnTo>
                  <a:lnTo>
                    <a:pt x="24" y="31"/>
                  </a:lnTo>
                  <a:lnTo>
                    <a:pt x="39" y="61"/>
                  </a:lnTo>
                  <a:lnTo>
                    <a:pt x="47" y="77"/>
                  </a:lnTo>
                  <a:lnTo>
                    <a:pt x="54" y="7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6" name="Freeform 12"/>
            <p:cNvSpPr>
              <a:spLocks/>
            </p:cNvSpPr>
            <p:nvPr/>
          </p:nvSpPr>
          <p:spPr bwMode="auto">
            <a:xfrm>
              <a:off x="1391" y="1899"/>
              <a:ext cx="83" cy="90"/>
            </a:xfrm>
            <a:custGeom>
              <a:avLst/>
              <a:gdLst>
                <a:gd name="T0" fmla="*/ 0 w 62"/>
                <a:gd name="T1" fmla="*/ 90 h 93"/>
                <a:gd name="T2" fmla="*/ 11 w 62"/>
                <a:gd name="T3" fmla="*/ 82 h 93"/>
                <a:gd name="T4" fmla="*/ 21 w 62"/>
                <a:gd name="T5" fmla="*/ 75 h 93"/>
                <a:gd name="T6" fmla="*/ 42 w 62"/>
                <a:gd name="T7" fmla="*/ 45 h 93"/>
                <a:gd name="T8" fmla="*/ 63 w 62"/>
                <a:gd name="T9" fmla="*/ 15 h 93"/>
                <a:gd name="T10" fmla="*/ 72 w 62"/>
                <a:gd name="T11" fmla="*/ 8 h 93"/>
                <a:gd name="T12" fmla="*/ 83 w 62"/>
                <a:gd name="T13" fmla="*/ 0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93">
                  <a:moveTo>
                    <a:pt x="0" y="93"/>
                  </a:moveTo>
                  <a:lnTo>
                    <a:pt x="8" y="85"/>
                  </a:lnTo>
                  <a:lnTo>
                    <a:pt x="16" y="77"/>
                  </a:lnTo>
                  <a:lnTo>
                    <a:pt x="31" y="47"/>
                  </a:lnTo>
                  <a:lnTo>
                    <a:pt x="47" y="16"/>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7" name="Freeform 13"/>
            <p:cNvSpPr>
              <a:spLocks/>
            </p:cNvSpPr>
            <p:nvPr/>
          </p:nvSpPr>
          <p:spPr bwMode="auto">
            <a:xfrm>
              <a:off x="1474" y="1899"/>
              <a:ext cx="72" cy="38"/>
            </a:xfrm>
            <a:custGeom>
              <a:avLst/>
              <a:gdLst>
                <a:gd name="T0" fmla="*/ 0 w 54"/>
                <a:gd name="T1" fmla="*/ 0 h 39"/>
                <a:gd name="T2" fmla="*/ 11 w 54"/>
                <a:gd name="T3" fmla="*/ 0 h 39"/>
                <a:gd name="T4" fmla="*/ 20 w 54"/>
                <a:gd name="T5" fmla="*/ 0 h 39"/>
                <a:gd name="T6" fmla="*/ 31 w 54"/>
                <a:gd name="T7" fmla="*/ 23 h 39"/>
                <a:gd name="T8" fmla="*/ 51 w 54"/>
                <a:gd name="T9" fmla="*/ 30 h 39"/>
                <a:gd name="T10" fmla="*/ 61 w 54"/>
                <a:gd name="T11" fmla="*/ 38 h 39"/>
                <a:gd name="T12" fmla="*/ 72 w 54"/>
                <a:gd name="T13" fmla="*/ 30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39">
                  <a:moveTo>
                    <a:pt x="0" y="0"/>
                  </a:moveTo>
                  <a:lnTo>
                    <a:pt x="8" y="0"/>
                  </a:lnTo>
                  <a:lnTo>
                    <a:pt x="15" y="0"/>
                  </a:lnTo>
                  <a:lnTo>
                    <a:pt x="23" y="24"/>
                  </a:lnTo>
                  <a:lnTo>
                    <a:pt x="38" y="31"/>
                  </a:lnTo>
                  <a:lnTo>
                    <a:pt x="46" y="39"/>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8" name="Freeform 14"/>
            <p:cNvSpPr>
              <a:spLocks/>
            </p:cNvSpPr>
            <p:nvPr/>
          </p:nvSpPr>
          <p:spPr bwMode="auto">
            <a:xfrm>
              <a:off x="1546" y="1772"/>
              <a:ext cx="81" cy="157"/>
            </a:xfrm>
            <a:custGeom>
              <a:avLst/>
              <a:gdLst>
                <a:gd name="T0" fmla="*/ 0 w 61"/>
                <a:gd name="T1" fmla="*/ 157 h 161"/>
                <a:gd name="T2" fmla="*/ 11 w 61"/>
                <a:gd name="T3" fmla="*/ 150 h 161"/>
                <a:gd name="T4" fmla="*/ 20 w 61"/>
                <a:gd name="T5" fmla="*/ 127 h 161"/>
                <a:gd name="T6" fmla="*/ 41 w 61"/>
                <a:gd name="T7" fmla="*/ 90 h 161"/>
                <a:gd name="T8" fmla="*/ 61 w 61"/>
                <a:gd name="T9" fmla="*/ 45 h 161"/>
                <a:gd name="T10" fmla="*/ 81 w 61"/>
                <a:gd name="T11" fmla="*/ 0 h 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61">
                  <a:moveTo>
                    <a:pt x="0" y="161"/>
                  </a:moveTo>
                  <a:lnTo>
                    <a:pt x="8" y="154"/>
                  </a:lnTo>
                  <a:lnTo>
                    <a:pt x="15" y="130"/>
                  </a:lnTo>
                  <a:lnTo>
                    <a:pt x="31" y="92"/>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19" name="Freeform 15"/>
            <p:cNvSpPr>
              <a:spLocks/>
            </p:cNvSpPr>
            <p:nvPr/>
          </p:nvSpPr>
          <p:spPr bwMode="auto">
            <a:xfrm>
              <a:off x="1627" y="1614"/>
              <a:ext cx="72" cy="158"/>
            </a:xfrm>
            <a:custGeom>
              <a:avLst/>
              <a:gdLst>
                <a:gd name="T0" fmla="*/ 0 w 54"/>
                <a:gd name="T1" fmla="*/ 158 h 162"/>
                <a:gd name="T2" fmla="*/ 11 w 54"/>
                <a:gd name="T3" fmla="*/ 136 h 162"/>
                <a:gd name="T4" fmla="*/ 21 w 54"/>
                <a:gd name="T5" fmla="*/ 105 h 162"/>
                <a:gd name="T6" fmla="*/ 41 w 54"/>
                <a:gd name="T7" fmla="*/ 53 h 162"/>
                <a:gd name="T8" fmla="*/ 41 w 54"/>
                <a:gd name="T9" fmla="*/ 22 h 162"/>
                <a:gd name="T10" fmla="*/ 52 w 54"/>
                <a:gd name="T11" fmla="*/ 8 h 162"/>
                <a:gd name="T12" fmla="*/ 63 w 54"/>
                <a:gd name="T13" fmla="*/ 0 h 162"/>
                <a:gd name="T14" fmla="*/ 72 w 54"/>
                <a:gd name="T15" fmla="*/ 8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2">
                  <a:moveTo>
                    <a:pt x="0" y="162"/>
                  </a:moveTo>
                  <a:lnTo>
                    <a:pt x="8" y="139"/>
                  </a:lnTo>
                  <a:lnTo>
                    <a:pt x="16" y="108"/>
                  </a:lnTo>
                  <a:lnTo>
                    <a:pt x="31" y="54"/>
                  </a:lnTo>
                  <a:lnTo>
                    <a:pt x="31" y="23"/>
                  </a:lnTo>
                  <a:lnTo>
                    <a:pt x="39" y="8"/>
                  </a:lnTo>
                  <a:lnTo>
                    <a:pt x="47" y="0"/>
                  </a:lnTo>
                  <a:lnTo>
                    <a:pt x="54" y="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0" name="Freeform 16"/>
            <p:cNvSpPr>
              <a:spLocks/>
            </p:cNvSpPr>
            <p:nvPr/>
          </p:nvSpPr>
          <p:spPr bwMode="auto">
            <a:xfrm>
              <a:off x="1699" y="1622"/>
              <a:ext cx="72" cy="359"/>
            </a:xfrm>
            <a:custGeom>
              <a:avLst/>
              <a:gdLst>
                <a:gd name="T0" fmla="*/ 0 w 54"/>
                <a:gd name="T1" fmla="*/ 0 h 369"/>
                <a:gd name="T2" fmla="*/ 11 w 54"/>
                <a:gd name="T3" fmla="*/ 22 h 369"/>
                <a:gd name="T4" fmla="*/ 21 w 54"/>
                <a:gd name="T5" fmla="*/ 59 h 369"/>
                <a:gd name="T6" fmla="*/ 31 w 54"/>
                <a:gd name="T7" fmla="*/ 112 h 369"/>
                <a:gd name="T8" fmla="*/ 31 w 54"/>
                <a:gd name="T9" fmla="*/ 172 h 369"/>
                <a:gd name="T10" fmla="*/ 41 w 54"/>
                <a:gd name="T11" fmla="*/ 232 h 369"/>
                <a:gd name="T12" fmla="*/ 52 w 54"/>
                <a:gd name="T13" fmla="*/ 284 h 369"/>
                <a:gd name="T14" fmla="*/ 61 w 54"/>
                <a:gd name="T15" fmla="*/ 329 h 369"/>
                <a:gd name="T16" fmla="*/ 72 w 54"/>
                <a:gd name="T17" fmla="*/ 359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69">
                  <a:moveTo>
                    <a:pt x="0" y="0"/>
                  </a:moveTo>
                  <a:lnTo>
                    <a:pt x="8" y="23"/>
                  </a:lnTo>
                  <a:lnTo>
                    <a:pt x="16" y="61"/>
                  </a:lnTo>
                  <a:lnTo>
                    <a:pt x="23" y="115"/>
                  </a:lnTo>
                  <a:lnTo>
                    <a:pt x="23" y="177"/>
                  </a:lnTo>
                  <a:lnTo>
                    <a:pt x="31" y="238"/>
                  </a:lnTo>
                  <a:lnTo>
                    <a:pt x="39" y="292"/>
                  </a:lnTo>
                  <a:lnTo>
                    <a:pt x="46" y="338"/>
                  </a:lnTo>
                  <a:lnTo>
                    <a:pt x="54" y="3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1" name="Freeform 17"/>
            <p:cNvSpPr>
              <a:spLocks/>
            </p:cNvSpPr>
            <p:nvPr/>
          </p:nvSpPr>
          <p:spPr bwMode="auto">
            <a:xfrm>
              <a:off x="1771" y="1959"/>
              <a:ext cx="83" cy="30"/>
            </a:xfrm>
            <a:custGeom>
              <a:avLst/>
              <a:gdLst>
                <a:gd name="T0" fmla="*/ 0 w 62"/>
                <a:gd name="T1" fmla="*/ 22 h 31"/>
                <a:gd name="T2" fmla="*/ 11 w 62"/>
                <a:gd name="T3" fmla="*/ 30 h 31"/>
                <a:gd name="T4" fmla="*/ 21 w 62"/>
                <a:gd name="T5" fmla="*/ 30 h 31"/>
                <a:gd name="T6" fmla="*/ 42 w 62"/>
                <a:gd name="T7" fmla="*/ 22 h 31"/>
                <a:gd name="T8" fmla="*/ 62 w 62"/>
                <a:gd name="T9" fmla="*/ 8 h 31"/>
                <a:gd name="T10" fmla="*/ 83 w 62"/>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31">
                  <a:moveTo>
                    <a:pt x="0" y="23"/>
                  </a:moveTo>
                  <a:lnTo>
                    <a:pt x="8" y="31"/>
                  </a:lnTo>
                  <a:lnTo>
                    <a:pt x="16" y="31"/>
                  </a:lnTo>
                  <a:lnTo>
                    <a:pt x="31" y="23"/>
                  </a:lnTo>
                  <a:lnTo>
                    <a:pt x="46"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2" name="Freeform 18"/>
            <p:cNvSpPr>
              <a:spLocks/>
            </p:cNvSpPr>
            <p:nvPr/>
          </p:nvSpPr>
          <p:spPr bwMode="auto">
            <a:xfrm>
              <a:off x="1854" y="1959"/>
              <a:ext cx="72" cy="30"/>
            </a:xfrm>
            <a:custGeom>
              <a:avLst/>
              <a:gdLst>
                <a:gd name="T0" fmla="*/ 0 w 54"/>
                <a:gd name="T1" fmla="*/ 0 h 31"/>
                <a:gd name="T2" fmla="*/ 20 w 54"/>
                <a:gd name="T3" fmla="*/ 8 h 31"/>
                <a:gd name="T4" fmla="*/ 31 w 54"/>
                <a:gd name="T5" fmla="*/ 22 h 31"/>
                <a:gd name="T6" fmla="*/ 51 w 54"/>
                <a:gd name="T7" fmla="*/ 30 h 31"/>
                <a:gd name="T8" fmla="*/ 72 w 54"/>
                <a:gd name="T9" fmla="*/ 3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31">
                  <a:moveTo>
                    <a:pt x="0" y="0"/>
                  </a:moveTo>
                  <a:lnTo>
                    <a:pt x="15" y="8"/>
                  </a:lnTo>
                  <a:lnTo>
                    <a:pt x="23" y="23"/>
                  </a:lnTo>
                  <a:lnTo>
                    <a:pt x="38" y="31"/>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3" name="Freeform 19"/>
            <p:cNvSpPr>
              <a:spLocks/>
            </p:cNvSpPr>
            <p:nvPr/>
          </p:nvSpPr>
          <p:spPr bwMode="auto">
            <a:xfrm>
              <a:off x="1926" y="1892"/>
              <a:ext cx="81" cy="97"/>
            </a:xfrm>
            <a:custGeom>
              <a:avLst/>
              <a:gdLst>
                <a:gd name="T0" fmla="*/ 0 w 61"/>
                <a:gd name="T1" fmla="*/ 97 h 100"/>
                <a:gd name="T2" fmla="*/ 20 w 61"/>
                <a:gd name="T3" fmla="*/ 81 h 100"/>
                <a:gd name="T4" fmla="*/ 40 w 61"/>
                <a:gd name="T5" fmla="*/ 59 h 100"/>
                <a:gd name="T6" fmla="*/ 61 w 61"/>
                <a:gd name="T7" fmla="*/ 30 h 100"/>
                <a:gd name="T8" fmla="*/ 81 w 61"/>
                <a:gd name="T9" fmla="*/ 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00">
                  <a:moveTo>
                    <a:pt x="0" y="100"/>
                  </a:moveTo>
                  <a:lnTo>
                    <a:pt x="15" y="84"/>
                  </a:lnTo>
                  <a:lnTo>
                    <a:pt x="30" y="61"/>
                  </a:lnTo>
                  <a:lnTo>
                    <a:pt x="46" y="31"/>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4" name="Freeform 20"/>
            <p:cNvSpPr>
              <a:spLocks/>
            </p:cNvSpPr>
            <p:nvPr/>
          </p:nvSpPr>
          <p:spPr bwMode="auto">
            <a:xfrm>
              <a:off x="2007" y="1705"/>
              <a:ext cx="72" cy="187"/>
            </a:xfrm>
            <a:custGeom>
              <a:avLst/>
              <a:gdLst>
                <a:gd name="T0" fmla="*/ 0 w 54"/>
                <a:gd name="T1" fmla="*/ 187 h 192"/>
                <a:gd name="T2" fmla="*/ 11 w 54"/>
                <a:gd name="T3" fmla="*/ 165 h 192"/>
                <a:gd name="T4" fmla="*/ 21 w 54"/>
                <a:gd name="T5" fmla="*/ 134 h 192"/>
                <a:gd name="T6" fmla="*/ 41 w 54"/>
                <a:gd name="T7" fmla="*/ 74 h 192"/>
                <a:gd name="T8" fmla="*/ 41 w 54"/>
                <a:gd name="T9" fmla="*/ 45 h 192"/>
                <a:gd name="T10" fmla="*/ 52 w 54"/>
                <a:gd name="T11" fmla="*/ 22 h 192"/>
                <a:gd name="T12" fmla="*/ 61 w 54"/>
                <a:gd name="T13" fmla="*/ 7 h 192"/>
                <a:gd name="T14" fmla="*/ 72 w 54"/>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2">
                  <a:moveTo>
                    <a:pt x="0" y="192"/>
                  </a:moveTo>
                  <a:lnTo>
                    <a:pt x="8" y="169"/>
                  </a:lnTo>
                  <a:lnTo>
                    <a:pt x="16" y="138"/>
                  </a:lnTo>
                  <a:lnTo>
                    <a:pt x="31" y="76"/>
                  </a:lnTo>
                  <a:lnTo>
                    <a:pt x="31" y="46"/>
                  </a:lnTo>
                  <a:lnTo>
                    <a:pt x="39" y="23"/>
                  </a:lnTo>
                  <a:lnTo>
                    <a:pt x="46" y="7"/>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5" name="Freeform 21"/>
            <p:cNvSpPr>
              <a:spLocks/>
            </p:cNvSpPr>
            <p:nvPr/>
          </p:nvSpPr>
          <p:spPr bwMode="auto">
            <a:xfrm>
              <a:off x="2079" y="1705"/>
              <a:ext cx="72" cy="194"/>
            </a:xfrm>
            <a:custGeom>
              <a:avLst/>
              <a:gdLst>
                <a:gd name="T0" fmla="*/ 0 w 54"/>
                <a:gd name="T1" fmla="*/ 0 h 199"/>
                <a:gd name="T2" fmla="*/ 11 w 54"/>
                <a:gd name="T3" fmla="*/ 7 h 199"/>
                <a:gd name="T4" fmla="*/ 21 w 54"/>
                <a:gd name="T5" fmla="*/ 22 h 199"/>
                <a:gd name="T6" fmla="*/ 31 w 54"/>
                <a:gd name="T7" fmla="*/ 52 h 199"/>
                <a:gd name="T8" fmla="*/ 31 w 54"/>
                <a:gd name="T9" fmla="*/ 82 h 199"/>
                <a:gd name="T10" fmla="*/ 52 w 54"/>
                <a:gd name="T11" fmla="*/ 142 h 199"/>
                <a:gd name="T12" fmla="*/ 61 w 54"/>
                <a:gd name="T13" fmla="*/ 172 h 199"/>
                <a:gd name="T14" fmla="*/ 72 w 54"/>
                <a:gd name="T15" fmla="*/ 194 h 1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9">
                  <a:moveTo>
                    <a:pt x="0" y="0"/>
                  </a:moveTo>
                  <a:lnTo>
                    <a:pt x="8" y="7"/>
                  </a:lnTo>
                  <a:lnTo>
                    <a:pt x="16" y="23"/>
                  </a:lnTo>
                  <a:lnTo>
                    <a:pt x="23" y="53"/>
                  </a:lnTo>
                  <a:lnTo>
                    <a:pt x="23" y="84"/>
                  </a:lnTo>
                  <a:lnTo>
                    <a:pt x="39" y="146"/>
                  </a:lnTo>
                  <a:lnTo>
                    <a:pt x="46" y="176"/>
                  </a:lnTo>
                  <a:lnTo>
                    <a:pt x="54" y="19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6" name="Freeform 22"/>
            <p:cNvSpPr>
              <a:spLocks/>
            </p:cNvSpPr>
            <p:nvPr/>
          </p:nvSpPr>
          <p:spPr bwMode="auto">
            <a:xfrm>
              <a:off x="2151" y="1899"/>
              <a:ext cx="83" cy="97"/>
            </a:xfrm>
            <a:custGeom>
              <a:avLst/>
              <a:gdLst>
                <a:gd name="T0" fmla="*/ 0 w 62"/>
                <a:gd name="T1" fmla="*/ 0 h 100"/>
                <a:gd name="T2" fmla="*/ 20 w 62"/>
                <a:gd name="T3" fmla="*/ 30 h 100"/>
                <a:gd name="T4" fmla="*/ 42 w 62"/>
                <a:gd name="T5" fmla="*/ 52 h 100"/>
                <a:gd name="T6" fmla="*/ 62 w 62"/>
                <a:gd name="T7" fmla="*/ 68 h 100"/>
                <a:gd name="T8" fmla="*/ 83 w 62"/>
                <a:gd name="T9" fmla="*/ 97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00">
                  <a:moveTo>
                    <a:pt x="0" y="0"/>
                  </a:moveTo>
                  <a:lnTo>
                    <a:pt x="15" y="31"/>
                  </a:lnTo>
                  <a:lnTo>
                    <a:pt x="31" y="54"/>
                  </a:lnTo>
                  <a:lnTo>
                    <a:pt x="46" y="70"/>
                  </a:lnTo>
                  <a:lnTo>
                    <a:pt x="62"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7" name="Freeform 23"/>
            <p:cNvSpPr>
              <a:spLocks/>
            </p:cNvSpPr>
            <p:nvPr/>
          </p:nvSpPr>
          <p:spPr bwMode="auto">
            <a:xfrm>
              <a:off x="2234" y="1996"/>
              <a:ext cx="72" cy="188"/>
            </a:xfrm>
            <a:custGeom>
              <a:avLst/>
              <a:gdLst>
                <a:gd name="T0" fmla="*/ 0 w 54"/>
                <a:gd name="T1" fmla="*/ 0 h 193"/>
                <a:gd name="T2" fmla="*/ 20 w 54"/>
                <a:gd name="T3" fmla="*/ 46 h 193"/>
                <a:gd name="T4" fmla="*/ 31 w 54"/>
                <a:gd name="T5" fmla="*/ 91 h 193"/>
                <a:gd name="T6" fmla="*/ 51 w 54"/>
                <a:gd name="T7" fmla="*/ 143 h 193"/>
                <a:gd name="T8" fmla="*/ 72 w 54"/>
                <a:gd name="T9" fmla="*/ 188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3">
                  <a:moveTo>
                    <a:pt x="0" y="0"/>
                  </a:moveTo>
                  <a:lnTo>
                    <a:pt x="15" y="47"/>
                  </a:lnTo>
                  <a:lnTo>
                    <a:pt x="23" y="93"/>
                  </a:lnTo>
                  <a:lnTo>
                    <a:pt x="38" y="147"/>
                  </a:lnTo>
                  <a:lnTo>
                    <a:pt x="54" y="19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8" name="Freeform 24"/>
            <p:cNvSpPr>
              <a:spLocks/>
            </p:cNvSpPr>
            <p:nvPr/>
          </p:nvSpPr>
          <p:spPr bwMode="auto">
            <a:xfrm>
              <a:off x="2306" y="2184"/>
              <a:ext cx="81" cy="127"/>
            </a:xfrm>
            <a:custGeom>
              <a:avLst/>
              <a:gdLst>
                <a:gd name="T0" fmla="*/ 0 w 61"/>
                <a:gd name="T1" fmla="*/ 0 h 130"/>
                <a:gd name="T2" fmla="*/ 20 w 61"/>
                <a:gd name="T3" fmla="*/ 45 h 130"/>
                <a:gd name="T4" fmla="*/ 40 w 61"/>
                <a:gd name="T5" fmla="*/ 90 h 130"/>
                <a:gd name="T6" fmla="*/ 50 w 61"/>
                <a:gd name="T7" fmla="*/ 112 h 130"/>
                <a:gd name="T8" fmla="*/ 61 w 61"/>
                <a:gd name="T9" fmla="*/ 120 h 130"/>
                <a:gd name="T10" fmla="*/ 70 w 61"/>
                <a:gd name="T11" fmla="*/ 127 h 130"/>
                <a:gd name="T12" fmla="*/ 81 w 61"/>
                <a:gd name="T13" fmla="*/ 120 h 1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130">
                  <a:moveTo>
                    <a:pt x="0" y="0"/>
                  </a:moveTo>
                  <a:lnTo>
                    <a:pt x="15" y="46"/>
                  </a:lnTo>
                  <a:lnTo>
                    <a:pt x="30" y="92"/>
                  </a:lnTo>
                  <a:lnTo>
                    <a:pt x="38" y="115"/>
                  </a:lnTo>
                  <a:lnTo>
                    <a:pt x="46" y="123"/>
                  </a:lnTo>
                  <a:lnTo>
                    <a:pt x="53" y="130"/>
                  </a:lnTo>
                  <a:lnTo>
                    <a:pt x="61"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29" name="Freeform 25"/>
            <p:cNvSpPr>
              <a:spLocks/>
            </p:cNvSpPr>
            <p:nvPr/>
          </p:nvSpPr>
          <p:spPr bwMode="auto">
            <a:xfrm>
              <a:off x="2387" y="1996"/>
              <a:ext cx="72" cy="308"/>
            </a:xfrm>
            <a:custGeom>
              <a:avLst/>
              <a:gdLst>
                <a:gd name="T0" fmla="*/ 0 w 54"/>
                <a:gd name="T1" fmla="*/ 308 h 316"/>
                <a:gd name="T2" fmla="*/ 11 w 54"/>
                <a:gd name="T3" fmla="*/ 286 h 316"/>
                <a:gd name="T4" fmla="*/ 21 w 54"/>
                <a:gd name="T5" fmla="*/ 248 h 316"/>
                <a:gd name="T6" fmla="*/ 31 w 54"/>
                <a:gd name="T7" fmla="*/ 203 h 316"/>
                <a:gd name="T8" fmla="*/ 41 w 54"/>
                <a:gd name="T9" fmla="*/ 150 h 316"/>
                <a:gd name="T10" fmla="*/ 41 w 54"/>
                <a:gd name="T11" fmla="*/ 97 h 316"/>
                <a:gd name="T12" fmla="*/ 52 w 54"/>
                <a:gd name="T13" fmla="*/ 53 h 316"/>
                <a:gd name="T14" fmla="*/ 61 w 54"/>
                <a:gd name="T15" fmla="*/ 22 h 316"/>
                <a:gd name="T16" fmla="*/ 72 w 54"/>
                <a:gd name="T17" fmla="*/ 0 h 3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16">
                  <a:moveTo>
                    <a:pt x="0" y="316"/>
                  </a:moveTo>
                  <a:lnTo>
                    <a:pt x="8" y="293"/>
                  </a:lnTo>
                  <a:lnTo>
                    <a:pt x="16" y="254"/>
                  </a:lnTo>
                  <a:lnTo>
                    <a:pt x="23" y="208"/>
                  </a:lnTo>
                  <a:lnTo>
                    <a:pt x="31" y="154"/>
                  </a:lnTo>
                  <a:lnTo>
                    <a:pt x="31" y="100"/>
                  </a:lnTo>
                  <a:lnTo>
                    <a:pt x="39" y="54"/>
                  </a:lnTo>
                  <a:lnTo>
                    <a:pt x="46" y="2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0" name="Freeform 26"/>
            <p:cNvSpPr>
              <a:spLocks/>
            </p:cNvSpPr>
            <p:nvPr/>
          </p:nvSpPr>
          <p:spPr bwMode="auto">
            <a:xfrm>
              <a:off x="2459" y="1996"/>
              <a:ext cx="72" cy="143"/>
            </a:xfrm>
            <a:custGeom>
              <a:avLst/>
              <a:gdLst>
                <a:gd name="T0" fmla="*/ 0 w 54"/>
                <a:gd name="T1" fmla="*/ 0 h 147"/>
                <a:gd name="T2" fmla="*/ 11 w 54"/>
                <a:gd name="T3" fmla="*/ 0 h 147"/>
                <a:gd name="T4" fmla="*/ 20 w 54"/>
                <a:gd name="T5" fmla="*/ 8 h 147"/>
                <a:gd name="T6" fmla="*/ 31 w 54"/>
                <a:gd name="T7" fmla="*/ 22 h 147"/>
                <a:gd name="T8" fmla="*/ 31 w 54"/>
                <a:gd name="T9" fmla="*/ 53 h 147"/>
                <a:gd name="T10" fmla="*/ 52 w 54"/>
                <a:gd name="T11" fmla="*/ 105 h 147"/>
                <a:gd name="T12" fmla="*/ 61 w 54"/>
                <a:gd name="T13" fmla="*/ 127 h 147"/>
                <a:gd name="T14" fmla="*/ 72 w 54"/>
                <a:gd name="T15" fmla="*/ 143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47">
                  <a:moveTo>
                    <a:pt x="0" y="0"/>
                  </a:moveTo>
                  <a:lnTo>
                    <a:pt x="8" y="0"/>
                  </a:lnTo>
                  <a:lnTo>
                    <a:pt x="15" y="8"/>
                  </a:lnTo>
                  <a:lnTo>
                    <a:pt x="23" y="23"/>
                  </a:lnTo>
                  <a:lnTo>
                    <a:pt x="23" y="54"/>
                  </a:lnTo>
                  <a:lnTo>
                    <a:pt x="39" y="108"/>
                  </a:lnTo>
                  <a:lnTo>
                    <a:pt x="46" y="131"/>
                  </a:lnTo>
                  <a:lnTo>
                    <a:pt x="54" y="14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1" name="Freeform 27"/>
            <p:cNvSpPr>
              <a:spLocks/>
            </p:cNvSpPr>
            <p:nvPr/>
          </p:nvSpPr>
          <p:spPr bwMode="auto">
            <a:xfrm>
              <a:off x="2531" y="2139"/>
              <a:ext cx="83" cy="45"/>
            </a:xfrm>
            <a:custGeom>
              <a:avLst/>
              <a:gdLst>
                <a:gd name="T0" fmla="*/ 0 w 62"/>
                <a:gd name="T1" fmla="*/ 0 h 46"/>
                <a:gd name="T2" fmla="*/ 20 w 62"/>
                <a:gd name="T3" fmla="*/ 7 h 46"/>
                <a:gd name="T4" fmla="*/ 42 w 62"/>
                <a:gd name="T5" fmla="*/ 15 h 46"/>
                <a:gd name="T6" fmla="*/ 62 w 62"/>
                <a:gd name="T7" fmla="*/ 23 h 46"/>
                <a:gd name="T8" fmla="*/ 83 w 62"/>
                <a:gd name="T9" fmla="*/ 45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46">
                  <a:moveTo>
                    <a:pt x="0" y="0"/>
                  </a:moveTo>
                  <a:lnTo>
                    <a:pt x="15" y="7"/>
                  </a:lnTo>
                  <a:lnTo>
                    <a:pt x="31" y="15"/>
                  </a:lnTo>
                  <a:lnTo>
                    <a:pt x="46" y="23"/>
                  </a:lnTo>
                  <a:lnTo>
                    <a:pt x="62" y="4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2" name="Freeform 28"/>
            <p:cNvSpPr>
              <a:spLocks/>
            </p:cNvSpPr>
            <p:nvPr/>
          </p:nvSpPr>
          <p:spPr bwMode="auto">
            <a:xfrm>
              <a:off x="2614" y="2184"/>
              <a:ext cx="70" cy="457"/>
            </a:xfrm>
            <a:custGeom>
              <a:avLst/>
              <a:gdLst>
                <a:gd name="T0" fmla="*/ 0 w 53"/>
                <a:gd name="T1" fmla="*/ 0 h 469"/>
                <a:gd name="T2" fmla="*/ 0 w 53"/>
                <a:gd name="T3" fmla="*/ 15 h 469"/>
                <a:gd name="T4" fmla="*/ 9 w 53"/>
                <a:gd name="T5" fmla="*/ 45 h 469"/>
                <a:gd name="T6" fmla="*/ 20 w 53"/>
                <a:gd name="T7" fmla="*/ 97 h 469"/>
                <a:gd name="T8" fmla="*/ 30 w 53"/>
                <a:gd name="T9" fmla="*/ 171 h 469"/>
                <a:gd name="T10" fmla="*/ 30 w 53"/>
                <a:gd name="T11" fmla="*/ 247 h 469"/>
                <a:gd name="T12" fmla="*/ 40 w 53"/>
                <a:gd name="T13" fmla="*/ 315 h 469"/>
                <a:gd name="T14" fmla="*/ 50 w 53"/>
                <a:gd name="T15" fmla="*/ 382 h 469"/>
                <a:gd name="T16" fmla="*/ 61 w 53"/>
                <a:gd name="T17" fmla="*/ 427 h 469"/>
                <a:gd name="T18" fmla="*/ 70 w 53"/>
                <a:gd name="T19" fmla="*/ 449 h 469"/>
                <a:gd name="T20" fmla="*/ 70 w 53"/>
                <a:gd name="T21" fmla="*/ 457 h 4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469">
                  <a:moveTo>
                    <a:pt x="0" y="0"/>
                  </a:moveTo>
                  <a:lnTo>
                    <a:pt x="0" y="15"/>
                  </a:lnTo>
                  <a:lnTo>
                    <a:pt x="7" y="46"/>
                  </a:lnTo>
                  <a:lnTo>
                    <a:pt x="15" y="100"/>
                  </a:lnTo>
                  <a:lnTo>
                    <a:pt x="23" y="176"/>
                  </a:lnTo>
                  <a:lnTo>
                    <a:pt x="23" y="253"/>
                  </a:lnTo>
                  <a:lnTo>
                    <a:pt x="30" y="323"/>
                  </a:lnTo>
                  <a:lnTo>
                    <a:pt x="38" y="392"/>
                  </a:lnTo>
                  <a:lnTo>
                    <a:pt x="46" y="438"/>
                  </a:lnTo>
                  <a:lnTo>
                    <a:pt x="53" y="461"/>
                  </a:lnTo>
                  <a:lnTo>
                    <a:pt x="53" y="4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3" name="Freeform 29"/>
            <p:cNvSpPr>
              <a:spLocks/>
            </p:cNvSpPr>
            <p:nvPr/>
          </p:nvSpPr>
          <p:spPr bwMode="auto">
            <a:xfrm>
              <a:off x="2684" y="2438"/>
              <a:ext cx="83" cy="210"/>
            </a:xfrm>
            <a:custGeom>
              <a:avLst/>
              <a:gdLst>
                <a:gd name="T0" fmla="*/ 0 w 62"/>
                <a:gd name="T1" fmla="*/ 203 h 215"/>
                <a:gd name="T2" fmla="*/ 0 w 62"/>
                <a:gd name="T3" fmla="*/ 210 h 215"/>
                <a:gd name="T4" fmla="*/ 11 w 62"/>
                <a:gd name="T5" fmla="*/ 210 h 215"/>
                <a:gd name="T6" fmla="*/ 21 w 62"/>
                <a:gd name="T7" fmla="*/ 188 h 215"/>
                <a:gd name="T8" fmla="*/ 32 w 62"/>
                <a:gd name="T9" fmla="*/ 158 h 215"/>
                <a:gd name="T10" fmla="*/ 42 w 62"/>
                <a:gd name="T11" fmla="*/ 120 h 215"/>
                <a:gd name="T12" fmla="*/ 52 w 62"/>
                <a:gd name="T13" fmla="*/ 83 h 215"/>
                <a:gd name="T14" fmla="*/ 63 w 62"/>
                <a:gd name="T15" fmla="*/ 45 h 215"/>
                <a:gd name="T16" fmla="*/ 72 w 62"/>
                <a:gd name="T17" fmla="*/ 15 h 215"/>
                <a:gd name="T18" fmla="*/ 83 w 62"/>
                <a:gd name="T19" fmla="*/ 0 h 2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15">
                  <a:moveTo>
                    <a:pt x="0" y="208"/>
                  </a:moveTo>
                  <a:lnTo>
                    <a:pt x="0" y="215"/>
                  </a:lnTo>
                  <a:lnTo>
                    <a:pt x="8" y="215"/>
                  </a:lnTo>
                  <a:lnTo>
                    <a:pt x="16" y="192"/>
                  </a:lnTo>
                  <a:lnTo>
                    <a:pt x="24" y="162"/>
                  </a:lnTo>
                  <a:lnTo>
                    <a:pt x="31" y="123"/>
                  </a:lnTo>
                  <a:lnTo>
                    <a:pt x="39" y="85"/>
                  </a:lnTo>
                  <a:lnTo>
                    <a:pt x="47" y="46"/>
                  </a:lnTo>
                  <a:lnTo>
                    <a:pt x="54"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4" name="Freeform 30"/>
            <p:cNvSpPr>
              <a:spLocks/>
            </p:cNvSpPr>
            <p:nvPr/>
          </p:nvSpPr>
          <p:spPr bwMode="auto">
            <a:xfrm>
              <a:off x="2767" y="2438"/>
              <a:ext cx="72" cy="128"/>
            </a:xfrm>
            <a:custGeom>
              <a:avLst/>
              <a:gdLst>
                <a:gd name="T0" fmla="*/ 0 w 54"/>
                <a:gd name="T1" fmla="*/ 0 h 131"/>
                <a:gd name="T2" fmla="*/ 11 w 54"/>
                <a:gd name="T3" fmla="*/ 0 h 131"/>
                <a:gd name="T4" fmla="*/ 20 w 54"/>
                <a:gd name="T5" fmla="*/ 8 h 131"/>
                <a:gd name="T6" fmla="*/ 31 w 54"/>
                <a:gd name="T7" fmla="*/ 22 h 131"/>
                <a:gd name="T8" fmla="*/ 41 w 54"/>
                <a:gd name="T9" fmla="*/ 38 h 131"/>
                <a:gd name="T10" fmla="*/ 52 w 54"/>
                <a:gd name="T11" fmla="*/ 83 h 131"/>
                <a:gd name="T12" fmla="*/ 72 w 54"/>
                <a:gd name="T13" fmla="*/ 128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131">
                  <a:moveTo>
                    <a:pt x="0" y="0"/>
                  </a:moveTo>
                  <a:lnTo>
                    <a:pt x="8" y="0"/>
                  </a:lnTo>
                  <a:lnTo>
                    <a:pt x="15" y="8"/>
                  </a:lnTo>
                  <a:lnTo>
                    <a:pt x="23" y="23"/>
                  </a:lnTo>
                  <a:lnTo>
                    <a:pt x="31" y="39"/>
                  </a:lnTo>
                  <a:lnTo>
                    <a:pt x="39" y="85"/>
                  </a:lnTo>
                  <a:lnTo>
                    <a:pt x="54" y="1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5" name="Freeform 31"/>
            <p:cNvSpPr>
              <a:spLocks/>
            </p:cNvSpPr>
            <p:nvPr/>
          </p:nvSpPr>
          <p:spPr bwMode="auto">
            <a:xfrm>
              <a:off x="2839" y="2566"/>
              <a:ext cx="72" cy="187"/>
            </a:xfrm>
            <a:custGeom>
              <a:avLst/>
              <a:gdLst>
                <a:gd name="T0" fmla="*/ 0 w 54"/>
                <a:gd name="T1" fmla="*/ 0 h 192"/>
                <a:gd name="T2" fmla="*/ 20 w 54"/>
                <a:gd name="T3" fmla="*/ 45 h 192"/>
                <a:gd name="T4" fmla="*/ 31 w 54"/>
                <a:gd name="T5" fmla="*/ 97 h 192"/>
                <a:gd name="T6" fmla="*/ 51 w 54"/>
                <a:gd name="T7" fmla="*/ 150 h 192"/>
                <a:gd name="T8" fmla="*/ 72 w 54"/>
                <a:gd name="T9" fmla="*/ 187 h 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2">
                  <a:moveTo>
                    <a:pt x="0" y="0"/>
                  </a:moveTo>
                  <a:lnTo>
                    <a:pt x="15" y="46"/>
                  </a:lnTo>
                  <a:lnTo>
                    <a:pt x="23" y="100"/>
                  </a:lnTo>
                  <a:lnTo>
                    <a:pt x="38" y="154"/>
                  </a:lnTo>
                  <a:lnTo>
                    <a:pt x="54" y="1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6" name="Freeform 32"/>
            <p:cNvSpPr>
              <a:spLocks/>
            </p:cNvSpPr>
            <p:nvPr/>
          </p:nvSpPr>
          <p:spPr bwMode="auto">
            <a:xfrm>
              <a:off x="2911" y="2753"/>
              <a:ext cx="81" cy="67"/>
            </a:xfrm>
            <a:custGeom>
              <a:avLst/>
              <a:gdLst>
                <a:gd name="T0" fmla="*/ 0 w 61"/>
                <a:gd name="T1" fmla="*/ 0 h 69"/>
                <a:gd name="T2" fmla="*/ 20 w 61"/>
                <a:gd name="T3" fmla="*/ 30 h 69"/>
                <a:gd name="T4" fmla="*/ 41 w 61"/>
                <a:gd name="T5" fmla="*/ 52 h 69"/>
                <a:gd name="T6" fmla="*/ 50 w 61"/>
                <a:gd name="T7" fmla="*/ 60 h 69"/>
                <a:gd name="T8" fmla="*/ 61 w 61"/>
                <a:gd name="T9" fmla="*/ 67 h 69"/>
                <a:gd name="T10" fmla="*/ 72 w 61"/>
                <a:gd name="T11" fmla="*/ 60 h 69"/>
                <a:gd name="T12" fmla="*/ 81 w 61"/>
                <a:gd name="T13" fmla="*/ 52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9">
                  <a:moveTo>
                    <a:pt x="0" y="0"/>
                  </a:moveTo>
                  <a:lnTo>
                    <a:pt x="15" y="31"/>
                  </a:lnTo>
                  <a:lnTo>
                    <a:pt x="31" y="54"/>
                  </a:lnTo>
                  <a:lnTo>
                    <a:pt x="38" y="62"/>
                  </a:lnTo>
                  <a:lnTo>
                    <a:pt x="46" y="69"/>
                  </a:lnTo>
                  <a:lnTo>
                    <a:pt x="54" y="62"/>
                  </a:lnTo>
                  <a:lnTo>
                    <a:pt x="61" y="54"/>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7" name="Freeform 33"/>
            <p:cNvSpPr>
              <a:spLocks/>
            </p:cNvSpPr>
            <p:nvPr/>
          </p:nvSpPr>
          <p:spPr bwMode="auto">
            <a:xfrm>
              <a:off x="2992" y="2476"/>
              <a:ext cx="72" cy="329"/>
            </a:xfrm>
            <a:custGeom>
              <a:avLst/>
              <a:gdLst>
                <a:gd name="T0" fmla="*/ 0 w 54"/>
                <a:gd name="T1" fmla="*/ 329 h 338"/>
                <a:gd name="T2" fmla="*/ 11 w 54"/>
                <a:gd name="T3" fmla="*/ 307 h 338"/>
                <a:gd name="T4" fmla="*/ 21 w 54"/>
                <a:gd name="T5" fmla="*/ 269 h 338"/>
                <a:gd name="T6" fmla="*/ 31 w 54"/>
                <a:gd name="T7" fmla="*/ 232 h 338"/>
                <a:gd name="T8" fmla="*/ 31 w 54"/>
                <a:gd name="T9" fmla="*/ 179 h 338"/>
                <a:gd name="T10" fmla="*/ 52 w 54"/>
                <a:gd name="T11" fmla="*/ 82 h 338"/>
                <a:gd name="T12" fmla="*/ 63 w 54"/>
                <a:gd name="T13" fmla="*/ 37 h 338"/>
                <a:gd name="T14" fmla="*/ 72 w 54"/>
                <a:gd name="T15" fmla="*/ 0 h 3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38">
                  <a:moveTo>
                    <a:pt x="0" y="338"/>
                  </a:moveTo>
                  <a:lnTo>
                    <a:pt x="8" y="315"/>
                  </a:lnTo>
                  <a:lnTo>
                    <a:pt x="16" y="276"/>
                  </a:lnTo>
                  <a:lnTo>
                    <a:pt x="23" y="238"/>
                  </a:lnTo>
                  <a:lnTo>
                    <a:pt x="23" y="184"/>
                  </a:lnTo>
                  <a:lnTo>
                    <a:pt x="39" y="84"/>
                  </a:lnTo>
                  <a:lnTo>
                    <a:pt x="47" y="3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8" name="Freeform 34"/>
            <p:cNvSpPr>
              <a:spLocks/>
            </p:cNvSpPr>
            <p:nvPr/>
          </p:nvSpPr>
          <p:spPr bwMode="auto">
            <a:xfrm>
              <a:off x="3064" y="2236"/>
              <a:ext cx="83" cy="240"/>
            </a:xfrm>
            <a:custGeom>
              <a:avLst/>
              <a:gdLst>
                <a:gd name="T0" fmla="*/ 0 w 62"/>
                <a:gd name="T1" fmla="*/ 240 h 247"/>
                <a:gd name="T2" fmla="*/ 21 w 62"/>
                <a:gd name="T3" fmla="*/ 165 h 247"/>
                <a:gd name="T4" fmla="*/ 42 w 62"/>
                <a:gd name="T5" fmla="*/ 97 h 247"/>
                <a:gd name="T6" fmla="*/ 62 w 62"/>
                <a:gd name="T7" fmla="*/ 46 h 247"/>
                <a:gd name="T8" fmla="*/ 72 w 62"/>
                <a:gd name="T9" fmla="*/ 16 h 247"/>
                <a:gd name="T10" fmla="*/ 83 w 62"/>
                <a:gd name="T11" fmla="*/ 0 h 2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47">
                  <a:moveTo>
                    <a:pt x="0" y="247"/>
                  </a:moveTo>
                  <a:lnTo>
                    <a:pt x="16" y="170"/>
                  </a:lnTo>
                  <a:lnTo>
                    <a:pt x="31" y="100"/>
                  </a:lnTo>
                  <a:lnTo>
                    <a:pt x="46" y="47"/>
                  </a:lnTo>
                  <a:lnTo>
                    <a:pt x="54"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39" name="Freeform 35"/>
            <p:cNvSpPr>
              <a:spLocks/>
            </p:cNvSpPr>
            <p:nvPr/>
          </p:nvSpPr>
          <p:spPr bwMode="auto">
            <a:xfrm>
              <a:off x="3147" y="2213"/>
              <a:ext cx="72" cy="23"/>
            </a:xfrm>
            <a:custGeom>
              <a:avLst/>
              <a:gdLst>
                <a:gd name="T0" fmla="*/ 0 w 54"/>
                <a:gd name="T1" fmla="*/ 23 h 23"/>
                <a:gd name="T2" fmla="*/ 20 w 54"/>
                <a:gd name="T3" fmla="*/ 8 h 23"/>
                <a:gd name="T4" fmla="*/ 41 w 54"/>
                <a:gd name="T5" fmla="*/ 0 h 23"/>
                <a:gd name="T6" fmla="*/ 61 w 54"/>
                <a:gd name="T7" fmla="*/ 8 h 23"/>
                <a:gd name="T8" fmla="*/ 72 w 54"/>
                <a:gd name="T9" fmla="*/ 1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5" y="8"/>
                  </a:lnTo>
                  <a:lnTo>
                    <a:pt x="31" y="0"/>
                  </a:lnTo>
                  <a:lnTo>
                    <a:pt x="46" y="8"/>
                  </a:lnTo>
                  <a:lnTo>
                    <a:pt x="54" y="1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0" name="Freeform 36"/>
            <p:cNvSpPr>
              <a:spLocks/>
            </p:cNvSpPr>
            <p:nvPr/>
          </p:nvSpPr>
          <p:spPr bwMode="auto">
            <a:xfrm>
              <a:off x="3219" y="2229"/>
              <a:ext cx="72" cy="209"/>
            </a:xfrm>
            <a:custGeom>
              <a:avLst/>
              <a:gdLst>
                <a:gd name="T0" fmla="*/ 0 w 54"/>
                <a:gd name="T1" fmla="*/ 0 h 215"/>
                <a:gd name="T2" fmla="*/ 9 w 54"/>
                <a:gd name="T3" fmla="*/ 15 h 215"/>
                <a:gd name="T4" fmla="*/ 20 w 54"/>
                <a:gd name="T5" fmla="*/ 45 h 215"/>
                <a:gd name="T6" fmla="*/ 31 w 54"/>
                <a:gd name="T7" fmla="*/ 112 h 215"/>
                <a:gd name="T8" fmla="*/ 41 w 54"/>
                <a:gd name="T9" fmla="*/ 142 h 215"/>
                <a:gd name="T10" fmla="*/ 51 w 54"/>
                <a:gd name="T11" fmla="*/ 172 h 215"/>
                <a:gd name="T12" fmla="*/ 61 w 54"/>
                <a:gd name="T13" fmla="*/ 194 h 215"/>
                <a:gd name="T14" fmla="*/ 72 w 54"/>
                <a:gd name="T15" fmla="*/ 209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15">
                  <a:moveTo>
                    <a:pt x="0" y="0"/>
                  </a:moveTo>
                  <a:lnTo>
                    <a:pt x="7" y="15"/>
                  </a:lnTo>
                  <a:lnTo>
                    <a:pt x="15" y="46"/>
                  </a:lnTo>
                  <a:lnTo>
                    <a:pt x="23" y="115"/>
                  </a:lnTo>
                  <a:lnTo>
                    <a:pt x="31" y="146"/>
                  </a:lnTo>
                  <a:lnTo>
                    <a:pt x="38" y="177"/>
                  </a:lnTo>
                  <a:lnTo>
                    <a:pt x="46" y="200"/>
                  </a:lnTo>
                  <a:lnTo>
                    <a:pt x="54"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1" name="Freeform 37"/>
            <p:cNvSpPr>
              <a:spLocks/>
            </p:cNvSpPr>
            <p:nvPr/>
          </p:nvSpPr>
          <p:spPr bwMode="auto">
            <a:xfrm>
              <a:off x="3291" y="2326"/>
              <a:ext cx="81" cy="112"/>
            </a:xfrm>
            <a:custGeom>
              <a:avLst/>
              <a:gdLst>
                <a:gd name="T0" fmla="*/ 0 w 61"/>
                <a:gd name="T1" fmla="*/ 112 h 115"/>
                <a:gd name="T2" fmla="*/ 9 w 61"/>
                <a:gd name="T3" fmla="*/ 112 h 115"/>
                <a:gd name="T4" fmla="*/ 20 w 61"/>
                <a:gd name="T5" fmla="*/ 104 h 115"/>
                <a:gd name="T6" fmla="*/ 31 w 61"/>
                <a:gd name="T7" fmla="*/ 90 h 115"/>
                <a:gd name="T8" fmla="*/ 40 w 61"/>
                <a:gd name="T9" fmla="*/ 67 h 115"/>
                <a:gd name="T10" fmla="*/ 61 w 61"/>
                <a:gd name="T11" fmla="*/ 29 h 115"/>
                <a:gd name="T12" fmla="*/ 72 w 61"/>
                <a:gd name="T13" fmla="*/ 15 h 115"/>
                <a:gd name="T14" fmla="*/ 81 w 61"/>
                <a:gd name="T15" fmla="*/ 0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15">
                  <a:moveTo>
                    <a:pt x="0" y="115"/>
                  </a:moveTo>
                  <a:lnTo>
                    <a:pt x="7" y="115"/>
                  </a:lnTo>
                  <a:lnTo>
                    <a:pt x="15" y="107"/>
                  </a:lnTo>
                  <a:lnTo>
                    <a:pt x="23" y="92"/>
                  </a:lnTo>
                  <a:lnTo>
                    <a:pt x="30" y="69"/>
                  </a:lnTo>
                  <a:lnTo>
                    <a:pt x="46" y="30"/>
                  </a:lnTo>
                  <a:lnTo>
                    <a:pt x="54"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2" name="Freeform 38"/>
            <p:cNvSpPr>
              <a:spLocks/>
            </p:cNvSpPr>
            <p:nvPr/>
          </p:nvSpPr>
          <p:spPr bwMode="auto">
            <a:xfrm>
              <a:off x="3372" y="2304"/>
              <a:ext cx="72" cy="22"/>
            </a:xfrm>
            <a:custGeom>
              <a:avLst/>
              <a:gdLst>
                <a:gd name="T0" fmla="*/ 0 w 54"/>
                <a:gd name="T1" fmla="*/ 22 h 23"/>
                <a:gd name="T2" fmla="*/ 21 w 54"/>
                <a:gd name="T3" fmla="*/ 14 h 23"/>
                <a:gd name="T4" fmla="*/ 31 w 54"/>
                <a:gd name="T5" fmla="*/ 14 h 23"/>
                <a:gd name="T6" fmla="*/ 52 w 54"/>
                <a:gd name="T7" fmla="*/ 14 h 23"/>
                <a:gd name="T8" fmla="*/ 72 w 54"/>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6" y="15"/>
                  </a:lnTo>
                  <a:lnTo>
                    <a:pt x="23" y="15"/>
                  </a:lnTo>
                  <a:lnTo>
                    <a:pt x="39"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3" name="Freeform 39"/>
            <p:cNvSpPr>
              <a:spLocks/>
            </p:cNvSpPr>
            <p:nvPr/>
          </p:nvSpPr>
          <p:spPr bwMode="auto">
            <a:xfrm>
              <a:off x="3444" y="2124"/>
              <a:ext cx="83" cy="180"/>
            </a:xfrm>
            <a:custGeom>
              <a:avLst/>
              <a:gdLst>
                <a:gd name="T0" fmla="*/ 0 w 62"/>
                <a:gd name="T1" fmla="*/ 180 h 185"/>
                <a:gd name="T2" fmla="*/ 11 w 62"/>
                <a:gd name="T3" fmla="*/ 164 h 185"/>
                <a:gd name="T4" fmla="*/ 21 w 62"/>
                <a:gd name="T5" fmla="*/ 142 h 185"/>
                <a:gd name="T6" fmla="*/ 42 w 62"/>
                <a:gd name="T7" fmla="*/ 83 h 185"/>
                <a:gd name="T8" fmla="*/ 52 w 62"/>
                <a:gd name="T9" fmla="*/ 53 h 185"/>
                <a:gd name="T10" fmla="*/ 62 w 62"/>
                <a:gd name="T11" fmla="*/ 30 h 185"/>
                <a:gd name="T12" fmla="*/ 72 w 62"/>
                <a:gd name="T13" fmla="*/ 8 h 185"/>
                <a:gd name="T14" fmla="*/ 83 w 62"/>
                <a:gd name="T15" fmla="*/ 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185">
                  <a:moveTo>
                    <a:pt x="0" y="185"/>
                  </a:moveTo>
                  <a:lnTo>
                    <a:pt x="8" y="169"/>
                  </a:lnTo>
                  <a:lnTo>
                    <a:pt x="16" y="146"/>
                  </a:lnTo>
                  <a:lnTo>
                    <a:pt x="31" y="85"/>
                  </a:lnTo>
                  <a:lnTo>
                    <a:pt x="39" y="54"/>
                  </a:lnTo>
                  <a:lnTo>
                    <a:pt x="46" y="31"/>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4" name="Freeform 40"/>
            <p:cNvSpPr>
              <a:spLocks/>
            </p:cNvSpPr>
            <p:nvPr/>
          </p:nvSpPr>
          <p:spPr bwMode="auto">
            <a:xfrm>
              <a:off x="3527" y="2124"/>
              <a:ext cx="72" cy="97"/>
            </a:xfrm>
            <a:custGeom>
              <a:avLst/>
              <a:gdLst>
                <a:gd name="T0" fmla="*/ 0 w 54"/>
                <a:gd name="T1" fmla="*/ 0 h 100"/>
                <a:gd name="T2" fmla="*/ 9 w 54"/>
                <a:gd name="T3" fmla="*/ 0 h 100"/>
                <a:gd name="T4" fmla="*/ 20 w 54"/>
                <a:gd name="T5" fmla="*/ 16 h 100"/>
                <a:gd name="T6" fmla="*/ 31 w 54"/>
                <a:gd name="T7" fmla="*/ 30 h 100"/>
                <a:gd name="T8" fmla="*/ 41 w 54"/>
                <a:gd name="T9" fmla="*/ 45 h 100"/>
                <a:gd name="T10" fmla="*/ 41 w 54"/>
                <a:gd name="T11" fmla="*/ 67 h 100"/>
                <a:gd name="T12" fmla="*/ 51 w 54"/>
                <a:gd name="T13" fmla="*/ 82 h 100"/>
                <a:gd name="T14" fmla="*/ 61 w 54"/>
                <a:gd name="T15" fmla="*/ 97 h 100"/>
                <a:gd name="T16" fmla="*/ 72 w 54"/>
                <a:gd name="T17" fmla="*/ 97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00">
                  <a:moveTo>
                    <a:pt x="0" y="0"/>
                  </a:moveTo>
                  <a:lnTo>
                    <a:pt x="7" y="0"/>
                  </a:lnTo>
                  <a:lnTo>
                    <a:pt x="15" y="16"/>
                  </a:lnTo>
                  <a:lnTo>
                    <a:pt x="23" y="31"/>
                  </a:lnTo>
                  <a:lnTo>
                    <a:pt x="31" y="46"/>
                  </a:lnTo>
                  <a:lnTo>
                    <a:pt x="31" y="69"/>
                  </a:lnTo>
                  <a:lnTo>
                    <a:pt x="38" y="85"/>
                  </a:lnTo>
                  <a:lnTo>
                    <a:pt x="46" y="100"/>
                  </a:lnTo>
                  <a:lnTo>
                    <a:pt x="54"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5" name="Freeform 41"/>
            <p:cNvSpPr>
              <a:spLocks/>
            </p:cNvSpPr>
            <p:nvPr/>
          </p:nvSpPr>
          <p:spPr bwMode="auto">
            <a:xfrm>
              <a:off x="3599" y="2042"/>
              <a:ext cx="72" cy="179"/>
            </a:xfrm>
            <a:custGeom>
              <a:avLst/>
              <a:gdLst>
                <a:gd name="T0" fmla="*/ 0 w 54"/>
                <a:gd name="T1" fmla="*/ 179 h 184"/>
                <a:gd name="T2" fmla="*/ 9 w 54"/>
                <a:gd name="T3" fmla="*/ 171 h 184"/>
                <a:gd name="T4" fmla="*/ 20 w 54"/>
                <a:gd name="T5" fmla="*/ 157 h 184"/>
                <a:gd name="T6" fmla="*/ 31 w 54"/>
                <a:gd name="T7" fmla="*/ 112 h 184"/>
                <a:gd name="T8" fmla="*/ 51 w 54"/>
                <a:gd name="T9" fmla="*/ 52 h 184"/>
                <a:gd name="T10" fmla="*/ 72 w 54"/>
                <a:gd name="T11" fmla="*/ 0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184">
                  <a:moveTo>
                    <a:pt x="0" y="184"/>
                  </a:moveTo>
                  <a:lnTo>
                    <a:pt x="7" y="176"/>
                  </a:lnTo>
                  <a:lnTo>
                    <a:pt x="15" y="161"/>
                  </a:lnTo>
                  <a:lnTo>
                    <a:pt x="23" y="115"/>
                  </a:lnTo>
                  <a:lnTo>
                    <a:pt x="38" y="5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6" name="Freeform 42"/>
            <p:cNvSpPr>
              <a:spLocks/>
            </p:cNvSpPr>
            <p:nvPr/>
          </p:nvSpPr>
          <p:spPr bwMode="auto">
            <a:xfrm>
              <a:off x="3671" y="1817"/>
              <a:ext cx="81" cy="225"/>
            </a:xfrm>
            <a:custGeom>
              <a:avLst/>
              <a:gdLst>
                <a:gd name="T0" fmla="*/ 0 w 61"/>
                <a:gd name="T1" fmla="*/ 225 h 231"/>
                <a:gd name="T2" fmla="*/ 9 w 61"/>
                <a:gd name="T3" fmla="*/ 195 h 231"/>
                <a:gd name="T4" fmla="*/ 20 w 61"/>
                <a:gd name="T5" fmla="*/ 165 h 231"/>
                <a:gd name="T6" fmla="*/ 40 w 61"/>
                <a:gd name="T7" fmla="*/ 97 h 231"/>
                <a:gd name="T8" fmla="*/ 61 w 61"/>
                <a:gd name="T9" fmla="*/ 37 h 231"/>
                <a:gd name="T10" fmla="*/ 70 w 61"/>
                <a:gd name="T11" fmla="*/ 15 h 231"/>
                <a:gd name="T12" fmla="*/ 81 w 61"/>
                <a:gd name="T13" fmla="*/ 0 h 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31">
                  <a:moveTo>
                    <a:pt x="0" y="231"/>
                  </a:moveTo>
                  <a:lnTo>
                    <a:pt x="7" y="200"/>
                  </a:lnTo>
                  <a:lnTo>
                    <a:pt x="15" y="169"/>
                  </a:lnTo>
                  <a:lnTo>
                    <a:pt x="30" y="100"/>
                  </a:lnTo>
                  <a:lnTo>
                    <a:pt x="46" y="38"/>
                  </a:lnTo>
                  <a:lnTo>
                    <a:pt x="53"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7" name="Freeform 43"/>
            <p:cNvSpPr>
              <a:spLocks/>
            </p:cNvSpPr>
            <p:nvPr/>
          </p:nvSpPr>
          <p:spPr bwMode="auto">
            <a:xfrm>
              <a:off x="3752" y="1809"/>
              <a:ext cx="72" cy="60"/>
            </a:xfrm>
            <a:custGeom>
              <a:avLst/>
              <a:gdLst>
                <a:gd name="T0" fmla="*/ 0 w 54"/>
                <a:gd name="T1" fmla="*/ 8 h 62"/>
                <a:gd name="T2" fmla="*/ 11 w 54"/>
                <a:gd name="T3" fmla="*/ 0 h 62"/>
                <a:gd name="T4" fmla="*/ 21 w 54"/>
                <a:gd name="T5" fmla="*/ 0 h 62"/>
                <a:gd name="T6" fmla="*/ 31 w 54"/>
                <a:gd name="T7" fmla="*/ 8 h 62"/>
                <a:gd name="T8" fmla="*/ 31 w 54"/>
                <a:gd name="T9" fmla="*/ 22 h 62"/>
                <a:gd name="T10" fmla="*/ 52 w 54"/>
                <a:gd name="T11" fmla="*/ 45 h 62"/>
                <a:gd name="T12" fmla="*/ 61 w 54"/>
                <a:gd name="T13" fmla="*/ 52 h 62"/>
                <a:gd name="T14" fmla="*/ 72 w 54"/>
                <a:gd name="T15" fmla="*/ 60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62">
                  <a:moveTo>
                    <a:pt x="0" y="8"/>
                  </a:moveTo>
                  <a:lnTo>
                    <a:pt x="8" y="0"/>
                  </a:lnTo>
                  <a:lnTo>
                    <a:pt x="16" y="0"/>
                  </a:lnTo>
                  <a:lnTo>
                    <a:pt x="23" y="8"/>
                  </a:lnTo>
                  <a:lnTo>
                    <a:pt x="23" y="23"/>
                  </a:lnTo>
                  <a:lnTo>
                    <a:pt x="39" y="46"/>
                  </a:lnTo>
                  <a:lnTo>
                    <a:pt x="46" y="54"/>
                  </a:lnTo>
                  <a:lnTo>
                    <a:pt x="54" y="6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8" name="Freeform 44"/>
            <p:cNvSpPr>
              <a:spLocks/>
            </p:cNvSpPr>
            <p:nvPr/>
          </p:nvSpPr>
          <p:spPr bwMode="auto">
            <a:xfrm>
              <a:off x="3824" y="1862"/>
              <a:ext cx="83" cy="14"/>
            </a:xfrm>
            <a:custGeom>
              <a:avLst/>
              <a:gdLst>
                <a:gd name="T0" fmla="*/ 0 w 62"/>
                <a:gd name="T1" fmla="*/ 7 h 15"/>
                <a:gd name="T2" fmla="*/ 20 w 62"/>
                <a:gd name="T3" fmla="*/ 14 h 15"/>
                <a:gd name="T4" fmla="*/ 42 w 62"/>
                <a:gd name="T5" fmla="*/ 14 h 15"/>
                <a:gd name="T6" fmla="*/ 62 w 62"/>
                <a:gd name="T7" fmla="*/ 14 h 15"/>
                <a:gd name="T8" fmla="*/ 83 w 6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5">
                  <a:moveTo>
                    <a:pt x="0" y="8"/>
                  </a:moveTo>
                  <a:lnTo>
                    <a:pt x="15" y="15"/>
                  </a:lnTo>
                  <a:lnTo>
                    <a:pt x="31" y="15"/>
                  </a:lnTo>
                  <a:lnTo>
                    <a:pt x="46"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49" name="Freeform 45"/>
            <p:cNvSpPr>
              <a:spLocks/>
            </p:cNvSpPr>
            <p:nvPr/>
          </p:nvSpPr>
          <p:spPr bwMode="auto">
            <a:xfrm>
              <a:off x="3907" y="1644"/>
              <a:ext cx="72" cy="218"/>
            </a:xfrm>
            <a:custGeom>
              <a:avLst/>
              <a:gdLst>
                <a:gd name="T0" fmla="*/ 0 w 54"/>
                <a:gd name="T1" fmla="*/ 218 h 223"/>
                <a:gd name="T2" fmla="*/ 9 w 54"/>
                <a:gd name="T3" fmla="*/ 196 h 223"/>
                <a:gd name="T4" fmla="*/ 20 w 54"/>
                <a:gd name="T5" fmla="*/ 165 h 223"/>
                <a:gd name="T6" fmla="*/ 31 w 54"/>
                <a:gd name="T7" fmla="*/ 128 h 223"/>
                <a:gd name="T8" fmla="*/ 40 w 54"/>
                <a:gd name="T9" fmla="*/ 90 h 223"/>
                <a:gd name="T10" fmla="*/ 40 w 54"/>
                <a:gd name="T11" fmla="*/ 53 h 223"/>
                <a:gd name="T12" fmla="*/ 51 w 54"/>
                <a:gd name="T13" fmla="*/ 22 h 223"/>
                <a:gd name="T14" fmla="*/ 61 w 54"/>
                <a:gd name="T15" fmla="*/ 8 h 223"/>
                <a:gd name="T16" fmla="*/ 72 w 54"/>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223">
                  <a:moveTo>
                    <a:pt x="0" y="223"/>
                  </a:moveTo>
                  <a:lnTo>
                    <a:pt x="7" y="200"/>
                  </a:lnTo>
                  <a:lnTo>
                    <a:pt x="15" y="169"/>
                  </a:lnTo>
                  <a:lnTo>
                    <a:pt x="23" y="131"/>
                  </a:lnTo>
                  <a:lnTo>
                    <a:pt x="30" y="92"/>
                  </a:lnTo>
                  <a:lnTo>
                    <a:pt x="30" y="54"/>
                  </a:lnTo>
                  <a:lnTo>
                    <a:pt x="38" y="23"/>
                  </a:lnTo>
                  <a:lnTo>
                    <a:pt x="46"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0" name="Freeform 46"/>
            <p:cNvSpPr>
              <a:spLocks/>
            </p:cNvSpPr>
            <p:nvPr/>
          </p:nvSpPr>
          <p:spPr bwMode="auto">
            <a:xfrm>
              <a:off x="3979" y="1644"/>
              <a:ext cx="70" cy="300"/>
            </a:xfrm>
            <a:custGeom>
              <a:avLst/>
              <a:gdLst>
                <a:gd name="T0" fmla="*/ 0 w 53"/>
                <a:gd name="T1" fmla="*/ 0 h 308"/>
                <a:gd name="T2" fmla="*/ 9 w 53"/>
                <a:gd name="T3" fmla="*/ 15 h 308"/>
                <a:gd name="T4" fmla="*/ 20 w 53"/>
                <a:gd name="T5" fmla="*/ 45 h 308"/>
                <a:gd name="T6" fmla="*/ 30 w 53"/>
                <a:gd name="T7" fmla="*/ 90 h 308"/>
                <a:gd name="T8" fmla="*/ 30 w 53"/>
                <a:gd name="T9" fmla="*/ 142 h 308"/>
                <a:gd name="T10" fmla="*/ 40 w 53"/>
                <a:gd name="T11" fmla="*/ 195 h 308"/>
                <a:gd name="T12" fmla="*/ 50 w 53"/>
                <a:gd name="T13" fmla="*/ 240 h 308"/>
                <a:gd name="T14" fmla="*/ 61 w 53"/>
                <a:gd name="T15" fmla="*/ 278 h 308"/>
                <a:gd name="T16" fmla="*/ 70 w 53"/>
                <a:gd name="T17" fmla="*/ 30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308">
                  <a:moveTo>
                    <a:pt x="0" y="0"/>
                  </a:moveTo>
                  <a:lnTo>
                    <a:pt x="7" y="15"/>
                  </a:lnTo>
                  <a:lnTo>
                    <a:pt x="15" y="46"/>
                  </a:lnTo>
                  <a:lnTo>
                    <a:pt x="23" y="92"/>
                  </a:lnTo>
                  <a:lnTo>
                    <a:pt x="23" y="146"/>
                  </a:lnTo>
                  <a:lnTo>
                    <a:pt x="30" y="200"/>
                  </a:lnTo>
                  <a:lnTo>
                    <a:pt x="38" y="246"/>
                  </a:lnTo>
                  <a:lnTo>
                    <a:pt x="46" y="285"/>
                  </a:lnTo>
                  <a:lnTo>
                    <a:pt x="53" y="3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1" name="Freeform 47"/>
            <p:cNvSpPr>
              <a:spLocks/>
            </p:cNvSpPr>
            <p:nvPr/>
          </p:nvSpPr>
          <p:spPr bwMode="auto">
            <a:xfrm>
              <a:off x="4049" y="1869"/>
              <a:ext cx="83" cy="82"/>
            </a:xfrm>
            <a:custGeom>
              <a:avLst/>
              <a:gdLst>
                <a:gd name="T0" fmla="*/ 0 w 62"/>
                <a:gd name="T1" fmla="*/ 75 h 84"/>
                <a:gd name="T2" fmla="*/ 11 w 62"/>
                <a:gd name="T3" fmla="*/ 82 h 84"/>
                <a:gd name="T4" fmla="*/ 21 w 62"/>
                <a:gd name="T5" fmla="*/ 75 h 84"/>
                <a:gd name="T6" fmla="*/ 32 w 62"/>
                <a:gd name="T7" fmla="*/ 67 h 84"/>
                <a:gd name="T8" fmla="*/ 42 w 62"/>
                <a:gd name="T9" fmla="*/ 45 h 84"/>
                <a:gd name="T10" fmla="*/ 63 w 62"/>
                <a:gd name="T11" fmla="*/ 15 h 84"/>
                <a:gd name="T12" fmla="*/ 72 w 62"/>
                <a:gd name="T13" fmla="*/ 0 h 84"/>
                <a:gd name="T14" fmla="*/ 83 w 62"/>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84">
                  <a:moveTo>
                    <a:pt x="0" y="77"/>
                  </a:moveTo>
                  <a:lnTo>
                    <a:pt x="8" y="84"/>
                  </a:lnTo>
                  <a:lnTo>
                    <a:pt x="16" y="77"/>
                  </a:lnTo>
                  <a:lnTo>
                    <a:pt x="24" y="69"/>
                  </a:lnTo>
                  <a:lnTo>
                    <a:pt x="31" y="46"/>
                  </a:lnTo>
                  <a:lnTo>
                    <a:pt x="47" y="15"/>
                  </a:lnTo>
                  <a:lnTo>
                    <a:pt x="54" y="0"/>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2" name="Freeform 48"/>
            <p:cNvSpPr>
              <a:spLocks/>
            </p:cNvSpPr>
            <p:nvPr/>
          </p:nvSpPr>
          <p:spPr bwMode="auto">
            <a:xfrm>
              <a:off x="4132" y="1869"/>
              <a:ext cx="72" cy="120"/>
            </a:xfrm>
            <a:custGeom>
              <a:avLst/>
              <a:gdLst>
                <a:gd name="T0" fmla="*/ 0 w 54"/>
                <a:gd name="T1" fmla="*/ 0 h 123"/>
                <a:gd name="T2" fmla="*/ 11 w 54"/>
                <a:gd name="T3" fmla="*/ 7 h 123"/>
                <a:gd name="T4" fmla="*/ 20 w 54"/>
                <a:gd name="T5" fmla="*/ 22 h 123"/>
                <a:gd name="T6" fmla="*/ 31 w 54"/>
                <a:gd name="T7" fmla="*/ 60 h 123"/>
                <a:gd name="T8" fmla="*/ 41 w 54"/>
                <a:gd name="T9" fmla="*/ 82 h 123"/>
                <a:gd name="T10" fmla="*/ 51 w 54"/>
                <a:gd name="T11" fmla="*/ 104 h 123"/>
                <a:gd name="T12" fmla="*/ 61 w 54"/>
                <a:gd name="T13" fmla="*/ 112 h 123"/>
                <a:gd name="T14" fmla="*/ 72 w 54"/>
                <a:gd name="T15" fmla="*/ 12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0" y="0"/>
                  </a:moveTo>
                  <a:lnTo>
                    <a:pt x="8" y="7"/>
                  </a:lnTo>
                  <a:lnTo>
                    <a:pt x="15" y="23"/>
                  </a:lnTo>
                  <a:lnTo>
                    <a:pt x="23" y="61"/>
                  </a:lnTo>
                  <a:lnTo>
                    <a:pt x="31" y="84"/>
                  </a:lnTo>
                  <a:lnTo>
                    <a:pt x="38" y="107"/>
                  </a:lnTo>
                  <a:lnTo>
                    <a:pt x="46" y="115"/>
                  </a:lnTo>
                  <a:lnTo>
                    <a:pt x="54"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3" name="Freeform 49"/>
            <p:cNvSpPr>
              <a:spLocks/>
            </p:cNvSpPr>
            <p:nvPr/>
          </p:nvSpPr>
          <p:spPr bwMode="auto">
            <a:xfrm>
              <a:off x="4204" y="1854"/>
              <a:ext cx="81" cy="135"/>
            </a:xfrm>
            <a:custGeom>
              <a:avLst/>
              <a:gdLst>
                <a:gd name="T0" fmla="*/ 0 w 61"/>
                <a:gd name="T1" fmla="*/ 135 h 139"/>
                <a:gd name="T2" fmla="*/ 11 w 61"/>
                <a:gd name="T3" fmla="*/ 127 h 139"/>
                <a:gd name="T4" fmla="*/ 20 w 61"/>
                <a:gd name="T5" fmla="*/ 119 h 139"/>
                <a:gd name="T6" fmla="*/ 41 w 61"/>
                <a:gd name="T7" fmla="*/ 83 h 139"/>
                <a:gd name="T8" fmla="*/ 61 w 61"/>
                <a:gd name="T9" fmla="*/ 45 h 139"/>
                <a:gd name="T10" fmla="*/ 81 w 61"/>
                <a:gd name="T11" fmla="*/ 0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39">
                  <a:moveTo>
                    <a:pt x="0" y="139"/>
                  </a:moveTo>
                  <a:lnTo>
                    <a:pt x="8" y="131"/>
                  </a:lnTo>
                  <a:lnTo>
                    <a:pt x="15" y="123"/>
                  </a:lnTo>
                  <a:lnTo>
                    <a:pt x="31" y="85"/>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4" name="Freeform 50"/>
            <p:cNvSpPr>
              <a:spLocks/>
            </p:cNvSpPr>
            <p:nvPr/>
          </p:nvSpPr>
          <p:spPr bwMode="auto">
            <a:xfrm>
              <a:off x="4285" y="1689"/>
              <a:ext cx="72" cy="165"/>
            </a:xfrm>
            <a:custGeom>
              <a:avLst/>
              <a:gdLst>
                <a:gd name="T0" fmla="*/ 0 w 54"/>
                <a:gd name="T1" fmla="*/ 165 h 169"/>
                <a:gd name="T2" fmla="*/ 11 w 54"/>
                <a:gd name="T3" fmla="*/ 143 h 169"/>
                <a:gd name="T4" fmla="*/ 21 w 54"/>
                <a:gd name="T5" fmla="*/ 113 h 169"/>
                <a:gd name="T6" fmla="*/ 41 w 54"/>
                <a:gd name="T7" fmla="*/ 53 h 169"/>
                <a:gd name="T8" fmla="*/ 41 w 54"/>
                <a:gd name="T9" fmla="*/ 30 h 169"/>
                <a:gd name="T10" fmla="*/ 52 w 54"/>
                <a:gd name="T11" fmla="*/ 8 h 169"/>
                <a:gd name="T12" fmla="*/ 63 w 54"/>
                <a:gd name="T13" fmla="*/ 0 h 169"/>
                <a:gd name="T14" fmla="*/ 72 w 54"/>
                <a:gd name="T15" fmla="*/ 0 h 1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9">
                  <a:moveTo>
                    <a:pt x="0" y="169"/>
                  </a:moveTo>
                  <a:lnTo>
                    <a:pt x="8" y="146"/>
                  </a:lnTo>
                  <a:lnTo>
                    <a:pt x="16" y="116"/>
                  </a:lnTo>
                  <a:lnTo>
                    <a:pt x="31" y="54"/>
                  </a:lnTo>
                  <a:lnTo>
                    <a:pt x="31" y="31"/>
                  </a:lnTo>
                  <a:lnTo>
                    <a:pt x="39" y="8"/>
                  </a:lnTo>
                  <a:lnTo>
                    <a:pt x="47"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5" name="Freeform 51"/>
            <p:cNvSpPr>
              <a:spLocks/>
            </p:cNvSpPr>
            <p:nvPr/>
          </p:nvSpPr>
          <p:spPr bwMode="auto">
            <a:xfrm>
              <a:off x="4357" y="1689"/>
              <a:ext cx="72" cy="315"/>
            </a:xfrm>
            <a:custGeom>
              <a:avLst/>
              <a:gdLst>
                <a:gd name="T0" fmla="*/ 0 w 54"/>
                <a:gd name="T1" fmla="*/ 0 h 323"/>
                <a:gd name="T2" fmla="*/ 11 w 54"/>
                <a:gd name="T3" fmla="*/ 16 h 323"/>
                <a:gd name="T4" fmla="*/ 21 w 54"/>
                <a:gd name="T5" fmla="*/ 45 h 323"/>
                <a:gd name="T6" fmla="*/ 31 w 54"/>
                <a:gd name="T7" fmla="*/ 90 h 323"/>
                <a:gd name="T8" fmla="*/ 31 w 54"/>
                <a:gd name="T9" fmla="*/ 136 h 323"/>
                <a:gd name="T10" fmla="*/ 52 w 54"/>
                <a:gd name="T11" fmla="*/ 233 h 323"/>
                <a:gd name="T12" fmla="*/ 63 w 54"/>
                <a:gd name="T13" fmla="*/ 278 h 323"/>
                <a:gd name="T14" fmla="*/ 72 w 54"/>
                <a:gd name="T15" fmla="*/ 315 h 3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23">
                  <a:moveTo>
                    <a:pt x="0" y="0"/>
                  </a:moveTo>
                  <a:lnTo>
                    <a:pt x="8" y="16"/>
                  </a:lnTo>
                  <a:lnTo>
                    <a:pt x="16" y="46"/>
                  </a:lnTo>
                  <a:lnTo>
                    <a:pt x="23" y="92"/>
                  </a:lnTo>
                  <a:lnTo>
                    <a:pt x="23" y="139"/>
                  </a:lnTo>
                  <a:lnTo>
                    <a:pt x="39" y="239"/>
                  </a:lnTo>
                  <a:lnTo>
                    <a:pt x="47" y="285"/>
                  </a:lnTo>
                  <a:lnTo>
                    <a:pt x="54" y="3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6" name="Freeform 52"/>
            <p:cNvSpPr>
              <a:spLocks/>
            </p:cNvSpPr>
            <p:nvPr/>
          </p:nvSpPr>
          <p:spPr bwMode="auto">
            <a:xfrm>
              <a:off x="4429" y="2004"/>
              <a:ext cx="83" cy="202"/>
            </a:xfrm>
            <a:custGeom>
              <a:avLst/>
              <a:gdLst>
                <a:gd name="T0" fmla="*/ 0 w 62"/>
                <a:gd name="T1" fmla="*/ 0 h 208"/>
                <a:gd name="T2" fmla="*/ 21 w 62"/>
                <a:gd name="T3" fmla="*/ 75 h 208"/>
                <a:gd name="T4" fmla="*/ 42 w 62"/>
                <a:gd name="T5" fmla="*/ 142 h 208"/>
                <a:gd name="T6" fmla="*/ 52 w 62"/>
                <a:gd name="T7" fmla="*/ 172 h 208"/>
                <a:gd name="T8" fmla="*/ 62 w 62"/>
                <a:gd name="T9" fmla="*/ 194 h 208"/>
                <a:gd name="T10" fmla="*/ 72 w 62"/>
                <a:gd name="T11" fmla="*/ 202 h 208"/>
                <a:gd name="T12" fmla="*/ 83 w 62"/>
                <a:gd name="T13" fmla="*/ 202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208">
                  <a:moveTo>
                    <a:pt x="0" y="0"/>
                  </a:moveTo>
                  <a:lnTo>
                    <a:pt x="16" y="77"/>
                  </a:lnTo>
                  <a:lnTo>
                    <a:pt x="31" y="146"/>
                  </a:lnTo>
                  <a:lnTo>
                    <a:pt x="39" y="177"/>
                  </a:lnTo>
                  <a:lnTo>
                    <a:pt x="46" y="200"/>
                  </a:lnTo>
                  <a:lnTo>
                    <a:pt x="54" y="208"/>
                  </a:lnTo>
                  <a:lnTo>
                    <a:pt x="62" y="2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7" name="Freeform 53"/>
            <p:cNvSpPr>
              <a:spLocks/>
            </p:cNvSpPr>
            <p:nvPr/>
          </p:nvSpPr>
          <p:spPr bwMode="auto">
            <a:xfrm>
              <a:off x="4512" y="1839"/>
              <a:ext cx="72" cy="367"/>
            </a:xfrm>
            <a:custGeom>
              <a:avLst/>
              <a:gdLst>
                <a:gd name="T0" fmla="*/ 0 w 54"/>
                <a:gd name="T1" fmla="*/ 367 h 377"/>
                <a:gd name="T2" fmla="*/ 0 w 54"/>
                <a:gd name="T3" fmla="*/ 359 h 377"/>
                <a:gd name="T4" fmla="*/ 11 w 54"/>
                <a:gd name="T5" fmla="*/ 345 h 377"/>
                <a:gd name="T6" fmla="*/ 20 w 54"/>
                <a:gd name="T7" fmla="*/ 300 h 377"/>
                <a:gd name="T8" fmla="*/ 31 w 54"/>
                <a:gd name="T9" fmla="*/ 247 h 377"/>
                <a:gd name="T10" fmla="*/ 31 w 54"/>
                <a:gd name="T11" fmla="*/ 179 h 377"/>
                <a:gd name="T12" fmla="*/ 41 w 54"/>
                <a:gd name="T13" fmla="*/ 120 h 377"/>
                <a:gd name="T14" fmla="*/ 51 w 54"/>
                <a:gd name="T15" fmla="*/ 67 h 377"/>
                <a:gd name="T16" fmla="*/ 61 w 54"/>
                <a:gd name="T17" fmla="*/ 22 h 377"/>
                <a:gd name="T18" fmla="*/ 72 w 54"/>
                <a:gd name="T19" fmla="*/ 8 h 377"/>
                <a:gd name="T20" fmla="*/ 72 w 54"/>
                <a:gd name="T21" fmla="*/ 0 h 3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377">
                  <a:moveTo>
                    <a:pt x="0" y="377"/>
                  </a:moveTo>
                  <a:lnTo>
                    <a:pt x="0" y="369"/>
                  </a:lnTo>
                  <a:lnTo>
                    <a:pt x="8" y="354"/>
                  </a:lnTo>
                  <a:lnTo>
                    <a:pt x="15" y="308"/>
                  </a:lnTo>
                  <a:lnTo>
                    <a:pt x="23" y="254"/>
                  </a:lnTo>
                  <a:lnTo>
                    <a:pt x="23" y="184"/>
                  </a:lnTo>
                  <a:lnTo>
                    <a:pt x="31" y="123"/>
                  </a:lnTo>
                  <a:lnTo>
                    <a:pt x="38" y="69"/>
                  </a:lnTo>
                  <a:lnTo>
                    <a:pt x="46" y="23"/>
                  </a:lnTo>
                  <a:lnTo>
                    <a:pt x="54"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8" name="Freeform 54"/>
            <p:cNvSpPr>
              <a:spLocks/>
            </p:cNvSpPr>
            <p:nvPr/>
          </p:nvSpPr>
          <p:spPr bwMode="auto">
            <a:xfrm>
              <a:off x="4584" y="1839"/>
              <a:ext cx="81" cy="210"/>
            </a:xfrm>
            <a:custGeom>
              <a:avLst/>
              <a:gdLst>
                <a:gd name="T0" fmla="*/ 0 w 61"/>
                <a:gd name="T1" fmla="*/ 0 h 215"/>
                <a:gd name="T2" fmla="*/ 9 w 61"/>
                <a:gd name="T3" fmla="*/ 0 h 215"/>
                <a:gd name="T4" fmla="*/ 20 w 61"/>
                <a:gd name="T5" fmla="*/ 15 h 215"/>
                <a:gd name="T6" fmla="*/ 31 w 61"/>
                <a:gd name="T7" fmla="*/ 45 h 215"/>
                <a:gd name="T8" fmla="*/ 41 w 61"/>
                <a:gd name="T9" fmla="*/ 83 h 215"/>
                <a:gd name="T10" fmla="*/ 61 w 61"/>
                <a:gd name="T11" fmla="*/ 157 h 215"/>
                <a:gd name="T12" fmla="*/ 72 w 61"/>
                <a:gd name="T13" fmla="*/ 188 h 215"/>
                <a:gd name="T14" fmla="*/ 81 w 61"/>
                <a:gd name="T15" fmla="*/ 210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215">
                  <a:moveTo>
                    <a:pt x="0" y="0"/>
                  </a:moveTo>
                  <a:lnTo>
                    <a:pt x="7" y="0"/>
                  </a:lnTo>
                  <a:lnTo>
                    <a:pt x="15" y="15"/>
                  </a:lnTo>
                  <a:lnTo>
                    <a:pt x="23" y="46"/>
                  </a:lnTo>
                  <a:lnTo>
                    <a:pt x="31" y="85"/>
                  </a:lnTo>
                  <a:lnTo>
                    <a:pt x="46" y="161"/>
                  </a:lnTo>
                  <a:lnTo>
                    <a:pt x="54" y="192"/>
                  </a:lnTo>
                  <a:lnTo>
                    <a:pt x="61"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59" name="Freeform 55"/>
            <p:cNvSpPr>
              <a:spLocks/>
            </p:cNvSpPr>
            <p:nvPr/>
          </p:nvSpPr>
          <p:spPr bwMode="auto">
            <a:xfrm>
              <a:off x="4665" y="2049"/>
              <a:ext cx="72" cy="38"/>
            </a:xfrm>
            <a:custGeom>
              <a:avLst/>
              <a:gdLst>
                <a:gd name="T0" fmla="*/ 0 w 54"/>
                <a:gd name="T1" fmla="*/ 0 h 39"/>
                <a:gd name="T2" fmla="*/ 21 w 54"/>
                <a:gd name="T3" fmla="*/ 16 h 39"/>
                <a:gd name="T4" fmla="*/ 41 w 54"/>
                <a:gd name="T5" fmla="*/ 30 h 39"/>
                <a:gd name="T6" fmla="*/ 72 w 54"/>
                <a:gd name="T7" fmla="*/ 38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39">
                  <a:moveTo>
                    <a:pt x="0" y="0"/>
                  </a:moveTo>
                  <a:lnTo>
                    <a:pt x="16" y="16"/>
                  </a:lnTo>
                  <a:lnTo>
                    <a:pt x="31" y="31"/>
                  </a:lnTo>
                  <a:lnTo>
                    <a:pt x="54" y="3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0" name="Freeform 56"/>
            <p:cNvSpPr>
              <a:spLocks/>
            </p:cNvSpPr>
            <p:nvPr/>
          </p:nvSpPr>
          <p:spPr bwMode="auto">
            <a:xfrm>
              <a:off x="4737" y="2087"/>
              <a:ext cx="72" cy="22"/>
            </a:xfrm>
            <a:custGeom>
              <a:avLst/>
              <a:gdLst>
                <a:gd name="T0" fmla="*/ 0 w 54"/>
                <a:gd name="T1" fmla="*/ 0 h 23"/>
                <a:gd name="T2" fmla="*/ 11 w 54"/>
                <a:gd name="T3" fmla="*/ 0 h 23"/>
                <a:gd name="T4" fmla="*/ 31 w 54"/>
                <a:gd name="T5" fmla="*/ 0 h 23"/>
                <a:gd name="T6" fmla="*/ 52 w 54"/>
                <a:gd name="T7" fmla="*/ 7 h 23"/>
                <a:gd name="T8" fmla="*/ 72 w 54"/>
                <a:gd name="T9" fmla="*/ 22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0"/>
                  </a:moveTo>
                  <a:lnTo>
                    <a:pt x="8" y="0"/>
                  </a:lnTo>
                  <a:lnTo>
                    <a:pt x="23" y="0"/>
                  </a:lnTo>
                  <a:lnTo>
                    <a:pt x="39" y="7"/>
                  </a:lnTo>
                  <a:lnTo>
                    <a:pt x="54" y="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1" name="Freeform 57"/>
            <p:cNvSpPr>
              <a:spLocks/>
            </p:cNvSpPr>
            <p:nvPr/>
          </p:nvSpPr>
          <p:spPr bwMode="auto">
            <a:xfrm>
              <a:off x="4809" y="2109"/>
              <a:ext cx="83" cy="254"/>
            </a:xfrm>
            <a:custGeom>
              <a:avLst/>
              <a:gdLst>
                <a:gd name="T0" fmla="*/ 0 w 62"/>
                <a:gd name="T1" fmla="*/ 0 h 261"/>
                <a:gd name="T2" fmla="*/ 11 w 62"/>
                <a:gd name="T3" fmla="*/ 22 h 261"/>
                <a:gd name="T4" fmla="*/ 21 w 62"/>
                <a:gd name="T5" fmla="*/ 45 h 261"/>
                <a:gd name="T6" fmla="*/ 42 w 62"/>
                <a:gd name="T7" fmla="*/ 112 h 261"/>
                <a:gd name="T8" fmla="*/ 62 w 62"/>
                <a:gd name="T9" fmla="*/ 179 h 261"/>
                <a:gd name="T10" fmla="*/ 83 w 62"/>
                <a:gd name="T11" fmla="*/ 254 h 2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61">
                  <a:moveTo>
                    <a:pt x="0" y="0"/>
                  </a:moveTo>
                  <a:lnTo>
                    <a:pt x="8" y="23"/>
                  </a:lnTo>
                  <a:lnTo>
                    <a:pt x="16" y="46"/>
                  </a:lnTo>
                  <a:lnTo>
                    <a:pt x="31" y="115"/>
                  </a:lnTo>
                  <a:lnTo>
                    <a:pt x="46" y="184"/>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2" name="Freeform 58"/>
            <p:cNvSpPr>
              <a:spLocks/>
            </p:cNvSpPr>
            <p:nvPr/>
          </p:nvSpPr>
          <p:spPr bwMode="auto">
            <a:xfrm>
              <a:off x="4892" y="2363"/>
              <a:ext cx="72" cy="285"/>
            </a:xfrm>
            <a:custGeom>
              <a:avLst/>
              <a:gdLst>
                <a:gd name="T0" fmla="*/ 0 w 54"/>
                <a:gd name="T1" fmla="*/ 0 h 292"/>
                <a:gd name="T2" fmla="*/ 9 w 54"/>
                <a:gd name="T3" fmla="*/ 38 h 292"/>
                <a:gd name="T4" fmla="*/ 20 w 54"/>
                <a:gd name="T5" fmla="*/ 83 h 292"/>
                <a:gd name="T6" fmla="*/ 31 w 54"/>
                <a:gd name="T7" fmla="*/ 173 h 292"/>
                <a:gd name="T8" fmla="*/ 41 w 54"/>
                <a:gd name="T9" fmla="*/ 218 h 292"/>
                <a:gd name="T10" fmla="*/ 51 w 54"/>
                <a:gd name="T11" fmla="*/ 256 h 292"/>
                <a:gd name="T12" fmla="*/ 61 w 54"/>
                <a:gd name="T13" fmla="*/ 278 h 292"/>
                <a:gd name="T14" fmla="*/ 72 w 54"/>
                <a:gd name="T15" fmla="*/ 285 h 2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92">
                  <a:moveTo>
                    <a:pt x="0" y="0"/>
                  </a:moveTo>
                  <a:lnTo>
                    <a:pt x="7" y="39"/>
                  </a:lnTo>
                  <a:lnTo>
                    <a:pt x="15" y="85"/>
                  </a:lnTo>
                  <a:lnTo>
                    <a:pt x="23" y="177"/>
                  </a:lnTo>
                  <a:lnTo>
                    <a:pt x="31" y="223"/>
                  </a:lnTo>
                  <a:lnTo>
                    <a:pt x="38" y="262"/>
                  </a:lnTo>
                  <a:lnTo>
                    <a:pt x="46" y="285"/>
                  </a:lnTo>
                  <a:lnTo>
                    <a:pt x="54" y="2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3" name="Freeform 59"/>
            <p:cNvSpPr>
              <a:spLocks/>
            </p:cNvSpPr>
            <p:nvPr/>
          </p:nvSpPr>
          <p:spPr bwMode="auto">
            <a:xfrm>
              <a:off x="4964" y="2379"/>
              <a:ext cx="81" cy="269"/>
            </a:xfrm>
            <a:custGeom>
              <a:avLst/>
              <a:gdLst>
                <a:gd name="T0" fmla="*/ 0 w 61"/>
                <a:gd name="T1" fmla="*/ 269 h 276"/>
                <a:gd name="T2" fmla="*/ 9 w 61"/>
                <a:gd name="T3" fmla="*/ 262 h 276"/>
                <a:gd name="T4" fmla="*/ 20 w 61"/>
                <a:gd name="T5" fmla="*/ 232 h 276"/>
                <a:gd name="T6" fmla="*/ 31 w 61"/>
                <a:gd name="T7" fmla="*/ 194 h 276"/>
                <a:gd name="T8" fmla="*/ 40 w 61"/>
                <a:gd name="T9" fmla="*/ 149 h 276"/>
                <a:gd name="T10" fmla="*/ 50 w 61"/>
                <a:gd name="T11" fmla="*/ 104 h 276"/>
                <a:gd name="T12" fmla="*/ 61 w 61"/>
                <a:gd name="T13" fmla="*/ 59 h 276"/>
                <a:gd name="T14" fmla="*/ 72 w 61"/>
                <a:gd name="T15" fmla="*/ 22 h 276"/>
                <a:gd name="T16" fmla="*/ 81 w 61"/>
                <a:gd name="T17" fmla="*/ 0 h 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276">
                  <a:moveTo>
                    <a:pt x="0" y="276"/>
                  </a:moveTo>
                  <a:lnTo>
                    <a:pt x="7" y="269"/>
                  </a:lnTo>
                  <a:lnTo>
                    <a:pt x="15" y="238"/>
                  </a:lnTo>
                  <a:lnTo>
                    <a:pt x="23" y="199"/>
                  </a:lnTo>
                  <a:lnTo>
                    <a:pt x="30" y="153"/>
                  </a:lnTo>
                  <a:lnTo>
                    <a:pt x="38" y="107"/>
                  </a:lnTo>
                  <a:lnTo>
                    <a:pt x="46" y="61"/>
                  </a:lnTo>
                  <a:lnTo>
                    <a:pt x="54" y="23"/>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4" name="Freeform 60"/>
            <p:cNvSpPr>
              <a:spLocks/>
            </p:cNvSpPr>
            <p:nvPr/>
          </p:nvSpPr>
          <p:spPr bwMode="auto">
            <a:xfrm>
              <a:off x="5045" y="2379"/>
              <a:ext cx="72" cy="59"/>
            </a:xfrm>
            <a:custGeom>
              <a:avLst/>
              <a:gdLst>
                <a:gd name="T0" fmla="*/ 0 w 54"/>
                <a:gd name="T1" fmla="*/ 0 h 61"/>
                <a:gd name="T2" fmla="*/ 11 w 54"/>
                <a:gd name="T3" fmla="*/ 0 h 61"/>
                <a:gd name="T4" fmla="*/ 41 w 54"/>
                <a:gd name="T5" fmla="*/ 7 h 61"/>
                <a:gd name="T6" fmla="*/ 61 w 54"/>
                <a:gd name="T7" fmla="*/ 29 h 61"/>
                <a:gd name="T8" fmla="*/ 72 w 54"/>
                <a:gd name="T9" fmla="*/ 59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61">
                  <a:moveTo>
                    <a:pt x="0" y="0"/>
                  </a:moveTo>
                  <a:lnTo>
                    <a:pt x="8" y="0"/>
                  </a:lnTo>
                  <a:lnTo>
                    <a:pt x="31" y="7"/>
                  </a:lnTo>
                  <a:lnTo>
                    <a:pt x="46" y="30"/>
                  </a:lnTo>
                  <a:lnTo>
                    <a:pt x="54" y="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7265" name="Freeform 61"/>
            <p:cNvSpPr>
              <a:spLocks/>
            </p:cNvSpPr>
            <p:nvPr/>
          </p:nvSpPr>
          <p:spPr bwMode="auto">
            <a:xfrm>
              <a:off x="5117" y="2438"/>
              <a:ext cx="72" cy="427"/>
            </a:xfrm>
            <a:custGeom>
              <a:avLst/>
              <a:gdLst>
                <a:gd name="T0" fmla="*/ 0 w 54"/>
                <a:gd name="T1" fmla="*/ 0 h 438"/>
                <a:gd name="T2" fmla="*/ 11 w 54"/>
                <a:gd name="T3" fmla="*/ 38 h 438"/>
                <a:gd name="T4" fmla="*/ 21 w 54"/>
                <a:gd name="T5" fmla="*/ 83 h 438"/>
                <a:gd name="T6" fmla="*/ 31 w 54"/>
                <a:gd name="T7" fmla="*/ 135 h 438"/>
                <a:gd name="T8" fmla="*/ 31 w 54"/>
                <a:gd name="T9" fmla="*/ 187 h 438"/>
                <a:gd name="T10" fmla="*/ 52 w 54"/>
                <a:gd name="T11" fmla="*/ 315 h 438"/>
                <a:gd name="T12" fmla="*/ 61 w 54"/>
                <a:gd name="T13" fmla="*/ 375 h 438"/>
                <a:gd name="T14" fmla="*/ 72 w 54"/>
                <a:gd name="T15" fmla="*/ 427 h 4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38">
                  <a:moveTo>
                    <a:pt x="0" y="0"/>
                  </a:moveTo>
                  <a:lnTo>
                    <a:pt x="8" y="39"/>
                  </a:lnTo>
                  <a:lnTo>
                    <a:pt x="16" y="85"/>
                  </a:lnTo>
                  <a:lnTo>
                    <a:pt x="23" y="138"/>
                  </a:lnTo>
                  <a:lnTo>
                    <a:pt x="23" y="192"/>
                  </a:lnTo>
                  <a:lnTo>
                    <a:pt x="39" y="323"/>
                  </a:lnTo>
                  <a:lnTo>
                    <a:pt x="46" y="385"/>
                  </a:lnTo>
                  <a:lnTo>
                    <a:pt x="54" y="43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grpSp>
      <p:sp>
        <p:nvSpPr>
          <p:cNvPr id="7173" name="Rectangle 62"/>
          <p:cNvSpPr>
            <a:spLocks noChangeArrowheads="1"/>
          </p:cNvSpPr>
          <p:nvPr/>
        </p:nvSpPr>
        <p:spPr bwMode="auto">
          <a:xfrm>
            <a:off x="8196263" y="4697413"/>
            <a:ext cx="13625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400" i="1">
                <a:solidFill>
                  <a:srgbClr val="000000"/>
                </a:solidFill>
                <a:latin typeface="Times New Roman" charset="0"/>
                <a:ea typeface="Times New Roman" charset="0"/>
                <a:cs typeface="Times New Roman" charset="0"/>
              </a:rPr>
              <a:t>x</a:t>
            </a:r>
            <a:endParaRPr lang="pt-BR" sz="2400" i="1" dirty="0">
              <a:latin typeface="Times New Roman" charset="0"/>
              <a:ea typeface="Times New Roman" charset="0"/>
              <a:cs typeface="Times New Roman" charset="0"/>
            </a:endParaRPr>
          </a:p>
        </p:txBody>
      </p:sp>
      <p:sp>
        <p:nvSpPr>
          <p:cNvPr id="7174" name="Line 63"/>
          <p:cNvSpPr>
            <a:spLocks noChangeShapeType="1"/>
          </p:cNvSpPr>
          <p:nvPr/>
        </p:nvSpPr>
        <p:spPr bwMode="auto">
          <a:xfrm flipV="1">
            <a:off x="1058863" y="2047875"/>
            <a:ext cx="0" cy="2646363"/>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75" name="Text Box 64"/>
          <p:cNvSpPr txBox="1">
            <a:spLocks noChangeArrowheads="1"/>
          </p:cNvSpPr>
          <p:nvPr/>
        </p:nvSpPr>
        <p:spPr bwMode="auto">
          <a:xfrm>
            <a:off x="1150720" y="1859758"/>
            <a:ext cx="611065" cy="461665"/>
          </a:xfrm>
          <a:prstGeom prst="rect">
            <a:avLst/>
          </a:prstGeom>
          <a:solidFill>
            <a:schemeClr val="bg1"/>
          </a:solidFill>
          <a:ln>
            <a:noFill/>
          </a:ln>
          <a:effectLst/>
          <a:extLs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latin typeface="Times New Roman" charset="0"/>
                <a:ea typeface="Times New Roman" charset="0"/>
                <a:cs typeface="Times New Roman" charset="0"/>
              </a:rPr>
              <a:t>f(x)</a:t>
            </a:r>
            <a:endParaRPr lang="pt-BR" sz="2400" i="1" dirty="0">
              <a:latin typeface="Times New Roman" charset="0"/>
              <a:ea typeface="Times New Roman" charset="0"/>
              <a:cs typeface="Times New Roman" charset="0"/>
            </a:endParaRPr>
          </a:p>
        </p:txBody>
      </p:sp>
      <p:sp>
        <p:nvSpPr>
          <p:cNvPr id="7193" name="Line 66"/>
          <p:cNvSpPr>
            <a:spLocks noChangeShapeType="1"/>
          </p:cNvSpPr>
          <p:nvPr/>
        </p:nvSpPr>
        <p:spPr bwMode="auto">
          <a:xfrm flipV="1">
            <a:off x="1330325" y="3735388"/>
            <a:ext cx="0" cy="952500"/>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4" name="Line 67"/>
          <p:cNvSpPr>
            <a:spLocks noChangeShapeType="1"/>
          </p:cNvSpPr>
          <p:nvPr/>
        </p:nvSpPr>
        <p:spPr bwMode="auto">
          <a:xfrm flipV="1">
            <a:off x="1922463" y="3192463"/>
            <a:ext cx="0" cy="1495425"/>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5" name="Line 68"/>
          <p:cNvSpPr>
            <a:spLocks noChangeShapeType="1"/>
          </p:cNvSpPr>
          <p:nvPr/>
        </p:nvSpPr>
        <p:spPr bwMode="auto">
          <a:xfrm flipV="1">
            <a:off x="2473325" y="2895600"/>
            <a:ext cx="0" cy="1792288"/>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6" name="Line 69"/>
          <p:cNvSpPr>
            <a:spLocks noChangeShapeType="1"/>
          </p:cNvSpPr>
          <p:nvPr/>
        </p:nvSpPr>
        <p:spPr bwMode="auto">
          <a:xfrm flipV="1">
            <a:off x="3057525" y="2895600"/>
            <a:ext cx="0" cy="1792288"/>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7" name="Line 70"/>
          <p:cNvSpPr>
            <a:spLocks noChangeShapeType="1"/>
          </p:cNvSpPr>
          <p:nvPr/>
        </p:nvSpPr>
        <p:spPr bwMode="auto">
          <a:xfrm flipV="1">
            <a:off x="3657600" y="3359150"/>
            <a:ext cx="0" cy="1328738"/>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8" name="Line 71"/>
          <p:cNvSpPr>
            <a:spLocks noChangeShapeType="1"/>
          </p:cNvSpPr>
          <p:nvPr/>
        </p:nvSpPr>
        <p:spPr bwMode="auto">
          <a:xfrm flipV="1">
            <a:off x="4140200" y="3965575"/>
            <a:ext cx="0" cy="722313"/>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9" name="Line 72"/>
          <p:cNvSpPr>
            <a:spLocks noChangeShapeType="1"/>
          </p:cNvSpPr>
          <p:nvPr/>
        </p:nvSpPr>
        <p:spPr bwMode="auto">
          <a:xfrm flipV="1">
            <a:off x="4564063" y="3965575"/>
            <a:ext cx="0" cy="722313"/>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0" name="Line 73"/>
          <p:cNvSpPr>
            <a:spLocks noChangeShapeType="1"/>
          </p:cNvSpPr>
          <p:nvPr/>
        </p:nvSpPr>
        <p:spPr bwMode="auto">
          <a:xfrm flipV="1">
            <a:off x="4986338" y="3871913"/>
            <a:ext cx="0" cy="815975"/>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1" name="Line 74"/>
          <p:cNvSpPr>
            <a:spLocks noChangeShapeType="1"/>
          </p:cNvSpPr>
          <p:nvPr/>
        </p:nvSpPr>
        <p:spPr bwMode="auto">
          <a:xfrm flipV="1">
            <a:off x="5494338" y="3476625"/>
            <a:ext cx="0" cy="1211263"/>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2" name="Line 75"/>
          <p:cNvSpPr>
            <a:spLocks noChangeShapeType="1"/>
          </p:cNvSpPr>
          <p:nvPr/>
        </p:nvSpPr>
        <p:spPr bwMode="auto">
          <a:xfrm flipV="1">
            <a:off x="6154738" y="2895600"/>
            <a:ext cx="0" cy="1792288"/>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3" name="Line 76"/>
          <p:cNvSpPr>
            <a:spLocks noChangeShapeType="1"/>
          </p:cNvSpPr>
          <p:nvPr/>
        </p:nvSpPr>
        <p:spPr bwMode="auto">
          <a:xfrm flipV="1">
            <a:off x="6697663" y="3000375"/>
            <a:ext cx="0" cy="1687513"/>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4" name="Line 77"/>
          <p:cNvSpPr>
            <a:spLocks noChangeShapeType="1"/>
          </p:cNvSpPr>
          <p:nvPr/>
        </p:nvSpPr>
        <p:spPr bwMode="auto">
          <a:xfrm flipV="1">
            <a:off x="7281863" y="3259138"/>
            <a:ext cx="0" cy="1428750"/>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5" name="Line 78"/>
          <p:cNvSpPr>
            <a:spLocks noChangeShapeType="1"/>
          </p:cNvSpPr>
          <p:nvPr/>
        </p:nvSpPr>
        <p:spPr bwMode="auto">
          <a:xfrm flipV="1">
            <a:off x="7874000" y="4044950"/>
            <a:ext cx="0" cy="642938"/>
          </a:xfrm>
          <a:prstGeom prst="line">
            <a:avLst/>
          </a:prstGeom>
          <a:noFill/>
          <a:ln w="3175">
            <a:solidFill>
              <a:srgbClr val="0000FF"/>
            </a:solidFill>
            <a:round/>
            <a:headEnd type="none" w="sm" len="sm"/>
            <a:tailEnd type="oval"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206" name="Text Box 79"/>
          <p:cNvSpPr txBox="1">
            <a:spLocks noChangeArrowheads="1"/>
          </p:cNvSpPr>
          <p:nvPr/>
        </p:nvSpPr>
        <p:spPr bwMode="auto">
          <a:xfrm>
            <a:off x="4072353" y="2771952"/>
            <a:ext cx="1194558" cy="46166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dirty="0" err="1">
                <a:latin typeface="Times New Roman" charset="0"/>
                <a:ea typeface="Times New Roman" charset="0"/>
                <a:cs typeface="Times New Roman" charset="0"/>
              </a:rPr>
              <a:t>amostra</a:t>
            </a:r>
            <a:endParaRPr lang="pt-BR" sz="2400" i="1" dirty="0">
              <a:latin typeface="Times New Roman" charset="0"/>
              <a:ea typeface="Times New Roman" charset="0"/>
              <a:cs typeface="Times New Roman" charset="0"/>
            </a:endParaRPr>
          </a:p>
        </p:txBody>
      </p:sp>
      <p:sp>
        <p:nvSpPr>
          <p:cNvPr id="7207" name="Line 80"/>
          <p:cNvSpPr>
            <a:spLocks noChangeShapeType="1"/>
          </p:cNvSpPr>
          <p:nvPr/>
        </p:nvSpPr>
        <p:spPr bwMode="auto">
          <a:xfrm>
            <a:off x="5189538" y="3203575"/>
            <a:ext cx="254000" cy="234950"/>
          </a:xfrm>
          <a:prstGeom prst="line">
            <a:avLst/>
          </a:prstGeom>
          <a:noFill/>
          <a:ln w="12700">
            <a:solidFill>
              <a:schemeClr val="tx1"/>
            </a:solidFill>
            <a:round/>
            <a:headEnd type="none" w="sm" len="sm"/>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78" name="Text Box 82"/>
          <p:cNvSpPr txBox="1">
            <a:spLocks noChangeArrowheads="1"/>
          </p:cNvSpPr>
          <p:nvPr/>
        </p:nvSpPr>
        <p:spPr bwMode="auto">
          <a:xfrm>
            <a:off x="3523604" y="4762292"/>
            <a:ext cx="2412840" cy="46166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dirty="0" err="1">
                <a:latin typeface="Times New Roman" charset="0"/>
                <a:ea typeface="Times New Roman" charset="0"/>
                <a:cs typeface="Times New Roman" charset="0"/>
              </a:rPr>
              <a:t>partição</a:t>
            </a:r>
            <a:r>
              <a:rPr lang="en-US" sz="2400" i="1" dirty="0">
                <a:latin typeface="Times New Roman" charset="0"/>
                <a:ea typeface="Times New Roman" charset="0"/>
                <a:cs typeface="Times New Roman" charset="0"/>
              </a:rPr>
              <a:t> do </a:t>
            </a:r>
            <a:r>
              <a:rPr lang="en-US" sz="2400" i="1" dirty="0" err="1">
                <a:latin typeface="Times New Roman" charset="0"/>
                <a:ea typeface="Times New Roman" charset="0"/>
                <a:cs typeface="Times New Roman" charset="0"/>
              </a:rPr>
              <a:t>eixo</a:t>
            </a:r>
            <a:r>
              <a:rPr lang="en-US" sz="2400" i="1" dirty="0">
                <a:latin typeface="Times New Roman" charset="0"/>
                <a:ea typeface="Times New Roman" charset="0"/>
                <a:cs typeface="Times New Roman" charset="0"/>
              </a:rPr>
              <a:t> x</a:t>
            </a:r>
            <a:endParaRPr lang="pt-BR" sz="2400" i="1" dirty="0">
              <a:latin typeface="Times New Roman" charset="0"/>
              <a:ea typeface="Times New Roman" charset="0"/>
              <a:cs typeface="Times New Roman" charset="0"/>
            </a:endParaRPr>
          </a:p>
        </p:txBody>
      </p:sp>
      <p:sp>
        <p:nvSpPr>
          <p:cNvPr id="7179" name="Line 83"/>
          <p:cNvSpPr>
            <a:spLocks noChangeShapeType="1"/>
          </p:cNvSpPr>
          <p:nvPr/>
        </p:nvSpPr>
        <p:spPr bwMode="auto">
          <a:xfrm flipH="1" flipV="1">
            <a:off x="2844799" y="4787900"/>
            <a:ext cx="701675" cy="182562"/>
          </a:xfrm>
          <a:prstGeom prst="line">
            <a:avLst/>
          </a:prstGeom>
          <a:noFill/>
          <a:ln w="12700">
            <a:solidFill>
              <a:schemeClr val="tx1"/>
            </a:solidFill>
            <a:round/>
            <a:headEnd type="none" w="sm" len="sm"/>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0" name="Line 84"/>
          <p:cNvSpPr>
            <a:spLocks noChangeShapeType="1"/>
          </p:cNvSpPr>
          <p:nvPr/>
        </p:nvSpPr>
        <p:spPr bwMode="auto">
          <a:xfrm>
            <a:off x="1584325"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1" name="Line 85"/>
          <p:cNvSpPr>
            <a:spLocks noChangeShapeType="1"/>
          </p:cNvSpPr>
          <p:nvPr/>
        </p:nvSpPr>
        <p:spPr bwMode="auto">
          <a:xfrm>
            <a:off x="2201863"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2" name="Line 86"/>
          <p:cNvSpPr>
            <a:spLocks noChangeShapeType="1"/>
          </p:cNvSpPr>
          <p:nvPr/>
        </p:nvSpPr>
        <p:spPr bwMode="auto">
          <a:xfrm>
            <a:off x="2752725"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3" name="Line 87"/>
          <p:cNvSpPr>
            <a:spLocks noChangeShapeType="1"/>
          </p:cNvSpPr>
          <p:nvPr/>
        </p:nvSpPr>
        <p:spPr bwMode="auto">
          <a:xfrm>
            <a:off x="3327400"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4" name="Line 88"/>
          <p:cNvSpPr>
            <a:spLocks noChangeShapeType="1"/>
          </p:cNvSpPr>
          <p:nvPr/>
        </p:nvSpPr>
        <p:spPr bwMode="auto">
          <a:xfrm>
            <a:off x="3903663"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5" name="Line 89"/>
          <p:cNvSpPr>
            <a:spLocks noChangeShapeType="1"/>
          </p:cNvSpPr>
          <p:nvPr/>
        </p:nvSpPr>
        <p:spPr bwMode="auto">
          <a:xfrm>
            <a:off x="4368800"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6" name="Line 90"/>
          <p:cNvSpPr>
            <a:spLocks noChangeShapeType="1"/>
          </p:cNvSpPr>
          <p:nvPr/>
        </p:nvSpPr>
        <p:spPr bwMode="auto">
          <a:xfrm>
            <a:off x="4808538"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7" name="Line 91"/>
          <p:cNvSpPr>
            <a:spLocks noChangeShapeType="1"/>
          </p:cNvSpPr>
          <p:nvPr/>
        </p:nvSpPr>
        <p:spPr bwMode="auto">
          <a:xfrm>
            <a:off x="5224463"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8" name="Line 92"/>
          <p:cNvSpPr>
            <a:spLocks noChangeShapeType="1"/>
          </p:cNvSpPr>
          <p:nvPr/>
        </p:nvSpPr>
        <p:spPr bwMode="auto">
          <a:xfrm>
            <a:off x="5834063"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89" name="Line 93"/>
          <p:cNvSpPr>
            <a:spLocks noChangeShapeType="1"/>
          </p:cNvSpPr>
          <p:nvPr/>
        </p:nvSpPr>
        <p:spPr bwMode="auto">
          <a:xfrm>
            <a:off x="6392863"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0" name="Line 94"/>
          <p:cNvSpPr>
            <a:spLocks noChangeShapeType="1"/>
          </p:cNvSpPr>
          <p:nvPr/>
        </p:nvSpPr>
        <p:spPr bwMode="auto">
          <a:xfrm>
            <a:off x="6959600"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1" name="Line 95"/>
          <p:cNvSpPr>
            <a:spLocks noChangeShapeType="1"/>
          </p:cNvSpPr>
          <p:nvPr/>
        </p:nvSpPr>
        <p:spPr bwMode="auto">
          <a:xfrm>
            <a:off x="7551738" y="46751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7192" name="Line 96"/>
          <p:cNvSpPr>
            <a:spLocks noChangeShapeType="1"/>
          </p:cNvSpPr>
          <p:nvPr/>
        </p:nvSpPr>
        <p:spPr bwMode="auto">
          <a:xfrm flipV="1">
            <a:off x="1063625" y="4691063"/>
            <a:ext cx="1588" cy="46037"/>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Tree>
    <p:extLst>
      <p:ext uri="{BB962C8B-B14F-4D97-AF65-F5344CB8AC3E}">
        <p14:creationId xmlns:p14="http://schemas.microsoft.com/office/powerpoint/2010/main" val="1029067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a:lstStyle/>
          <a:p>
            <a:pPr defTabSz="684213" eaLnBrk="1" hangingPunct="1"/>
            <a:r>
              <a:rPr lang="en-US"/>
              <a:t>Amostragem, quantização e codificação de f(x)</a:t>
            </a:r>
            <a:endParaRPr lang="pt-BR"/>
          </a:p>
        </p:txBody>
      </p:sp>
      <p:grpSp>
        <p:nvGrpSpPr>
          <p:cNvPr id="3" name="Group 2"/>
          <p:cNvGrpSpPr/>
          <p:nvPr/>
        </p:nvGrpSpPr>
        <p:grpSpPr>
          <a:xfrm>
            <a:off x="850900" y="1829609"/>
            <a:ext cx="7481619" cy="3237136"/>
            <a:chOff x="850900" y="1829609"/>
            <a:chExt cx="7481619" cy="3237136"/>
          </a:xfrm>
        </p:grpSpPr>
        <p:sp>
          <p:nvSpPr>
            <p:cNvPr id="8196" name="Line 4"/>
            <p:cNvSpPr>
              <a:spLocks noChangeShapeType="1"/>
            </p:cNvSpPr>
            <p:nvPr/>
          </p:nvSpPr>
          <p:spPr bwMode="auto">
            <a:xfrm>
              <a:off x="1066800" y="4333875"/>
              <a:ext cx="7237413" cy="1588"/>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197" name="Line 5"/>
            <p:cNvSpPr>
              <a:spLocks noChangeShapeType="1"/>
            </p:cNvSpPr>
            <p:nvPr/>
          </p:nvSpPr>
          <p:spPr bwMode="auto">
            <a:xfrm>
              <a:off x="1074738" y="3976688"/>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198" name="Line 6"/>
            <p:cNvSpPr>
              <a:spLocks noChangeShapeType="1"/>
            </p:cNvSpPr>
            <p:nvPr/>
          </p:nvSpPr>
          <p:spPr bwMode="auto">
            <a:xfrm>
              <a:off x="1074738" y="3621088"/>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199" name="Line 7"/>
            <p:cNvSpPr>
              <a:spLocks noChangeShapeType="1"/>
            </p:cNvSpPr>
            <p:nvPr/>
          </p:nvSpPr>
          <p:spPr bwMode="auto">
            <a:xfrm>
              <a:off x="1074738" y="3263900"/>
              <a:ext cx="7237412" cy="1588"/>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200" name="Line 8"/>
            <p:cNvSpPr>
              <a:spLocks noChangeShapeType="1"/>
            </p:cNvSpPr>
            <p:nvPr/>
          </p:nvSpPr>
          <p:spPr bwMode="auto">
            <a:xfrm>
              <a:off x="1074738" y="2906713"/>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201" name="Line 9"/>
            <p:cNvSpPr>
              <a:spLocks noChangeShapeType="1"/>
            </p:cNvSpPr>
            <p:nvPr/>
          </p:nvSpPr>
          <p:spPr bwMode="auto">
            <a:xfrm>
              <a:off x="1074738" y="2551113"/>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a:latin typeface="Times New Roman" charset="0"/>
                <a:ea typeface="Times New Roman" charset="0"/>
                <a:cs typeface="Times New Roman" charset="0"/>
              </a:endParaRPr>
            </a:p>
          </p:txBody>
        </p:sp>
        <p:sp>
          <p:nvSpPr>
            <p:cNvPr id="8202" name="Line 10"/>
            <p:cNvSpPr>
              <a:spLocks noChangeShapeType="1"/>
            </p:cNvSpPr>
            <p:nvPr/>
          </p:nvSpPr>
          <p:spPr bwMode="auto">
            <a:xfrm>
              <a:off x="1066800" y="4691063"/>
              <a:ext cx="7237413" cy="1587"/>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03" name="Line 11"/>
            <p:cNvSpPr>
              <a:spLocks noChangeShapeType="1"/>
            </p:cNvSpPr>
            <p:nvPr/>
          </p:nvSpPr>
          <p:spPr bwMode="auto">
            <a:xfrm flipV="1">
              <a:off x="1049338" y="4628003"/>
              <a:ext cx="3175" cy="47625"/>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2000">
                <a:latin typeface="Times New Roman" charset="0"/>
                <a:ea typeface="Times New Roman" charset="0"/>
                <a:cs typeface="Times New Roman" charset="0"/>
              </a:endParaRPr>
            </a:p>
          </p:txBody>
        </p:sp>
        <p:sp>
          <p:nvSpPr>
            <p:cNvPr id="8204" name="Freeform 12"/>
            <p:cNvSpPr>
              <a:spLocks/>
            </p:cNvSpPr>
            <p:nvPr/>
          </p:nvSpPr>
          <p:spPr bwMode="auto">
            <a:xfrm>
              <a:off x="1131888" y="4095750"/>
              <a:ext cx="114300" cy="119063"/>
            </a:xfrm>
            <a:custGeom>
              <a:avLst/>
              <a:gdLst>
                <a:gd name="T0" fmla="*/ 0 w 54"/>
                <a:gd name="T1" fmla="*/ 0 h 77"/>
                <a:gd name="T2" fmla="*/ 16933 w 54"/>
                <a:gd name="T3" fmla="*/ 12370 h 77"/>
                <a:gd name="T4" fmla="*/ 33867 w 54"/>
                <a:gd name="T5" fmla="*/ 35564 h 77"/>
                <a:gd name="T6" fmla="*/ 48683 w 54"/>
                <a:gd name="T7" fmla="*/ 83499 h 77"/>
                <a:gd name="T8" fmla="*/ 65617 w 54"/>
                <a:gd name="T9" fmla="*/ 106693 h 77"/>
                <a:gd name="T10" fmla="*/ 82550 w 54"/>
                <a:gd name="T11" fmla="*/ 119063 h 77"/>
                <a:gd name="T12" fmla="*/ 97367 w 54"/>
                <a:gd name="T13" fmla="*/ 119063 h 77"/>
                <a:gd name="T14" fmla="*/ 114300 w 54"/>
                <a:gd name="T15" fmla="*/ 106693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0"/>
                  </a:moveTo>
                  <a:lnTo>
                    <a:pt x="8" y="8"/>
                  </a:lnTo>
                  <a:lnTo>
                    <a:pt x="16" y="23"/>
                  </a:lnTo>
                  <a:lnTo>
                    <a:pt x="23" y="54"/>
                  </a:lnTo>
                  <a:lnTo>
                    <a:pt x="31" y="69"/>
                  </a:lnTo>
                  <a:lnTo>
                    <a:pt x="39" y="77"/>
                  </a:lnTo>
                  <a:lnTo>
                    <a:pt x="46" y="77"/>
                  </a:lnTo>
                  <a:lnTo>
                    <a:pt x="54" y="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05" name="Freeform 13"/>
            <p:cNvSpPr>
              <a:spLocks/>
            </p:cNvSpPr>
            <p:nvPr/>
          </p:nvSpPr>
          <p:spPr bwMode="auto">
            <a:xfrm>
              <a:off x="1246188" y="3608388"/>
              <a:ext cx="131762" cy="595312"/>
            </a:xfrm>
            <a:custGeom>
              <a:avLst/>
              <a:gdLst>
                <a:gd name="T0" fmla="*/ 0 w 62"/>
                <a:gd name="T1" fmla="*/ 595312 h 384"/>
                <a:gd name="T2" fmla="*/ 17002 w 62"/>
                <a:gd name="T3" fmla="*/ 548803 h 384"/>
                <a:gd name="T4" fmla="*/ 31878 w 62"/>
                <a:gd name="T5" fmla="*/ 488342 h 384"/>
                <a:gd name="T6" fmla="*/ 48879 w 62"/>
                <a:gd name="T7" fmla="*/ 404626 h 384"/>
                <a:gd name="T8" fmla="*/ 65881 w 62"/>
                <a:gd name="T9" fmla="*/ 310058 h 384"/>
                <a:gd name="T10" fmla="*/ 82883 w 62"/>
                <a:gd name="T11" fmla="*/ 226343 h 384"/>
                <a:gd name="T12" fmla="*/ 97759 w 62"/>
                <a:gd name="T13" fmla="*/ 130225 h 384"/>
                <a:gd name="T14" fmla="*/ 114760 w 62"/>
                <a:gd name="T15" fmla="*/ 58911 h 384"/>
                <a:gd name="T16" fmla="*/ 131762 w 62"/>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384">
                  <a:moveTo>
                    <a:pt x="0" y="384"/>
                  </a:moveTo>
                  <a:lnTo>
                    <a:pt x="8" y="354"/>
                  </a:lnTo>
                  <a:lnTo>
                    <a:pt x="15" y="315"/>
                  </a:lnTo>
                  <a:lnTo>
                    <a:pt x="23" y="261"/>
                  </a:lnTo>
                  <a:lnTo>
                    <a:pt x="31" y="200"/>
                  </a:lnTo>
                  <a:lnTo>
                    <a:pt x="39" y="146"/>
                  </a:lnTo>
                  <a:lnTo>
                    <a:pt x="46" y="84"/>
                  </a:lnTo>
                  <a:lnTo>
                    <a:pt x="54" y="3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06" name="Freeform 14"/>
            <p:cNvSpPr>
              <a:spLocks/>
            </p:cNvSpPr>
            <p:nvPr/>
          </p:nvSpPr>
          <p:spPr bwMode="auto">
            <a:xfrm>
              <a:off x="1377950" y="3430588"/>
              <a:ext cx="114300" cy="177800"/>
            </a:xfrm>
            <a:custGeom>
              <a:avLst/>
              <a:gdLst>
                <a:gd name="T0" fmla="*/ 0 w 54"/>
                <a:gd name="T1" fmla="*/ 177800 h 115"/>
                <a:gd name="T2" fmla="*/ 31750 w 54"/>
                <a:gd name="T3" fmla="*/ 117503 h 115"/>
                <a:gd name="T4" fmla="*/ 63500 w 54"/>
                <a:gd name="T5" fmla="*/ 58751 h 115"/>
                <a:gd name="T6" fmla="*/ 80433 w 54"/>
                <a:gd name="T7" fmla="*/ 23191 h 115"/>
                <a:gd name="T8" fmla="*/ 114300 w 54"/>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15">
                  <a:moveTo>
                    <a:pt x="0" y="115"/>
                  </a:moveTo>
                  <a:lnTo>
                    <a:pt x="15" y="76"/>
                  </a:lnTo>
                  <a:lnTo>
                    <a:pt x="30" y="38"/>
                  </a:lnTo>
                  <a:lnTo>
                    <a:pt x="38"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07" name="Freeform 15"/>
            <p:cNvSpPr>
              <a:spLocks/>
            </p:cNvSpPr>
            <p:nvPr/>
          </p:nvSpPr>
          <p:spPr bwMode="auto">
            <a:xfrm>
              <a:off x="1492250" y="3370263"/>
              <a:ext cx="112713" cy="60325"/>
            </a:xfrm>
            <a:custGeom>
              <a:avLst/>
              <a:gdLst>
                <a:gd name="T0" fmla="*/ 0 w 53"/>
                <a:gd name="T1" fmla="*/ 60325 h 39"/>
                <a:gd name="T2" fmla="*/ 31900 w 53"/>
                <a:gd name="T3" fmla="*/ 35576 h 39"/>
                <a:gd name="T4" fmla="*/ 48913 w 53"/>
                <a:gd name="T5" fmla="*/ 24749 h 39"/>
                <a:gd name="T6" fmla="*/ 112713 w 53"/>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39">
                  <a:moveTo>
                    <a:pt x="0" y="39"/>
                  </a:moveTo>
                  <a:lnTo>
                    <a:pt x="15" y="23"/>
                  </a:lnTo>
                  <a:lnTo>
                    <a:pt x="23" y="16"/>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08" name="Freeform 16"/>
            <p:cNvSpPr>
              <a:spLocks/>
            </p:cNvSpPr>
            <p:nvPr/>
          </p:nvSpPr>
          <p:spPr bwMode="auto">
            <a:xfrm>
              <a:off x="1604963" y="3322638"/>
              <a:ext cx="130175" cy="47625"/>
            </a:xfrm>
            <a:custGeom>
              <a:avLst/>
              <a:gdLst>
                <a:gd name="T0" fmla="*/ 0 w 62"/>
                <a:gd name="T1" fmla="*/ 47625 h 31"/>
                <a:gd name="T2" fmla="*/ 33594 w 62"/>
                <a:gd name="T3" fmla="*/ 35335 h 31"/>
                <a:gd name="T4" fmla="*/ 65088 w 62"/>
                <a:gd name="T5" fmla="*/ 35335 h 31"/>
                <a:gd name="T6" fmla="*/ 98681 w 62"/>
                <a:gd name="T7" fmla="*/ 24581 h 31"/>
                <a:gd name="T8" fmla="*/ 130175 w 6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1">
                  <a:moveTo>
                    <a:pt x="0" y="31"/>
                  </a:moveTo>
                  <a:lnTo>
                    <a:pt x="16" y="23"/>
                  </a:lnTo>
                  <a:lnTo>
                    <a:pt x="31" y="23"/>
                  </a:lnTo>
                  <a:lnTo>
                    <a:pt x="47"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09" name="Freeform 17"/>
            <p:cNvSpPr>
              <a:spLocks/>
            </p:cNvSpPr>
            <p:nvPr/>
          </p:nvSpPr>
          <p:spPr bwMode="auto">
            <a:xfrm>
              <a:off x="1735138" y="3086100"/>
              <a:ext cx="114300" cy="236538"/>
            </a:xfrm>
            <a:custGeom>
              <a:avLst/>
              <a:gdLst>
                <a:gd name="T0" fmla="*/ 0 w 54"/>
                <a:gd name="T1" fmla="*/ 236538 h 153"/>
                <a:gd name="T2" fmla="*/ 16933 w 54"/>
                <a:gd name="T3" fmla="*/ 213348 h 153"/>
                <a:gd name="T4" fmla="*/ 31750 w 54"/>
                <a:gd name="T5" fmla="*/ 177790 h 153"/>
                <a:gd name="T6" fmla="*/ 48683 w 54"/>
                <a:gd name="T7" fmla="*/ 94306 h 153"/>
                <a:gd name="T8" fmla="*/ 65617 w 54"/>
                <a:gd name="T9" fmla="*/ 46380 h 153"/>
                <a:gd name="T10" fmla="*/ 82550 w 54"/>
                <a:gd name="T11" fmla="*/ 23190 h 153"/>
                <a:gd name="T12" fmla="*/ 97367 w 54"/>
                <a:gd name="T13" fmla="*/ 0 h 153"/>
                <a:gd name="T14" fmla="*/ 114300 w 54"/>
                <a:gd name="T15" fmla="*/ 0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53">
                  <a:moveTo>
                    <a:pt x="0" y="153"/>
                  </a:moveTo>
                  <a:lnTo>
                    <a:pt x="8" y="138"/>
                  </a:lnTo>
                  <a:lnTo>
                    <a:pt x="15" y="115"/>
                  </a:lnTo>
                  <a:lnTo>
                    <a:pt x="23" y="61"/>
                  </a:lnTo>
                  <a:lnTo>
                    <a:pt x="31" y="30"/>
                  </a:lnTo>
                  <a:lnTo>
                    <a:pt x="39" y="15"/>
                  </a:lnTo>
                  <a:lnTo>
                    <a:pt x="46"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0" name="Freeform 18"/>
            <p:cNvSpPr>
              <a:spLocks/>
            </p:cNvSpPr>
            <p:nvPr/>
          </p:nvSpPr>
          <p:spPr bwMode="auto">
            <a:xfrm>
              <a:off x="1849438" y="3086100"/>
              <a:ext cx="131762" cy="403225"/>
            </a:xfrm>
            <a:custGeom>
              <a:avLst/>
              <a:gdLst>
                <a:gd name="T0" fmla="*/ 0 w 62"/>
                <a:gd name="T1" fmla="*/ 0 h 261"/>
                <a:gd name="T2" fmla="*/ 17002 w 62"/>
                <a:gd name="T3" fmla="*/ 23174 h 261"/>
                <a:gd name="T4" fmla="*/ 31878 w 62"/>
                <a:gd name="T5" fmla="*/ 71066 h 261"/>
                <a:gd name="T6" fmla="*/ 48879 w 62"/>
                <a:gd name="T7" fmla="*/ 142133 h 261"/>
                <a:gd name="T8" fmla="*/ 65881 w 62"/>
                <a:gd name="T9" fmla="*/ 213199 h 261"/>
                <a:gd name="T10" fmla="*/ 80757 w 62"/>
                <a:gd name="T11" fmla="*/ 284266 h 261"/>
                <a:gd name="T12" fmla="*/ 97759 w 62"/>
                <a:gd name="T13" fmla="*/ 344518 h 261"/>
                <a:gd name="T14" fmla="*/ 114760 w 62"/>
                <a:gd name="T15" fmla="*/ 390866 h 261"/>
                <a:gd name="T16" fmla="*/ 131762 w 62"/>
                <a:gd name="T17" fmla="*/ 403225 h 261"/>
                <a:gd name="T18" fmla="*/ 131762 w 62"/>
                <a:gd name="T19" fmla="*/ 403225 h 2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61">
                  <a:moveTo>
                    <a:pt x="0" y="0"/>
                  </a:moveTo>
                  <a:lnTo>
                    <a:pt x="8" y="15"/>
                  </a:lnTo>
                  <a:lnTo>
                    <a:pt x="15" y="46"/>
                  </a:lnTo>
                  <a:lnTo>
                    <a:pt x="23" y="92"/>
                  </a:lnTo>
                  <a:lnTo>
                    <a:pt x="31" y="138"/>
                  </a:lnTo>
                  <a:lnTo>
                    <a:pt x="38" y="184"/>
                  </a:lnTo>
                  <a:lnTo>
                    <a:pt x="46" y="223"/>
                  </a:lnTo>
                  <a:lnTo>
                    <a:pt x="54" y="253"/>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1" name="Freeform 19"/>
            <p:cNvSpPr>
              <a:spLocks/>
            </p:cNvSpPr>
            <p:nvPr/>
          </p:nvSpPr>
          <p:spPr bwMode="auto">
            <a:xfrm>
              <a:off x="1981200" y="3051175"/>
              <a:ext cx="112713" cy="438150"/>
            </a:xfrm>
            <a:custGeom>
              <a:avLst/>
              <a:gdLst>
                <a:gd name="T0" fmla="*/ 0 w 53"/>
                <a:gd name="T1" fmla="*/ 438150 h 284"/>
                <a:gd name="T2" fmla="*/ 14887 w 53"/>
                <a:gd name="T3" fmla="*/ 415008 h 284"/>
                <a:gd name="T4" fmla="*/ 31900 w 53"/>
                <a:gd name="T5" fmla="*/ 379524 h 284"/>
                <a:gd name="T6" fmla="*/ 48913 w 53"/>
                <a:gd name="T7" fmla="*/ 307014 h 284"/>
                <a:gd name="T8" fmla="*/ 63800 w 53"/>
                <a:gd name="T9" fmla="*/ 236046 h 284"/>
                <a:gd name="T10" fmla="*/ 63800 w 53"/>
                <a:gd name="T11" fmla="*/ 165078 h 284"/>
                <a:gd name="T12" fmla="*/ 80813 w 53"/>
                <a:gd name="T13" fmla="*/ 94110 h 284"/>
                <a:gd name="T14" fmla="*/ 97826 w 53"/>
                <a:gd name="T15" fmla="*/ 35484 h 284"/>
                <a:gd name="T16" fmla="*/ 112713 w 53"/>
                <a:gd name="T17" fmla="*/ 0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284">
                  <a:moveTo>
                    <a:pt x="0" y="284"/>
                  </a:moveTo>
                  <a:lnTo>
                    <a:pt x="7" y="269"/>
                  </a:lnTo>
                  <a:lnTo>
                    <a:pt x="15" y="246"/>
                  </a:lnTo>
                  <a:lnTo>
                    <a:pt x="23" y="199"/>
                  </a:lnTo>
                  <a:lnTo>
                    <a:pt x="30" y="153"/>
                  </a:lnTo>
                  <a:lnTo>
                    <a:pt x="30" y="107"/>
                  </a:lnTo>
                  <a:lnTo>
                    <a:pt x="38" y="61"/>
                  </a:lnTo>
                  <a:lnTo>
                    <a:pt x="46" y="23"/>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2" name="Freeform 20"/>
            <p:cNvSpPr>
              <a:spLocks/>
            </p:cNvSpPr>
            <p:nvPr/>
          </p:nvSpPr>
          <p:spPr bwMode="auto">
            <a:xfrm>
              <a:off x="2093913" y="3038475"/>
              <a:ext cx="114300" cy="119063"/>
            </a:xfrm>
            <a:custGeom>
              <a:avLst/>
              <a:gdLst>
                <a:gd name="T0" fmla="*/ 0 w 54"/>
                <a:gd name="T1" fmla="*/ 12370 h 77"/>
                <a:gd name="T2" fmla="*/ 16933 w 54"/>
                <a:gd name="T3" fmla="*/ 0 h 77"/>
                <a:gd name="T4" fmla="*/ 33867 w 54"/>
                <a:gd name="T5" fmla="*/ 12370 h 77"/>
                <a:gd name="T6" fmla="*/ 50800 w 54"/>
                <a:gd name="T7" fmla="*/ 23194 h 77"/>
                <a:gd name="T8" fmla="*/ 50800 w 54"/>
                <a:gd name="T9" fmla="*/ 47934 h 77"/>
                <a:gd name="T10" fmla="*/ 82550 w 54"/>
                <a:gd name="T11" fmla="*/ 94323 h 77"/>
                <a:gd name="T12" fmla="*/ 99483 w 54"/>
                <a:gd name="T13" fmla="*/ 119063 h 77"/>
                <a:gd name="T14" fmla="*/ 114300 w 54"/>
                <a:gd name="T15" fmla="*/ 119063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8"/>
                  </a:moveTo>
                  <a:lnTo>
                    <a:pt x="8" y="0"/>
                  </a:lnTo>
                  <a:lnTo>
                    <a:pt x="16" y="8"/>
                  </a:lnTo>
                  <a:lnTo>
                    <a:pt x="24" y="15"/>
                  </a:lnTo>
                  <a:lnTo>
                    <a:pt x="24" y="31"/>
                  </a:lnTo>
                  <a:lnTo>
                    <a:pt x="39" y="61"/>
                  </a:lnTo>
                  <a:lnTo>
                    <a:pt x="47" y="77"/>
                  </a:lnTo>
                  <a:lnTo>
                    <a:pt x="54" y="7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3" name="Freeform 21"/>
            <p:cNvSpPr>
              <a:spLocks/>
            </p:cNvSpPr>
            <p:nvPr/>
          </p:nvSpPr>
          <p:spPr bwMode="auto">
            <a:xfrm>
              <a:off x="2208213" y="3013075"/>
              <a:ext cx="130175" cy="144463"/>
            </a:xfrm>
            <a:custGeom>
              <a:avLst/>
              <a:gdLst>
                <a:gd name="T0" fmla="*/ 0 w 62"/>
                <a:gd name="T1" fmla="*/ 144463 h 93"/>
                <a:gd name="T2" fmla="*/ 16797 w 62"/>
                <a:gd name="T3" fmla="*/ 132036 h 93"/>
                <a:gd name="T4" fmla="*/ 33594 w 62"/>
                <a:gd name="T5" fmla="*/ 119609 h 93"/>
                <a:gd name="T6" fmla="*/ 65088 w 62"/>
                <a:gd name="T7" fmla="*/ 73008 h 93"/>
                <a:gd name="T8" fmla="*/ 98681 w 62"/>
                <a:gd name="T9" fmla="*/ 24854 h 93"/>
                <a:gd name="T10" fmla="*/ 113378 w 62"/>
                <a:gd name="T11" fmla="*/ 12427 h 93"/>
                <a:gd name="T12" fmla="*/ 130175 w 62"/>
                <a:gd name="T13" fmla="*/ 0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93">
                  <a:moveTo>
                    <a:pt x="0" y="93"/>
                  </a:moveTo>
                  <a:lnTo>
                    <a:pt x="8" y="85"/>
                  </a:lnTo>
                  <a:lnTo>
                    <a:pt x="16" y="77"/>
                  </a:lnTo>
                  <a:lnTo>
                    <a:pt x="31" y="47"/>
                  </a:lnTo>
                  <a:lnTo>
                    <a:pt x="47" y="16"/>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4" name="Freeform 22"/>
            <p:cNvSpPr>
              <a:spLocks/>
            </p:cNvSpPr>
            <p:nvPr/>
          </p:nvSpPr>
          <p:spPr bwMode="auto">
            <a:xfrm>
              <a:off x="2338388" y="3013075"/>
              <a:ext cx="114300" cy="60325"/>
            </a:xfrm>
            <a:custGeom>
              <a:avLst/>
              <a:gdLst>
                <a:gd name="T0" fmla="*/ 0 w 54"/>
                <a:gd name="T1" fmla="*/ 0 h 39"/>
                <a:gd name="T2" fmla="*/ 16933 w 54"/>
                <a:gd name="T3" fmla="*/ 0 h 39"/>
                <a:gd name="T4" fmla="*/ 31750 w 54"/>
                <a:gd name="T5" fmla="*/ 0 h 39"/>
                <a:gd name="T6" fmla="*/ 48683 w 54"/>
                <a:gd name="T7" fmla="*/ 37123 h 39"/>
                <a:gd name="T8" fmla="*/ 80433 w 54"/>
                <a:gd name="T9" fmla="*/ 47951 h 39"/>
                <a:gd name="T10" fmla="*/ 97367 w 54"/>
                <a:gd name="T11" fmla="*/ 60325 h 39"/>
                <a:gd name="T12" fmla="*/ 114300 w 54"/>
                <a:gd name="T13" fmla="*/ 47951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39">
                  <a:moveTo>
                    <a:pt x="0" y="0"/>
                  </a:moveTo>
                  <a:lnTo>
                    <a:pt x="8" y="0"/>
                  </a:lnTo>
                  <a:lnTo>
                    <a:pt x="15" y="0"/>
                  </a:lnTo>
                  <a:lnTo>
                    <a:pt x="23" y="24"/>
                  </a:lnTo>
                  <a:lnTo>
                    <a:pt x="38" y="31"/>
                  </a:lnTo>
                  <a:lnTo>
                    <a:pt x="46" y="39"/>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5" name="Freeform 23"/>
            <p:cNvSpPr>
              <a:spLocks/>
            </p:cNvSpPr>
            <p:nvPr/>
          </p:nvSpPr>
          <p:spPr bwMode="auto">
            <a:xfrm>
              <a:off x="2452688" y="2813050"/>
              <a:ext cx="130175" cy="249238"/>
            </a:xfrm>
            <a:custGeom>
              <a:avLst/>
              <a:gdLst>
                <a:gd name="T0" fmla="*/ 0 w 61"/>
                <a:gd name="T1" fmla="*/ 249238 h 161"/>
                <a:gd name="T2" fmla="*/ 17072 w 61"/>
                <a:gd name="T3" fmla="*/ 238402 h 161"/>
                <a:gd name="T4" fmla="*/ 32010 w 61"/>
                <a:gd name="T5" fmla="*/ 201248 h 161"/>
                <a:gd name="T6" fmla="*/ 66155 w 61"/>
                <a:gd name="T7" fmla="*/ 142422 h 161"/>
                <a:gd name="T8" fmla="*/ 98165 w 61"/>
                <a:gd name="T9" fmla="*/ 71211 h 161"/>
                <a:gd name="T10" fmla="*/ 130175 w 61"/>
                <a:gd name="T11" fmla="*/ 0 h 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61">
                  <a:moveTo>
                    <a:pt x="0" y="161"/>
                  </a:moveTo>
                  <a:lnTo>
                    <a:pt x="8" y="154"/>
                  </a:lnTo>
                  <a:lnTo>
                    <a:pt x="15" y="130"/>
                  </a:lnTo>
                  <a:lnTo>
                    <a:pt x="31" y="92"/>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6" name="Freeform 24"/>
            <p:cNvSpPr>
              <a:spLocks/>
            </p:cNvSpPr>
            <p:nvPr/>
          </p:nvSpPr>
          <p:spPr bwMode="auto">
            <a:xfrm>
              <a:off x="2582863" y="2562225"/>
              <a:ext cx="114300" cy="250825"/>
            </a:xfrm>
            <a:custGeom>
              <a:avLst/>
              <a:gdLst>
                <a:gd name="T0" fmla="*/ 0 w 54"/>
                <a:gd name="T1" fmla="*/ 250825 h 162"/>
                <a:gd name="T2" fmla="*/ 16933 w 54"/>
                <a:gd name="T3" fmla="*/ 215214 h 162"/>
                <a:gd name="T4" fmla="*/ 33867 w 54"/>
                <a:gd name="T5" fmla="*/ 167217 h 162"/>
                <a:gd name="T6" fmla="*/ 65617 w 54"/>
                <a:gd name="T7" fmla="*/ 83608 h 162"/>
                <a:gd name="T8" fmla="*/ 65617 w 54"/>
                <a:gd name="T9" fmla="*/ 35611 h 162"/>
                <a:gd name="T10" fmla="*/ 82550 w 54"/>
                <a:gd name="T11" fmla="*/ 12386 h 162"/>
                <a:gd name="T12" fmla="*/ 99483 w 54"/>
                <a:gd name="T13" fmla="*/ 0 h 162"/>
                <a:gd name="T14" fmla="*/ 114300 w 54"/>
                <a:gd name="T15" fmla="*/ 12386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2">
                  <a:moveTo>
                    <a:pt x="0" y="162"/>
                  </a:moveTo>
                  <a:lnTo>
                    <a:pt x="8" y="139"/>
                  </a:lnTo>
                  <a:lnTo>
                    <a:pt x="16" y="108"/>
                  </a:lnTo>
                  <a:lnTo>
                    <a:pt x="31" y="54"/>
                  </a:lnTo>
                  <a:lnTo>
                    <a:pt x="31" y="23"/>
                  </a:lnTo>
                  <a:lnTo>
                    <a:pt x="39" y="8"/>
                  </a:lnTo>
                  <a:lnTo>
                    <a:pt x="47" y="0"/>
                  </a:lnTo>
                  <a:lnTo>
                    <a:pt x="54" y="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7" name="Freeform 25"/>
            <p:cNvSpPr>
              <a:spLocks/>
            </p:cNvSpPr>
            <p:nvPr/>
          </p:nvSpPr>
          <p:spPr bwMode="auto">
            <a:xfrm>
              <a:off x="2697163" y="2574925"/>
              <a:ext cx="114300" cy="569913"/>
            </a:xfrm>
            <a:custGeom>
              <a:avLst/>
              <a:gdLst>
                <a:gd name="T0" fmla="*/ 0 w 54"/>
                <a:gd name="T1" fmla="*/ 0 h 369"/>
                <a:gd name="T2" fmla="*/ 16933 w 54"/>
                <a:gd name="T3" fmla="*/ 35523 h 369"/>
                <a:gd name="T4" fmla="*/ 33867 w 54"/>
                <a:gd name="T5" fmla="*/ 94213 h 369"/>
                <a:gd name="T6" fmla="*/ 48683 w 54"/>
                <a:gd name="T7" fmla="*/ 177615 h 369"/>
                <a:gd name="T8" fmla="*/ 48683 w 54"/>
                <a:gd name="T9" fmla="*/ 273373 h 369"/>
                <a:gd name="T10" fmla="*/ 65617 w 54"/>
                <a:gd name="T11" fmla="*/ 367586 h 369"/>
                <a:gd name="T12" fmla="*/ 82550 w 54"/>
                <a:gd name="T13" fmla="*/ 450988 h 369"/>
                <a:gd name="T14" fmla="*/ 97367 w 54"/>
                <a:gd name="T15" fmla="*/ 522034 h 369"/>
                <a:gd name="T16" fmla="*/ 114300 w 54"/>
                <a:gd name="T17" fmla="*/ 569913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69">
                  <a:moveTo>
                    <a:pt x="0" y="0"/>
                  </a:moveTo>
                  <a:lnTo>
                    <a:pt x="8" y="23"/>
                  </a:lnTo>
                  <a:lnTo>
                    <a:pt x="16" y="61"/>
                  </a:lnTo>
                  <a:lnTo>
                    <a:pt x="23" y="115"/>
                  </a:lnTo>
                  <a:lnTo>
                    <a:pt x="23" y="177"/>
                  </a:lnTo>
                  <a:lnTo>
                    <a:pt x="31" y="238"/>
                  </a:lnTo>
                  <a:lnTo>
                    <a:pt x="39" y="292"/>
                  </a:lnTo>
                  <a:lnTo>
                    <a:pt x="46" y="338"/>
                  </a:lnTo>
                  <a:lnTo>
                    <a:pt x="54" y="3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8" name="Freeform 26"/>
            <p:cNvSpPr>
              <a:spLocks/>
            </p:cNvSpPr>
            <p:nvPr/>
          </p:nvSpPr>
          <p:spPr bwMode="auto">
            <a:xfrm>
              <a:off x="2811463" y="3109913"/>
              <a:ext cx="130175" cy="47625"/>
            </a:xfrm>
            <a:custGeom>
              <a:avLst/>
              <a:gdLst>
                <a:gd name="T0" fmla="*/ 0 w 62"/>
                <a:gd name="T1" fmla="*/ 35335 h 31"/>
                <a:gd name="T2" fmla="*/ 16797 w 62"/>
                <a:gd name="T3" fmla="*/ 47625 h 31"/>
                <a:gd name="T4" fmla="*/ 33594 w 62"/>
                <a:gd name="T5" fmla="*/ 47625 h 31"/>
                <a:gd name="T6" fmla="*/ 65088 w 62"/>
                <a:gd name="T7" fmla="*/ 35335 h 31"/>
                <a:gd name="T8" fmla="*/ 96581 w 62"/>
                <a:gd name="T9" fmla="*/ 12290 h 31"/>
                <a:gd name="T10" fmla="*/ 130175 w 62"/>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31">
                  <a:moveTo>
                    <a:pt x="0" y="23"/>
                  </a:moveTo>
                  <a:lnTo>
                    <a:pt x="8" y="31"/>
                  </a:lnTo>
                  <a:lnTo>
                    <a:pt x="16" y="31"/>
                  </a:lnTo>
                  <a:lnTo>
                    <a:pt x="31" y="23"/>
                  </a:lnTo>
                  <a:lnTo>
                    <a:pt x="46"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19" name="Freeform 27"/>
            <p:cNvSpPr>
              <a:spLocks/>
            </p:cNvSpPr>
            <p:nvPr/>
          </p:nvSpPr>
          <p:spPr bwMode="auto">
            <a:xfrm>
              <a:off x="2941638" y="3109913"/>
              <a:ext cx="114300" cy="47625"/>
            </a:xfrm>
            <a:custGeom>
              <a:avLst/>
              <a:gdLst>
                <a:gd name="T0" fmla="*/ 0 w 54"/>
                <a:gd name="T1" fmla="*/ 0 h 31"/>
                <a:gd name="T2" fmla="*/ 31750 w 54"/>
                <a:gd name="T3" fmla="*/ 12290 h 31"/>
                <a:gd name="T4" fmla="*/ 48683 w 54"/>
                <a:gd name="T5" fmla="*/ 35335 h 31"/>
                <a:gd name="T6" fmla="*/ 80433 w 54"/>
                <a:gd name="T7" fmla="*/ 47625 h 31"/>
                <a:gd name="T8" fmla="*/ 114300 w 54"/>
                <a:gd name="T9" fmla="*/ 47625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31">
                  <a:moveTo>
                    <a:pt x="0" y="0"/>
                  </a:moveTo>
                  <a:lnTo>
                    <a:pt x="15" y="8"/>
                  </a:lnTo>
                  <a:lnTo>
                    <a:pt x="23" y="23"/>
                  </a:lnTo>
                  <a:lnTo>
                    <a:pt x="38" y="31"/>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0" name="Freeform 28"/>
            <p:cNvSpPr>
              <a:spLocks/>
            </p:cNvSpPr>
            <p:nvPr/>
          </p:nvSpPr>
          <p:spPr bwMode="auto">
            <a:xfrm>
              <a:off x="3055938" y="3003550"/>
              <a:ext cx="130175" cy="153988"/>
            </a:xfrm>
            <a:custGeom>
              <a:avLst/>
              <a:gdLst>
                <a:gd name="T0" fmla="*/ 0 w 61"/>
                <a:gd name="T1" fmla="*/ 153988 h 100"/>
                <a:gd name="T2" fmla="*/ 32010 w 61"/>
                <a:gd name="T3" fmla="*/ 129350 h 100"/>
                <a:gd name="T4" fmla="*/ 64020 w 61"/>
                <a:gd name="T5" fmla="*/ 93933 h 100"/>
                <a:gd name="T6" fmla="*/ 98165 w 61"/>
                <a:gd name="T7" fmla="*/ 47736 h 100"/>
                <a:gd name="T8" fmla="*/ 130175 w 61"/>
                <a:gd name="T9" fmla="*/ 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00">
                  <a:moveTo>
                    <a:pt x="0" y="100"/>
                  </a:moveTo>
                  <a:lnTo>
                    <a:pt x="15" y="84"/>
                  </a:lnTo>
                  <a:lnTo>
                    <a:pt x="30" y="61"/>
                  </a:lnTo>
                  <a:lnTo>
                    <a:pt x="46" y="31"/>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1" name="Freeform 29"/>
            <p:cNvSpPr>
              <a:spLocks/>
            </p:cNvSpPr>
            <p:nvPr/>
          </p:nvSpPr>
          <p:spPr bwMode="auto">
            <a:xfrm>
              <a:off x="3186113" y="2706688"/>
              <a:ext cx="114300" cy="296862"/>
            </a:xfrm>
            <a:custGeom>
              <a:avLst/>
              <a:gdLst>
                <a:gd name="T0" fmla="*/ 0 w 54"/>
                <a:gd name="T1" fmla="*/ 296862 h 192"/>
                <a:gd name="T2" fmla="*/ 16933 w 54"/>
                <a:gd name="T3" fmla="*/ 261300 h 192"/>
                <a:gd name="T4" fmla="*/ 33867 w 54"/>
                <a:gd name="T5" fmla="*/ 213370 h 192"/>
                <a:gd name="T6" fmla="*/ 65617 w 54"/>
                <a:gd name="T7" fmla="*/ 117508 h 192"/>
                <a:gd name="T8" fmla="*/ 65617 w 54"/>
                <a:gd name="T9" fmla="*/ 71123 h 192"/>
                <a:gd name="T10" fmla="*/ 82550 w 54"/>
                <a:gd name="T11" fmla="*/ 35562 h 192"/>
                <a:gd name="T12" fmla="*/ 97367 w 54"/>
                <a:gd name="T13" fmla="*/ 10823 h 192"/>
                <a:gd name="T14" fmla="*/ 114300 w 54"/>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2">
                  <a:moveTo>
                    <a:pt x="0" y="192"/>
                  </a:moveTo>
                  <a:lnTo>
                    <a:pt x="8" y="169"/>
                  </a:lnTo>
                  <a:lnTo>
                    <a:pt x="16" y="138"/>
                  </a:lnTo>
                  <a:lnTo>
                    <a:pt x="31" y="76"/>
                  </a:lnTo>
                  <a:lnTo>
                    <a:pt x="31" y="46"/>
                  </a:lnTo>
                  <a:lnTo>
                    <a:pt x="39" y="23"/>
                  </a:lnTo>
                  <a:lnTo>
                    <a:pt x="46" y="7"/>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2" name="Freeform 30"/>
            <p:cNvSpPr>
              <a:spLocks/>
            </p:cNvSpPr>
            <p:nvPr/>
          </p:nvSpPr>
          <p:spPr bwMode="auto">
            <a:xfrm>
              <a:off x="3300413" y="2706688"/>
              <a:ext cx="114300" cy="306387"/>
            </a:xfrm>
            <a:custGeom>
              <a:avLst/>
              <a:gdLst>
                <a:gd name="T0" fmla="*/ 0 w 54"/>
                <a:gd name="T1" fmla="*/ 0 h 199"/>
                <a:gd name="T2" fmla="*/ 16933 w 54"/>
                <a:gd name="T3" fmla="*/ 10777 h 199"/>
                <a:gd name="T4" fmla="*/ 33867 w 54"/>
                <a:gd name="T5" fmla="*/ 35412 h 199"/>
                <a:gd name="T6" fmla="*/ 48683 w 54"/>
                <a:gd name="T7" fmla="*/ 81601 h 199"/>
                <a:gd name="T8" fmla="*/ 48683 w 54"/>
                <a:gd name="T9" fmla="*/ 129329 h 199"/>
                <a:gd name="T10" fmla="*/ 82550 w 54"/>
                <a:gd name="T11" fmla="*/ 224786 h 199"/>
                <a:gd name="T12" fmla="*/ 97367 w 54"/>
                <a:gd name="T13" fmla="*/ 270975 h 199"/>
                <a:gd name="T14" fmla="*/ 114300 w 54"/>
                <a:gd name="T15" fmla="*/ 306387 h 1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9">
                  <a:moveTo>
                    <a:pt x="0" y="0"/>
                  </a:moveTo>
                  <a:lnTo>
                    <a:pt x="8" y="7"/>
                  </a:lnTo>
                  <a:lnTo>
                    <a:pt x="16" y="23"/>
                  </a:lnTo>
                  <a:lnTo>
                    <a:pt x="23" y="53"/>
                  </a:lnTo>
                  <a:lnTo>
                    <a:pt x="23" y="84"/>
                  </a:lnTo>
                  <a:lnTo>
                    <a:pt x="39" y="146"/>
                  </a:lnTo>
                  <a:lnTo>
                    <a:pt x="46" y="176"/>
                  </a:lnTo>
                  <a:lnTo>
                    <a:pt x="54" y="19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3" name="Freeform 31"/>
            <p:cNvSpPr>
              <a:spLocks/>
            </p:cNvSpPr>
            <p:nvPr/>
          </p:nvSpPr>
          <p:spPr bwMode="auto">
            <a:xfrm>
              <a:off x="3414713" y="3013075"/>
              <a:ext cx="130175" cy="155575"/>
            </a:xfrm>
            <a:custGeom>
              <a:avLst/>
              <a:gdLst>
                <a:gd name="T0" fmla="*/ 0 w 62"/>
                <a:gd name="T1" fmla="*/ 0 h 100"/>
                <a:gd name="T2" fmla="*/ 31494 w 62"/>
                <a:gd name="T3" fmla="*/ 48228 h 100"/>
                <a:gd name="T4" fmla="*/ 65088 w 62"/>
                <a:gd name="T5" fmla="*/ 84011 h 100"/>
                <a:gd name="T6" fmla="*/ 96581 w 62"/>
                <a:gd name="T7" fmla="*/ 108903 h 100"/>
                <a:gd name="T8" fmla="*/ 130175 w 62"/>
                <a:gd name="T9" fmla="*/ 155575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00">
                  <a:moveTo>
                    <a:pt x="0" y="0"/>
                  </a:moveTo>
                  <a:lnTo>
                    <a:pt x="15" y="31"/>
                  </a:lnTo>
                  <a:lnTo>
                    <a:pt x="31" y="54"/>
                  </a:lnTo>
                  <a:lnTo>
                    <a:pt x="46" y="70"/>
                  </a:lnTo>
                  <a:lnTo>
                    <a:pt x="62"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4" name="Freeform 32"/>
            <p:cNvSpPr>
              <a:spLocks/>
            </p:cNvSpPr>
            <p:nvPr/>
          </p:nvSpPr>
          <p:spPr bwMode="auto">
            <a:xfrm>
              <a:off x="3544888" y="3168650"/>
              <a:ext cx="114300" cy="298450"/>
            </a:xfrm>
            <a:custGeom>
              <a:avLst/>
              <a:gdLst>
                <a:gd name="T0" fmla="*/ 0 w 54"/>
                <a:gd name="T1" fmla="*/ 0 h 193"/>
                <a:gd name="T2" fmla="*/ 31750 w 54"/>
                <a:gd name="T3" fmla="*/ 72680 h 193"/>
                <a:gd name="T4" fmla="*/ 48683 w 54"/>
                <a:gd name="T5" fmla="*/ 143813 h 193"/>
                <a:gd name="T6" fmla="*/ 80433 w 54"/>
                <a:gd name="T7" fmla="*/ 227317 h 193"/>
                <a:gd name="T8" fmla="*/ 114300 w 54"/>
                <a:gd name="T9" fmla="*/ 298450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3">
                  <a:moveTo>
                    <a:pt x="0" y="0"/>
                  </a:moveTo>
                  <a:lnTo>
                    <a:pt x="15" y="47"/>
                  </a:lnTo>
                  <a:lnTo>
                    <a:pt x="23" y="93"/>
                  </a:lnTo>
                  <a:lnTo>
                    <a:pt x="38" y="147"/>
                  </a:lnTo>
                  <a:lnTo>
                    <a:pt x="54" y="19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5" name="Freeform 33"/>
            <p:cNvSpPr>
              <a:spLocks/>
            </p:cNvSpPr>
            <p:nvPr/>
          </p:nvSpPr>
          <p:spPr bwMode="auto">
            <a:xfrm>
              <a:off x="3659188" y="3467100"/>
              <a:ext cx="130175" cy="200025"/>
            </a:xfrm>
            <a:custGeom>
              <a:avLst/>
              <a:gdLst>
                <a:gd name="T0" fmla="*/ 0 w 61"/>
                <a:gd name="T1" fmla="*/ 0 h 130"/>
                <a:gd name="T2" fmla="*/ 32010 w 61"/>
                <a:gd name="T3" fmla="*/ 70778 h 130"/>
                <a:gd name="T4" fmla="*/ 64020 w 61"/>
                <a:gd name="T5" fmla="*/ 141556 h 130"/>
                <a:gd name="T6" fmla="*/ 81093 w 61"/>
                <a:gd name="T7" fmla="*/ 176945 h 130"/>
                <a:gd name="T8" fmla="*/ 98165 w 61"/>
                <a:gd name="T9" fmla="*/ 189254 h 130"/>
                <a:gd name="T10" fmla="*/ 113103 w 61"/>
                <a:gd name="T11" fmla="*/ 200025 h 130"/>
                <a:gd name="T12" fmla="*/ 130175 w 61"/>
                <a:gd name="T13" fmla="*/ 189254 h 1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130">
                  <a:moveTo>
                    <a:pt x="0" y="0"/>
                  </a:moveTo>
                  <a:lnTo>
                    <a:pt x="15" y="46"/>
                  </a:lnTo>
                  <a:lnTo>
                    <a:pt x="30" y="92"/>
                  </a:lnTo>
                  <a:lnTo>
                    <a:pt x="38" y="115"/>
                  </a:lnTo>
                  <a:lnTo>
                    <a:pt x="46" y="123"/>
                  </a:lnTo>
                  <a:lnTo>
                    <a:pt x="53" y="130"/>
                  </a:lnTo>
                  <a:lnTo>
                    <a:pt x="61"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6" name="Freeform 34"/>
            <p:cNvSpPr>
              <a:spLocks/>
            </p:cNvSpPr>
            <p:nvPr/>
          </p:nvSpPr>
          <p:spPr bwMode="auto">
            <a:xfrm>
              <a:off x="3789363" y="3168650"/>
              <a:ext cx="114300" cy="488950"/>
            </a:xfrm>
            <a:custGeom>
              <a:avLst/>
              <a:gdLst>
                <a:gd name="T0" fmla="*/ 0 w 54"/>
                <a:gd name="T1" fmla="*/ 488950 h 316"/>
                <a:gd name="T2" fmla="*/ 16933 w 54"/>
                <a:gd name="T3" fmla="*/ 453362 h 316"/>
                <a:gd name="T4" fmla="*/ 33867 w 54"/>
                <a:gd name="T5" fmla="*/ 393017 h 316"/>
                <a:gd name="T6" fmla="*/ 48683 w 54"/>
                <a:gd name="T7" fmla="*/ 321841 h 316"/>
                <a:gd name="T8" fmla="*/ 65617 w 54"/>
                <a:gd name="T9" fmla="*/ 238286 h 316"/>
                <a:gd name="T10" fmla="*/ 65617 w 54"/>
                <a:gd name="T11" fmla="*/ 154731 h 316"/>
                <a:gd name="T12" fmla="*/ 82550 w 54"/>
                <a:gd name="T13" fmla="*/ 83555 h 316"/>
                <a:gd name="T14" fmla="*/ 97367 w 54"/>
                <a:gd name="T15" fmla="*/ 35588 h 316"/>
                <a:gd name="T16" fmla="*/ 114300 w 54"/>
                <a:gd name="T17" fmla="*/ 0 h 3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16">
                  <a:moveTo>
                    <a:pt x="0" y="316"/>
                  </a:moveTo>
                  <a:lnTo>
                    <a:pt x="8" y="293"/>
                  </a:lnTo>
                  <a:lnTo>
                    <a:pt x="16" y="254"/>
                  </a:lnTo>
                  <a:lnTo>
                    <a:pt x="23" y="208"/>
                  </a:lnTo>
                  <a:lnTo>
                    <a:pt x="31" y="154"/>
                  </a:lnTo>
                  <a:lnTo>
                    <a:pt x="31" y="100"/>
                  </a:lnTo>
                  <a:lnTo>
                    <a:pt x="39" y="54"/>
                  </a:lnTo>
                  <a:lnTo>
                    <a:pt x="46" y="2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7" name="Freeform 35"/>
            <p:cNvSpPr>
              <a:spLocks/>
            </p:cNvSpPr>
            <p:nvPr/>
          </p:nvSpPr>
          <p:spPr bwMode="auto">
            <a:xfrm>
              <a:off x="3903663" y="3168650"/>
              <a:ext cx="114300" cy="227013"/>
            </a:xfrm>
            <a:custGeom>
              <a:avLst/>
              <a:gdLst>
                <a:gd name="T0" fmla="*/ 0 w 54"/>
                <a:gd name="T1" fmla="*/ 0 h 147"/>
                <a:gd name="T2" fmla="*/ 16933 w 54"/>
                <a:gd name="T3" fmla="*/ 0 h 147"/>
                <a:gd name="T4" fmla="*/ 31750 w 54"/>
                <a:gd name="T5" fmla="*/ 12354 h 147"/>
                <a:gd name="T6" fmla="*/ 48683 w 54"/>
                <a:gd name="T7" fmla="*/ 35519 h 147"/>
                <a:gd name="T8" fmla="*/ 48683 w 54"/>
                <a:gd name="T9" fmla="*/ 83393 h 147"/>
                <a:gd name="T10" fmla="*/ 82550 w 54"/>
                <a:gd name="T11" fmla="*/ 166785 h 147"/>
                <a:gd name="T12" fmla="*/ 97367 w 54"/>
                <a:gd name="T13" fmla="*/ 202304 h 147"/>
                <a:gd name="T14" fmla="*/ 114300 w 54"/>
                <a:gd name="T15" fmla="*/ 227013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47">
                  <a:moveTo>
                    <a:pt x="0" y="0"/>
                  </a:moveTo>
                  <a:lnTo>
                    <a:pt x="8" y="0"/>
                  </a:lnTo>
                  <a:lnTo>
                    <a:pt x="15" y="8"/>
                  </a:lnTo>
                  <a:lnTo>
                    <a:pt x="23" y="23"/>
                  </a:lnTo>
                  <a:lnTo>
                    <a:pt x="23" y="54"/>
                  </a:lnTo>
                  <a:lnTo>
                    <a:pt x="39" y="108"/>
                  </a:lnTo>
                  <a:lnTo>
                    <a:pt x="46" y="131"/>
                  </a:lnTo>
                  <a:lnTo>
                    <a:pt x="54" y="14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8" name="Freeform 36"/>
            <p:cNvSpPr>
              <a:spLocks/>
            </p:cNvSpPr>
            <p:nvPr/>
          </p:nvSpPr>
          <p:spPr bwMode="auto">
            <a:xfrm>
              <a:off x="4017963" y="3395663"/>
              <a:ext cx="130175" cy="71437"/>
            </a:xfrm>
            <a:custGeom>
              <a:avLst/>
              <a:gdLst>
                <a:gd name="T0" fmla="*/ 0 w 62"/>
                <a:gd name="T1" fmla="*/ 0 h 46"/>
                <a:gd name="T2" fmla="*/ 31494 w 62"/>
                <a:gd name="T3" fmla="*/ 10871 h 46"/>
                <a:gd name="T4" fmla="*/ 65088 w 62"/>
                <a:gd name="T5" fmla="*/ 23295 h 46"/>
                <a:gd name="T6" fmla="*/ 96581 w 62"/>
                <a:gd name="T7" fmla="*/ 35719 h 46"/>
                <a:gd name="T8" fmla="*/ 130175 w 62"/>
                <a:gd name="T9" fmla="*/ 71437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46">
                  <a:moveTo>
                    <a:pt x="0" y="0"/>
                  </a:moveTo>
                  <a:lnTo>
                    <a:pt x="15" y="7"/>
                  </a:lnTo>
                  <a:lnTo>
                    <a:pt x="31" y="15"/>
                  </a:lnTo>
                  <a:lnTo>
                    <a:pt x="46" y="23"/>
                  </a:lnTo>
                  <a:lnTo>
                    <a:pt x="62" y="4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29" name="Freeform 37"/>
            <p:cNvSpPr>
              <a:spLocks/>
            </p:cNvSpPr>
            <p:nvPr/>
          </p:nvSpPr>
          <p:spPr bwMode="auto">
            <a:xfrm>
              <a:off x="4148138" y="3467100"/>
              <a:ext cx="112712" cy="725488"/>
            </a:xfrm>
            <a:custGeom>
              <a:avLst/>
              <a:gdLst>
                <a:gd name="T0" fmla="*/ 0 w 53"/>
                <a:gd name="T1" fmla="*/ 0 h 469"/>
                <a:gd name="T2" fmla="*/ 0 w 53"/>
                <a:gd name="T3" fmla="*/ 23203 h 469"/>
                <a:gd name="T4" fmla="*/ 14886 w 53"/>
                <a:gd name="T5" fmla="*/ 71157 h 469"/>
                <a:gd name="T6" fmla="*/ 31900 w 53"/>
                <a:gd name="T7" fmla="*/ 154688 h 469"/>
                <a:gd name="T8" fmla="*/ 48913 w 53"/>
                <a:gd name="T9" fmla="*/ 272251 h 469"/>
                <a:gd name="T10" fmla="*/ 48913 w 53"/>
                <a:gd name="T11" fmla="*/ 391361 h 469"/>
                <a:gd name="T12" fmla="*/ 63799 w 53"/>
                <a:gd name="T13" fmla="*/ 499643 h 469"/>
                <a:gd name="T14" fmla="*/ 80812 w 53"/>
                <a:gd name="T15" fmla="*/ 606378 h 469"/>
                <a:gd name="T16" fmla="*/ 97826 w 53"/>
                <a:gd name="T17" fmla="*/ 677535 h 469"/>
                <a:gd name="T18" fmla="*/ 112712 w 53"/>
                <a:gd name="T19" fmla="*/ 713113 h 469"/>
                <a:gd name="T20" fmla="*/ 112712 w 53"/>
                <a:gd name="T21" fmla="*/ 725488 h 4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469">
                  <a:moveTo>
                    <a:pt x="0" y="0"/>
                  </a:moveTo>
                  <a:lnTo>
                    <a:pt x="0" y="15"/>
                  </a:lnTo>
                  <a:lnTo>
                    <a:pt x="7" y="46"/>
                  </a:lnTo>
                  <a:lnTo>
                    <a:pt x="15" y="100"/>
                  </a:lnTo>
                  <a:lnTo>
                    <a:pt x="23" y="176"/>
                  </a:lnTo>
                  <a:lnTo>
                    <a:pt x="23" y="253"/>
                  </a:lnTo>
                  <a:lnTo>
                    <a:pt x="30" y="323"/>
                  </a:lnTo>
                  <a:lnTo>
                    <a:pt x="38" y="392"/>
                  </a:lnTo>
                  <a:lnTo>
                    <a:pt x="46" y="438"/>
                  </a:lnTo>
                  <a:lnTo>
                    <a:pt x="53" y="461"/>
                  </a:lnTo>
                  <a:lnTo>
                    <a:pt x="53" y="4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0" name="Freeform 38"/>
            <p:cNvSpPr>
              <a:spLocks/>
            </p:cNvSpPr>
            <p:nvPr/>
          </p:nvSpPr>
          <p:spPr bwMode="auto">
            <a:xfrm>
              <a:off x="4260850" y="3870325"/>
              <a:ext cx="131763" cy="333375"/>
            </a:xfrm>
            <a:custGeom>
              <a:avLst/>
              <a:gdLst>
                <a:gd name="T0" fmla="*/ 0 w 62"/>
                <a:gd name="T1" fmla="*/ 322521 h 215"/>
                <a:gd name="T2" fmla="*/ 0 w 62"/>
                <a:gd name="T3" fmla="*/ 333375 h 215"/>
                <a:gd name="T4" fmla="*/ 17002 w 62"/>
                <a:gd name="T5" fmla="*/ 333375 h 215"/>
                <a:gd name="T6" fmla="*/ 34003 w 62"/>
                <a:gd name="T7" fmla="*/ 297712 h 215"/>
                <a:gd name="T8" fmla="*/ 51005 w 62"/>
                <a:gd name="T9" fmla="*/ 251194 h 215"/>
                <a:gd name="T10" fmla="*/ 65882 w 62"/>
                <a:gd name="T11" fmla="*/ 190722 h 215"/>
                <a:gd name="T12" fmla="*/ 82883 w 62"/>
                <a:gd name="T13" fmla="*/ 131799 h 215"/>
                <a:gd name="T14" fmla="*/ 99885 w 62"/>
                <a:gd name="T15" fmla="*/ 71327 h 215"/>
                <a:gd name="T16" fmla="*/ 114761 w 62"/>
                <a:gd name="T17" fmla="*/ 23259 h 215"/>
                <a:gd name="T18" fmla="*/ 131763 w 62"/>
                <a:gd name="T19" fmla="*/ 0 h 2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15">
                  <a:moveTo>
                    <a:pt x="0" y="208"/>
                  </a:moveTo>
                  <a:lnTo>
                    <a:pt x="0" y="215"/>
                  </a:lnTo>
                  <a:lnTo>
                    <a:pt x="8" y="215"/>
                  </a:lnTo>
                  <a:lnTo>
                    <a:pt x="16" y="192"/>
                  </a:lnTo>
                  <a:lnTo>
                    <a:pt x="24" y="162"/>
                  </a:lnTo>
                  <a:lnTo>
                    <a:pt x="31" y="123"/>
                  </a:lnTo>
                  <a:lnTo>
                    <a:pt x="39" y="85"/>
                  </a:lnTo>
                  <a:lnTo>
                    <a:pt x="47" y="46"/>
                  </a:lnTo>
                  <a:lnTo>
                    <a:pt x="54"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1" name="Freeform 39"/>
            <p:cNvSpPr>
              <a:spLocks/>
            </p:cNvSpPr>
            <p:nvPr/>
          </p:nvSpPr>
          <p:spPr bwMode="auto">
            <a:xfrm>
              <a:off x="4392613" y="3870325"/>
              <a:ext cx="114300" cy="203200"/>
            </a:xfrm>
            <a:custGeom>
              <a:avLst/>
              <a:gdLst>
                <a:gd name="T0" fmla="*/ 0 w 54"/>
                <a:gd name="T1" fmla="*/ 0 h 131"/>
                <a:gd name="T2" fmla="*/ 16933 w 54"/>
                <a:gd name="T3" fmla="*/ 0 h 131"/>
                <a:gd name="T4" fmla="*/ 31750 w 54"/>
                <a:gd name="T5" fmla="*/ 12409 h 131"/>
                <a:gd name="T6" fmla="*/ 48683 w 54"/>
                <a:gd name="T7" fmla="*/ 35676 h 131"/>
                <a:gd name="T8" fmla="*/ 65617 w 54"/>
                <a:gd name="T9" fmla="*/ 60495 h 131"/>
                <a:gd name="T10" fmla="*/ 82550 w 54"/>
                <a:gd name="T11" fmla="*/ 131847 h 131"/>
                <a:gd name="T12" fmla="*/ 114300 w 54"/>
                <a:gd name="T13" fmla="*/ 203200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131">
                  <a:moveTo>
                    <a:pt x="0" y="0"/>
                  </a:moveTo>
                  <a:lnTo>
                    <a:pt x="8" y="0"/>
                  </a:lnTo>
                  <a:lnTo>
                    <a:pt x="15" y="8"/>
                  </a:lnTo>
                  <a:lnTo>
                    <a:pt x="23" y="23"/>
                  </a:lnTo>
                  <a:lnTo>
                    <a:pt x="31" y="39"/>
                  </a:lnTo>
                  <a:lnTo>
                    <a:pt x="39" y="85"/>
                  </a:lnTo>
                  <a:lnTo>
                    <a:pt x="54" y="1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2" name="Freeform 40"/>
            <p:cNvSpPr>
              <a:spLocks/>
            </p:cNvSpPr>
            <p:nvPr/>
          </p:nvSpPr>
          <p:spPr bwMode="auto">
            <a:xfrm>
              <a:off x="4506913" y="4073525"/>
              <a:ext cx="114300" cy="296863"/>
            </a:xfrm>
            <a:custGeom>
              <a:avLst/>
              <a:gdLst>
                <a:gd name="T0" fmla="*/ 0 w 54"/>
                <a:gd name="T1" fmla="*/ 0 h 192"/>
                <a:gd name="T2" fmla="*/ 31750 w 54"/>
                <a:gd name="T3" fmla="*/ 71123 h 192"/>
                <a:gd name="T4" fmla="*/ 48683 w 54"/>
                <a:gd name="T5" fmla="*/ 154616 h 192"/>
                <a:gd name="T6" fmla="*/ 80433 w 54"/>
                <a:gd name="T7" fmla="*/ 238109 h 192"/>
                <a:gd name="T8" fmla="*/ 114300 w 54"/>
                <a:gd name="T9" fmla="*/ 296863 h 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2">
                  <a:moveTo>
                    <a:pt x="0" y="0"/>
                  </a:moveTo>
                  <a:lnTo>
                    <a:pt x="15" y="46"/>
                  </a:lnTo>
                  <a:lnTo>
                    <a:pt x="23" y="100"/>
                  </a:lnTo>
                  <a:lnTo>
                    <a:pt x="38" y="154"/>
                  </a:lnTo>
                  <a:lnTo>
                    <a:pt x="54" y="1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3" name="Freeform 41"/>
            <p:cNvSpPr>
              <a:spLocks/>
            </p:cNvSpPr>
            <p:nvPr/>
          </p:nvSpPr>
          <p:spPr bwMode="auto">
            <a:xfrm>
              <a:off x="4621213" y="4370388"/>
              <a:ext cx="128587" cy="106362"/>
            </a:xfrm>
            <a:custGeom>
              <a:avLst/>
              <a:gdLst>
                <a:gd name="T0" fmla="*/ 0 w 61"/>
                <a:gd name="T1" fmla="*/ 0 h 69"/>
                <a:gd name="T2" fmla="*/ 31620 w 61"/>
                <a:gd name="T3" fmla="*/ 47786 h 69"/>
                <a:gd name="T4" fmla="*/ 65347 w 61"/>
                <a:gd name="T5" fmla="*/ 83240 h 69"/>
                <a:gd name="T6" fmla="*/ 80103 w 61"/>
                <a:gd name="T7" fmla="*/ 95572 h 69"/>
                <a:gd name="T8" fmla="*/ 96967 w 61"/>
                <a:gd name="T9" fmla="*/ 106362 h 69"/>
                <a:gd name="T10" fmla="*/ 113831 w 61"/>
                <a:gd name="T11" fmla="*/ 95572 h 69"/>
                <a:gd name="T12" fmla="*/ 128587 w 61"/>
                <a:gd name="T13" fmla="*/ 8324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9">
                  <a:moveTo>
                    <a:pt x="0" y="0"/>
                  </a:moveTo>
                  <a:lnTo>
                    <a:pt x="15" y="31"/>
                  </a:lnTo>
                  <a:lnTo>
                    <a:pt x="31" y="54"/>
                  </a:lnTo>
                  <a:lnTo>
                    <a:pt x="38" y="62"/>
                  </a:lnTo>
                  <a:lnTo>
                    <a:pt x="46" y="69"/>
                  </a:lnTo>
                  <a:lnTo>
                    <a:pt x="54" y="62"/>
                  </a:lnTo>
                  <a:lnTo>
                    <a:pt x="61" y="54"/>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4" name="Freeform 42"/>
            <p:cNvSpPr>
              <a:spLocks/>
            </p:cNvSpPr>
            <p:nvPr/>
          </p:nvSpPr>
          <p:spPr bwMode="auto">
            <a:xfrm>
              <a:off x="4749800" y="3930650"/>
              <a:ext cx="114300" cy="522288"/>
            </a:xfrm>
            <a:custGeom>
              <a:avLst/>
              <a:gdLst>
                <a:gd name="T0" fmla="*/ 0 w 54"/>
                <a:gd name="T1" fmla="*/ 522288 h 338"/>
                <a:gd name="T2" fmla="*/ 16933 w 54"/>
                <a:gd name="T3" fmla="*/ 486748 h 338"/>
                <a:gd name="T4" fmla="*/ 33867 w 54"/>
                <a:gd name="T5" fmla="*/ 426484 h 338"/>
                <a:gd name="T6" fmla="*/ 48683 w 54"/>
                <a:gd name="T7" fmla="*/ 367765 h 338"/>
                <a:gd name="T8" fmla="*/ 48683 w 54"/>
                <a:gd name="T9" fmla="*/ 284322 h 338"/>
                <a:gd name="T10" fmla="*/ 82550 w 54"/>
                <a:gd name="T11" fmla="*/ 129799 h 338"/>
                <a:gd name="T12" fmla="*/ 99483 w 54"/>
                <a:gd name="T13" fmla="*/ 58719 h 338"/>
                <a:gd name="T14" fmla="*/ 114300 w 54"/>
                <a:gd name="T15" fmla="*/ 0 h 3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38">
                  <a:moveTo>
                    <a:pt x="0" y="338"/>
                  </a:moveTo>
                  <a:lnTo>
                    <a:pt x="8" y="315"/>
                  </a:lnTo>
                  <a:lnTo>
                    <a:pt x="16" y="276"/>
                  </a:lnTo>
                  <a:lnTo>
                    <a:pt x="23" y="238"/>
                  </a:lnTo>
                  <a:lnTo>
                    <a:pt x="23" y="184"/>
                  </a:lnTo>
                  <a:lnTo>
                    <a:pt x="39" y="84"/>
                  </a:lnTo>
                  <a:lnTo>
                    <a:pt x="47" y="3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5" name="Freeform 43"/>
            <p:cNvSpPr>
              <a:spLocks/>
            </p:cNvSpPr>
            <p:nvPr/>
          </p:nvSpPr>
          <p:spPr bwMode="auto">
            <a:xfrm>
              <a:off x="4864100" y="3548063"/>
              <a:ext cx="131763" cy="382587"/>
            </a:xfrm>
            <a:custGeom>
              <a:avLst/>
              <a:gdLst>
                <a:gd name="T0" fmla="*/ 0 w 62"/>
                <a:gd name="T1" fmla="*/ 382587 h 247"/>
                <a:gd name="T2" fmla="*/ 34003 w 62"/>
                <a:gd name="T3" fmla="*/ 263319 h 247"/>
                <a:gd name="T4" fmla="*/ 65882 w 62"/>
                <a:gd name="T5" fmla="*/ 154894 h 247"/>
                <a:gd name="T6" fmla="*/ 97760 w 62"/>
                <a:gd name="T7" fmla="*/ 72800 h 247"/>
                <a:gd name="T8" fmla="*/ 114761 w 62"/>
                <a:gd name="T9" fmla="*/ 24783 h 247"/>
                <a:gd name="T10" fmla="*/ 131763 w 62"/>
                <a:gd name="T11" fmla="*/ 0 h 2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47">
                  <a:moveTo>
                    <a:pt x="0" y="247"/>
                  </a:moveTo>
                  <a:lnTo>
                    <a:pt x="16" y="170"/>
                  </a:lnTo>
                  <a:lnTo>
                    <a:pt x="31" y="100"/>
                  </a:lnTo>
                  <a:lnTo>
                    <a:pt x="46" y="47"/>
                  </a:lnTo>
                  <a:lnTo>
                    <a:pt x="54"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6" name="Freeform 44"/>
            <p:cNvSpPr>
              <a:spLocks/>
            </p:cNvSpPr>
            <p:nvPr/>
          </p:nvSpPr>
          <p:spPr bwMode="auto">
            <a:xfrm>
              <a:off x="4995863" y="3513138"/>
              <a:ext cx="114300" cy="34925"/>
            </a:xfrm>
            <a:custGeom>
              <a:avLst/>
              <a:gdLst>
                <a:gd name="T0" fmla="*/ 0 w 54"/>
                <a:gd name="T1" fmla="*/ 34925 h 23"/>
                <a:gd name="T2" fmla="*/ 31750 w 54"/>
                <a:gd name="T3" fmla="*/ 12148 h 23"/>
                <a:gd name="T4" fmla="*/ 65617 w 54"/>
                <a:gd name="T5" fmla="*/ 0 h 23"/>
                <a:gd name="T6" fmla="*/ 97367 w 54"/>
                <a:gd name="T7" fmla="*/ 12148 h 23"/>
                <a:gd name="T8" fmla="*/ 114300 w 54"/>
                <a:gd name="T9" fmla="*/ 2429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5" y="8"/>
                  </a:lnTo>
                  <a:lnTo>
                    <a:pt x="31" y="0"/>
                  </a:lnTo>
                  <a:lnTo>
                    <a:pt x="46" y="8"/>
                  </a:lnTo>
                  <a:lnTo>
                    <a:pt x="54" y="1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7" name="Freeform 45"/>
            <p:cNvSpPr>
              <a:spLocks/>
            </p:cNvSpPr>
            <p:nvPr/>
          </p:nvSpPr>
          <p:spPr bwMode="auto">
            <a:xfrm>
              <a:off x="5110163" y="3538538"/>
              <a:ext cx="114300" cy="331787"/>
            </a:xfrm>
            <a:custGeom>
              <a:avLst/>
              <a:gdLst>
                <a:gd name="T0" fmla="*/ 0 w 54"/>
                <a:gd name="T1" fmla="*/ 0 h 215"/>
                <a:gd name="T2" fmla="*/ 14817 w 54"/>
                <a:gd name="T3" fmla="*/ 23148 h 215"/>
                <a:gd name="T4" fmla="*/ 31750 w 54"/>
                <a:gd name="T5" fmla="*/ 70987 h 215"/>
                <a:gd name="T6" fmla="*/ 48683 w 54"/>
                <a:gd name="T7" fmla="*/ 177467 h 215"/>
                <a:gd name="T8" fmla="*/ 65617 w 54"/>
                <a:gd name="T9" fmla="*/ 225307 h 215"/>
                <a:gd name="T10" fmla="*/ 80433 w 54"/>
                <a:gd name="T11" fmla="*/ 273146 h 215"/>
                <a:gd name="T12" fmla="*/ 97367 w 54"/>
                <a:gd name="T13" fmla="*/ 308639 h 215"/>
                <a:gd name="T14" fmla="*/ 114300 w 54"/>
                <a:gd name="T15" fmla="*/ 331787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15">
                  <a:moveTo>
                    <a:pt x="0" y="0"/>
                  </a:moveTo>
                  <a:lnTo>
                    <a:pt x="7" y="15"/>
                  </a:lnTo>
                  <a:lnTo>
                    <a:pt x="15" y="46"/>
                  </a:lnTo>
                  <a:lnTo>
                    <a:pt x="23" y="115"/>
                  </a:lnTo>
                  <a:lnTo>
                    <a:pt x="31" y="146"/>
                  </a:lnTo>
                  <a:lnTo>
                    <a:pt x="38" y="177"/>
                  </a:lnTo>
                  <a:lnTo>
                    <a:pt x="46" y="200"/>
                  </a:lnTo>
                  <a:lnTo>
                    <a:pt x="54"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8" name="Freeform 46"/>
            <p:cNvSpPr>
              <a:spLocks/>
            </p:cNvSpPr>
            <p:nvPr/>
          </p:nvSpPr>
          <p:spPr bwMode="auto">
            <a:xfrm>
              <a:off x="5224463" y="3692525"/>
              <a:ext cx="128587" cy="177800"/>
            </a:xfrm>
            <a:custGeom>
              <a:avLst/>
              <a:gdLst>
                <a:gd name="T0" fmla="*/ 0 w 61"/>
                <a:gd name="T1" fmla="*/ 177800 h 115"/>
                <a:gd name="T2" fmla="*/ 14756 w 61"/>
                <a:gd name="T3" fmla="*/ 177800 h 115"/>
                <a:gd name="T4" fmla="*/ 31620 w 61"/>
                <a:gd name="T5" fmla="*/ 165431 h 115"/>
                <a:gd name="T6" fmla="*/ 48484 w 61"/>
                <a:gd name="T7" fmla="*/ 142240 h 115"/>
                <a:gd name="T8" fmla="*/ 63240 w 61"/>
                <a:gd name="T9" fmla="*/ 106680 h 115"/>
                <a:gd name="T10" fmla="*/ 96967 w 61"/>
                <a:gd name="T11" fmla="*/ 46383 h 115"/>
                <a:gd name="T12" fmla="*/ 113831 w 61"/>
                <a:gd name="T13" fmla="*/ 23191 h 115"/>
                <a:gd name="T14" fmla="*/ 128587 w 61"/>
                <a:gd name="T15" fmla="*/ 0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15">
                  <a:moveTo>
                    <a:pt x="0" y="115"/>
                  </a:moveTo>
                  <a:lnTo>
                    <a:pt x="7" y="115"/>
                  </a:lnTo>
                  <a:lnTo>
                    <a:pt x="15" y="107"/>
                  </a:lnTo>
                  <a:lnTo>
                    <a:pt x="23" y="92"/>
                  </a:lnTo>
                  <a:lnTo>
                    <a:pt x="30" y="69"/>
                  </a:lnTo>
                  <a:lnTo>
                    <a:pt x="46" y="30"/>
                  </a:lnTo>
                  <a:lnTo>
                    <a:pt x="54"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39" name="Freeform 47"/>
            <p:cNvSpPr>
              <a:spLocks/>
            </p:cNvSpPr>
            <p:nvPr/>
          </p:nvSpPr>
          <p:spPr bwMode="auto">
            <a:xfrm>
              <a:off x="5353050" y="3657600"/>
              <a:ext cx="114300" cy="34925"/>
            </a:xfrm>
            <a:custGeom>
              <a:avLst/>
              <a:gdLst>
                <a:gd name="T0" fmla="*/ 0 w 54"/>
                <a:gd name="T1" fmla="*/ 34925 h 23"/>
                <a:gd name="T2" fmla="*/ 33867 w 54"/>
                <a:gd name="T3" fmla="*/ 22777 h 23"/>
                <a:gd name="T4" fmla="*/ 48683 w 54"/>
                <a:gd name="T5" fmla="*/ 22777 h 23"/>
                <a:gd name="T6" fmla="*/ 82550 w 54"/>
                <a:gd name="T7" fmla="*/ 22777 h 23"/>
                <a:gd name="T8" fmla="*/ 114300 w 54"/>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6" y="15"/>
                  </a:lnTo>
                  <a:lnTo>
                    <a:pt x="23" y="15"/>
                  </a:lnTo>
                  <a:lnTo>
                    <a:pt x="39"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0" name="Freeform 48"/>
            <p:cNvSpPr>
              <a:spLocks/>
            </p:cNvSpPr>
            <p:nvPr/>
          </p:nvSpPr>
          <p:spPr bwMode="auto">
            <a:xfrm>
              <a:off x="5467350" y="3370263"/>
              <a:ext cx="131763" cy="287337"/>
            </a:xfrm>
            <a:custGeom>
              <a:avLst/>
              <a:gdLst>
                <a:gd name="T0" fmla="*/ 0 w 62"/>
                <a:gd name="T1" fmla="*/ 287337 h 185"/>
                <a:gd name="T2" fmla="*/ 17002 w 62"/>
                <a:gd name="T3" fmla="*/ 262486 h 185"/>
                <a:gd name="T4" fmla="*/ 34003 w 62"/>
                <a:gd name="T5" fmla="*/ 226763 h 185"/>
                <a:gd name="T6" fmla="*/ 65882 w 62"/>
                <a:gd name="T7" fmla="*/ 132020 h 185"/>
                <a:gd name="T8" fmla="*/ 82883 w 62"/>
                <a:gd name="T9" fmla="*/ 83871 h 185"/>
                <a:gd name="T10" fmla="*/ 97760 w 62"/>
                <a:gd name="T11" fmla="*/ 48148 h 185"/>
                <a:gd name="T12" fmla="*/ 114761 w 62"/>
                <a:gd name="T13" fmla="*/ 12425 h 185"/>
                <a:gd name="T14" fmla="*/ 131763 w 62"/>
                <a:gd name="T15" fmla="*/ 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185">
                  <a:moveTo>
                    <a:pt x="0" y="185"/>
                  </a:moveTo>
                  <a:lnTo>
                    <a:pt x="8" y="169"/>
                  </a:lnTo>
                  <a:lnTo>
                    <a:pt x="16" y="146"/>
                  </a:lnTo>
                  <a:lnTo>
                    <a:pt x="31" y="85"/>
                  </a:lnTo>
                  <a:lnTo>
                    <a:pt x="39" y="54"/>
                  </a:lnTo>
                  <a:lnTo>
                    <a:pt x="46" y="31"/>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1" name="Freeform 49"/>
            <p:cNvSpPr>
              <a:spLocks/>
            </p:cNvSpPr>
            <p:nvPr/>
          </p:nvSpPr>
          <p:spPr bwMode="auto">
            <a:xfrm>
              <a:off x="5599113" y="3370263"/>
              <a:ext cx="114300" cy="155575"/>
            </a:xfrm>
            <a:custGeom>
              <a:avLst/>
              <a:gdLst>
                <a:gd name="T0" fmla="*/ 0 w 54"/>
                <a:gd name="T1" fmla="*/ 0 h 100"/>
                <a:gd name="T2" fmla="*/ 14817 w 54"/>
                <a:gd name="T3" fmla="*/ 0 h 100"/>
                <a:gd name="T4" fmla="*/ 31750 w 54"/>
                <a:gd name="T5" fmla="*/ 24892 h 100"/>
                <a:gd name="T6" fmla="*/ 48683 w 54"/>
                <a:gd name="T7" fmla="*/ 48228 h 100"/>
                <a:gd name="T8" fmla="*/ 65617 w 54"/>
                <a:gd name="T9" fmla="*/ 71565 h 100"/>
                <a:gd name="T10" fmla="*/ 65617 w 54"/>
                <a:gd name="T11" fmla="*/ 107347 h 100"/>
                <a:gd name="T12" fmla="*/ 80433 w 54"/>
                <a:gd name="T13" fmla="*/ 132239 h 100"/>
                <a:gd name="T14" fmla="*/ 97367 w 54"/>
                <a:gd name="T15" fmla="*/ 155575 h 100"/>
                <a:gd name="T16" fmla="*/ 114300 w 54"/>
                <a:gd name="T17" fmla="*/ 155575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00">
                  <a:moveTo>
                    <a:pt x="0" y="0"/>
                  </a:moveTo>
                  <a:lnTo>
                    <a:pt x="7" y="0"/>
                  </a:lnTo>
                  <a:lnTo>
                    <a:pt x="15" y="16"/>
                  </a:lnTo>
                  <a:lnTo>
                    <a:pt x="23" y="31"/>
                  </a:lnTo>
                  <a:lnTo>
                    <a:pt x="31" y="46"/>
                  </a:lnTo>
                  <a:lnTo>
                    <a:pt x="31" y="69"/>
                  </a:lnTo>
                  <a:lnTo>
                    <a:pt x="38" y="85"/>
                  </a:lnTo>
                  <a:lnTo>
                    <a:pt x="46" y="100"/>
                  </a:lnTo>
                  <a:lnTo>
                    <a:pt x="54"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2" name="Freeform 50"/>
            <p:cNvSpPr>
              <a:spLocks/>
            </p:cNvSpPr>
            <p:nvPr/>
          </p:nvSpPr>
          <p:spPr bwMode="auto">
            <a:xfrm>
              <a:off x="5713413" y="3241675"/>
              <a:ext cx="114300" cy="284163"/>
            </a:xfrm>
            <a:custGeom>
              <a:avLst/>
              <a:gdLst>
                <a:gd name="T0" fmla="*/ 0 w 54"/>
                <a:gd name="T1" fmla="*/ 284163 h 184"/>
                <a:gd name="T2" fmla="*/ 14817 w 54"/>
                <a:gd name="T3" fmla="*/ 271808 h 184"/>
                <a:gd name="T4" fmla="*/ 31750 w 54"/>
                <a:gd name="T5" fmla="*/ 248643 h 184"/>
                <a:gd name="T6" fmla="*/ 48683 w 54"/>
                <a:gd name="T7" fmla="*/ 177602 h 184"/>
                <a:gd name="T8" fmla="*/ 80433 w 54"/>
                <a:gd name="T9" fmla="*/ 81851 h 184"/>
                <a:gd name="T10" fmla="*/ 114300 w 54"/>
                <a:gd name="T11" fmla="*/ 0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184">
                  <a:moveTo>
                    <a:pt x="0" y="184"/>
                  </a:moveTo>
                  <a:lnTo>
                    <a:pt x="7" y="176"/>
                  </a:lnTo>
                  <a:lnTo>
                    <a:pt x="15" y="161"/>
                  </a:lnTo>
                  <a:lnTo>
                    <a:pt x="23" y="115"/>
                  </a:lnTo>
                  <a:lnTo>
                    <a:pt x="38" y="5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3" name="Freeform 51"/>
            <p:cNvSpPr>
              <a:spLocks/>
            </p:cNvSpPr>
            <p:nvPr/>
          </p:nvSpPr>
          <p:spPr bwMode="auto">
            <a:xfrm>
              <a:off x="5827713" y="2884488"/>
              <a:ext cx="128587" cy="357187"/>
            </a:xfrm>
            <a:custGeom>
              <a:avLst/>
              <a:gdLst>
                <a:gd name="T0" fmla="*/ 0 w 61"/>
                <a:gd name="T1" fmla="*/ 357187 h 231"/>
                <a:gd name="T2" fmla="*/ 14756 w 61"/>
                <a:gd name="T3" fmla="*/ 309253 h 231"/>
                <a:gd name="T4" fmla="*/ 31620 w 61"/>
                <a:gd name="T5" fmla="*/ 261319 h 231"/>
                <a:gd name="T6" fmla="*/ 63240 w 61"/>
                <a:gd name="T7" fmla="*/ 154626 h 231"/>
                <a:gd name="T8" fmla="*/ 96967 w 61"/>
                <a:gd name="T9" fmla="*/ 58758 h 231"/>
                <a:gd name="T10" fmla="*/ 111723 w 61"/>
                <a:gd name="T11" fmla="*/ 23194 h 231"/>
                <a:gd name="T12" fmla="*/ 128587 w 61"/>
                <a:gd name="T13" fmla="*/ 0 h 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31">
                  <a:moveTo>
                    <a:pt x="0" y="231"/>
                  </a:moveTo>
                  <a:lnTo>
                    <a:pt x="7" y="200"/>
                  </a:lnTo>
                  <a:lnTo>
                    <a:pt x="15" y="169"/>
                  </a:lnTo>
                  <a:lnTo>
                    <a:pt x="30" y="100"/>
                  </a:lnTo>
                  <a:lnTo>
                    <a:pt x="46" y="38"/>
                  </a:lnTo>
                  <a:lnTo>
                    <a:pt x="53"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4" name="Freeform 52"/>
            <p:cNvSpPr>
              <a:spLocks/>
            </p:cNvSpPr>
            <p:nvPr/>
          </p:nvSpPr>
          <p:spPr bwMode="auto">
            <a:xfrm>
              <a:off x="5956300" y="2871788"/>
              <a:ext cx="114300" cy="95250"/>
            </a:xfrm>
            <a:custGeom>
              <a:avLst/>
              <a:gdLst>
                <a:gd name="T0" fmla="*/ 0 w 54"/>
                <a:gd name="T1" fmla="*/ 12290 h 62"/>
                <a:gd name="T2" fmla="*/ 16933 w 54"/>
                <a:gd name="T3" fmla="*/ 0 h 62"/>
                <a:gd name="T4" fmla="*/ 33867 w 54"/>
                <a:gd name="T5" fmla="*/ 0 h 62"/>
                <a:gd name="T6" fmla="*/ 48683 w 54"/>
                <a:gd name="T7" fmla="*/ 12290 h 62"/>
                <a:gd name="T8" fmla="*/ 48683 w 54"/>
                <a:gd name="T9" fmla="*/ 35335 h 62"/>
                <a:gd name="T10" fmla="*/ 82550 w 54"/>
                <a:gd name="T11" fmla="*/ 70669 h 62"/>
                <a:gd name="T12" fmla="*/ 97367 w 54"/>
                <a:gd name="T13" fmla="*/ 82960 h 62"/>
                <a:gd name="T14" fmla="*/ 114300 w 54"/>
                <a:gd name="T15" fmla="*/ 95250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62">
                  <a:moveTo>
                    <a:pt x="0" y="8"/>
                  </a:moveTo>
                  <a:lnTo>
                    <a:pt x="8" y="0"/>
                  </a:lnTo>
                  <a:lnTo>
                    <a:pt x="16" y="0"/>
                  </a:lnTo>
                  <a:lnTo>
                    <a:pt x="23" y="8"/>
                  </a:lnTo>
                  <a:lnTo>
                    <a:pt x="23" y="23"/>
                  </a:lnTo>
                  <a:lnTo>
                    <a:pt x="39" y="46"/>
                  </a:lnTo>
                  <a:lnTo>
                    <a:pt x="46" y="54"/>
                  </a:lnTo>
                  <a:lnTo>
                    <a:pt x="54" y="6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5" name="Freeform 53"/>
            <p:cNvSpPr>
              <a:spLocks/>
            </p:cNvSpPr>
            <p:nvPr/>
          </p:nvSpPr>
          <p:spPr bwMode="auto">
            <a:xfrm>
              <a:off x="6070600" y="2954338"/>
              <a:ext cx="131763" cy="23812"/>
            </a:xfrm>
            <a:custGeom>
              <a:avLst/>
              <a:gdLst>
                <a:gd name="T0" fmla="*/ 0 w 62"/>
                <a:gd name="T1" fmla="*/ 12700 h 15"/>
                <a:gd name="T2" fmla="*/ 31878 w 62"/>
                <a:gd name="T3" fmla="*/ 23812 h 15"/>
                <a:gd name="T4" fmla="*/ 65882 w 62"/>
                <a:gd name="T5" fmla="*/ 23812 h 15"/>
                <a:gd name="T6" fmla="*/ 97760 w 62"/>
                <a:gd name="T7" fmla="*/ 23812 h 15"/>
                <a:gd name="T8" fmla="*/ 131763 w 6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5">
                  <a:moveTo>
                    <a:pt x="0" y="8"/>
                  </a:moveTo>
                  <a:lnTo>
                    <a:pt x="15" y="15"/>
                  </a:lnTo>
                  <a:lnTo>
                    <a:pt x="31" y="15"/>
                  </a:lnTo>
                  <a:lnTo>
                    <a:pt x="46"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6" name="Freeform 54"/>
            <p:cNvSpPr>
              <a:spLocks/>
            </p:cNvSpPr>
            <p:nvPr/>
          </p:nvSpPr>
          <p:spPr bwMode="auto">
            <a:xfrm>
              <a:off x="6202363" y="2609850"/>
              <a:ext cx="114300" cy="344488"/>
            </a:xfrm>
            <a:custGeom>
              <a:avLst/>
              <a:gdLst>
                <a:gd name="T0" fmla="*/ 0 w 54"/>
                <a:gd name="T1" fmla="*/ 344488 h 223"/>
                <a:gd name="T2" fmla="*/ 14817 w 54"/>
                <a:gd name="T3" fmla="*/ 308958 h 223"/>
                <a:gd name="T4" fmla="*/ 31750 w 54"/>
                <a:gd name="T5" fmla="*/ 261069 h 223"/>
                <a:gd name="T6" fmla="*/ 48683 w 54"/>
                <a:gd name="T7" fmla="*/ 202367 h 223"/>
                <a:gd name="T8" fmla="*/ 63500 w 54"/>
                <a:gd name="T9" fmla="*/ 142121 h 223"/>
                <a:gd name="T10" fmla="*/ 63500 w 54"/>
                <a:gd name="T11" fmla="*/ 83419 h 223"/>
                <a:gd name="T12" fmla="*/ 80433 w 54"/>
                <a:gd name="T13" fmla="*/ 35530 h 223"/>
                <a:gd name="T14" fmla="*/ 97367 w 54"/>
                <a:gd name="T15" fmla="*/ 12358 h 223"/>
                <a:gd name="T16" fmla="*/ 114300 w 54"/>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223">
                  <a:moveTo>
                    <a:pt x="0" y="223"/>
                  </a:moveTo>
                  <a:lnTo>
                    <a:pt x="7" y="200"/>
                  </a:lnTo>
                  <a:lnTo>
                    <a:pt x="15" y="169"/>
                  </a:lnTo>
                  <a:lnTo>
                    <a:pt x="23" y="131"/>
                  </a:lnTo>
                  <a:lnTo>
                    <a:pt x="30" y="92"/>
                  </a:lnTo>
                  <a:lnTo>
                    <a:pt x="30" y="54"/>
                  </a:lnTo>
                  <a:lnTo>
                    <a:pt x="38" y="23"/>
                  </a:lnTo>
                  <a:lnTo>
                    <a:pt x="46"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7" name="Freeform 55"/>
            <p:cNvSpPr>
              <a:spLocks/>
            </p:cNvSpPr>
            <p:nvPr/>
          </p:nvSpPr>
          <p:spPr bwMode="auto">
            <a:xfrm>
              <a:off x="6316663" y="2609850"/>
              <a:ext cx="111125" cy="476250"/>
            </a:xfrm>
            <a:custGeom>
              <a:avLst/>
              <a:gdLst>
                <a:gd name="T0" fmla="*/ 0 w 53"/>
                <a:gd name="T1" fmla="*/ 0 h 308"/>
                <a:gd name="T2" fmla="*/ 14677 w 53"/>
                <a:gd name="T3" fmla="*/ 23194 h 308"/>
                <a:gd name="T4" fmla="*/ 31450 w 53"/>
                <a:gd name="T5" fmla="*/ 71128 h 308"/>
                <a:gd name="T6" fmla="*/ 48224 w 53"/>
                <a:gd name="T7" fmla="*/ 142256 h 308"/>
                <a:gd name="T8" fmla="*/ 48224 w 53"/>
                <a:gd name="T9" fmla="*/ 225755 h 308"/>
                <a:gd name="T10" fmla="*/ 62901 w 53"/>
                <a:gd name="T11" fmla="*/ 309253 h 308"/>
                <a:gd name="T12" fmla="*/ 79675 w 53"/>
                <a:gd name="T13" fmla="*/ 380381 h 308"/>
                <a:gd name="T14" fmla="*/ 96448 w 53"/>
                <a:gd name="T15" fmla="*/ 440686 h 308"/>
                <a:gd name="T16" fmla="*/ 111125 w 53"/>
                <a:gd name="T17" fmla="*/ 47625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308">
                  <a:moveTo>
                    <a:pt x="0" y="0"/>
                  </a:moveTo>
                  <a:lnTo>
                    <a:pt x="7" y="15"/>
                  </a:lnTo>
                  <a:lnTo>
                    <a:pt x="15" y="46"/>
                  </a:lnTo>
                  <a:lnTo>
                    <a:pt x="23" y="92"/>
                  </a:lnTo>
                  <a:lnTo>
                    <a:pt x="23" y="146"/>
                  </a:lnTo>
                  <a:lnTo>
                    <a:pt x="30" y="200"/>
                  </a:lnTo>
                  <a:lnTo>
                    <a:pt x="38" y="246"/>
                  </a:lnTo>
                  <a:lnTo>
                    <a:pt x="46" y="285"/>
                  </a:lnTo>
                  <a:lnTo>
                    <a:pt x="53" y="3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8" name="Freeform 56"/>
            <p:cNvSpPr>
              <a:spLocks/>
            </p:cNvSpPr>
            <p:nvPr/>
          </p:nvSpPr>
          <p:spPr bwMode="auto">
            <a:xfrm>
              <a:off x="6427788" y="2967038"/>
              <a:ext cx="131762" cy="130175"/>
            </a:xfrm>
            <a:custGeom>
              <a:avLst/>
              <a:gdLst>
                <a:gd name="T0" fmla="*/ 0 w 62"/>
                <a:gd name="T1" fmla="*/ 119327 h 84"/>
                <a:gd name="T2" fmla="*/ 17002 w 62"/>
                <a:gd name="T3" fmla="*/ 130175 h 84"/>
                <a:gd name="T4" fmla="*/ 34003 w 62"/>
                <a:gd name="T5" fmla="*/ 119327 h 84"/>
                <a:gd name="T6" fmla="*/ 51005 w 62"/>
                <a:gd name="T7" fmla="*/ 106929 h 84"/>
                <a:gd name="T8" fmla="*/ 65881 w 62"/>
                <a:gd name="T9" fmla="*/ 71286 h 84"/>
                <a:gd name="T10" fmla="*/ 99884 w 62"/>
                <a:gd name="T11" fmla="*/ 23246 h 84"/>
                <a:gd name="T12" fmla="*/ 114760 w 62"/>
                <a:gd name="T13" fmla="*/ 0 h 84"/>
                <a:gd name="T14" fmla="*/ 131762 w 62"/>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84">
                  <a:moveTo>
                    <a:pt x="0" y="77"/>
                  </a:moveTo>
                  <a:lnTo>
                    <a:pt x="8" y="84"/>
                  </a:lnTo>
                  <a:lnTo>
                    <a:pt x="16" y="77"/>
                  </a:lnTo>
                  <a:lnTo>
                    <a:pt x="24" y="69"/>
                  </a:lnTo>
                  <a:lnTo>
                    <a:pt x="31" y="46"/>
                  </a:lnTo>
                  <a:lnTo>
                    <a:pt x="47" y="15"/>
                  </a:lnTo>
                  <a:lnTo>
                    <a:pt x="54" y="0"/>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49" name="Freeform 57"/>
            <p:cNvSpPr>
              <a:spLocks/>
            </p:cNvSpPr>
            <p:nvPr/>
          </p:nvSpPr>
          <p:spPr bwMode="auto">
            <a:xfrm>
              <a:off x="6559550" y="2967038"/>
              <a:ext cx="114300" cy="190500"/>
            </a:xfrm>
            <a:custGeom>
              <a:avLst/>
              <a:gdLst>
                <a:gd name="T0" fmla="*/ 0 w 54"/>
                <a:gd name="T1" fmla="*/ 0 h 123"/>
                <a:gd name="T2" fmla="*/ 16933 w 54"/>
                <a:gd name="T3" fmla="*/ 10841 h 123"/>
                <a:gd name="T4" fmla="*/ 31750 w 54"/>
                <a:gd name="T5" fmla="*/ 35622 h 123"/>
                <a:gd name="T6" fmla="*/ 48683 w 54"/>
                <a:gd name="T7" fmla="*/ 94476 h 123"/>
                <a:gd name="T8" fmla="*/ 65617 w 54"/>
                <a:gd name="T9" fmla="*/ 130098 h 123"/>
                <a:gd name="T10" fmla="*/ 80433 w 54"/>
                <a:gd name="T11" fmla="*/ 165720 h 123"/>
                <a:gd name="T12" fmla="*/ 97367 w 54"/>
                <a:gd name="T13" fmla="*/ 178110 h 123"/>
                <a:gd name="T14" fmla="*/ 114300 w 54"/>
                <a:gd name="T15" fmla="*/ 19050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0" y="0"/>
                  </a:moveTo>
                  <a:lnTo>
                    <a:pt x="8" y="7"/>
                  </a:lnTo>
                  <a:lnTo>
                    <a:pt x="15" y="23"/>
                  </a:lnTo>
                  <a:lnTo>
                    <a:pt x="23" y="61"/>
                  </a:lnTo>
                  <a:lnTo>
                    <a:pt x="31" y="84"/>
                  </a:lnTo>
                  <a:lnTo>
                    <a:pt x="38" y="107"/>
                  </a:lnTo>
                  <a:lnTo>
                    <a:pt x="46" y="115"/>
                  </a:lnTo>
                  <a:lnTo>
                    <a:pt x="54"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0" name="Freeform 58"/>
            <p:cNvSpPr>
              <a:spLocks/>
            </p:cNvSpPr>
            <p:nvPr/>
          </p:nvSpPr>
          <p:spPr bwMode="auto">
            <a:xfrm>
              <a:off x="6673850" y="2943225"/>
              <a:ext cx="128588" cy="214313"/>
            </a:xfrm>
            <a:custGeom>
              <a:avLst/>
              <a:gdLst>
                <a:gd name="T0" fmla="*/ 0 w 61"/>
                <a:gd name="T1" fmla="*/ 214313 h 139"/>
                <a:gd name="T2" fmla="*/ 16864 w 61"/>
                <a:gd name="T3" fmla="*/ 201978 h 139"/>
                <a:gd name="T4" fmla="*/ 31620 w 61"/>
                <a:gd name="T5" fmla="*/ 189644 h 139"/>
                <a:gd name="T6" fmla="*/ 65348 w 61"/>
                <a:gd name="T7" fmla="*/ 131055 h 139"/>
                <a:gd name="T8" fmla="*/ 96968 w 61"/>
                <a:gd name="T9" fmla="*/ 70924 h 139"/>
                <a:gd name="T10" fmla="*/ 128588 w 61"/>
                <a:gd name="T11" fmla="*/ 0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39">
                  <a:moveTo>
                    <a:pt x="0" y="139"/>
                  </a:moveTo>
                  <a:lnTo>
                    <a:pt x="8" y="131"/>
                  </a:lnTo>
                  <a:lnTo>
                    <a:pt x="15" y="123"/>
                  </a:lnTo>
                  <a:lnTo>
                    <a:pt x="31" y="85"/>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1" name="Freeform 59"/>
            <p:cNvSpPr>
              <a:spLocks/>
            </p:cNvSpPr>
            <p:nvPr/>
          </p:nvSpPr>
          <p:spPr bwMode="auto">
            <a:xfrm>
              <a:off x="6802438" y="2681288"/>
              <a:ext cx="114300" cy="261937"/>
            </a:xfrm>
            <a:custGeom>
              <a:avLst/>
              <a:gdLst>
                <a:gd name="T0" fmla="*/ 0 w 54"/>
                <a:gd name="T1" fmla="*/ 261937 h 169"/>
                <a:gd name="T2" fmla="*/ 16933 w 54"/>
                <a:gd name="T3" fmla="*/ 226289 h 169"/>
                <a:gd name="T4" fmla="*/ 33867 w 54"/>
                <a:gd name="T5" fmla="*/ 179791 h 169"/>
                <a:gd name="T6" fmla="*/ 65617 w 54"/>
                <a:gd name="T7" fmla="*/ 83696 h 169"/>
                <a:gd name="T8" fmla="*/ 65617 w 54"/>
                <a:gd name="T9" fmla="*/ 48048 h 169"/>
                <a:gd name="T10" fmla="*/ 82550 w 54"/>
                <a:gd name="T11" fmla="*/ 12399 h 169"/>
                <a:gd name="T12" fmla="*/ 99483 w 54"/>
                <a:gd name="T13" fmla="*/ 0 h 169"/>
                <a:gd name="T14" fmla="*/ 114300 w 54"/>
                <a:gd name="T15" fmla="*/ 0 h 1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9">
                  <a:moveTo>
                    <a:pt x="0" y="169"/>
                  </a:moveTo>
                  <a:lnTo>
                    <a:pt x="8" y="146"/>
                  </a:lnTo>
                  <a:lnTo>
                    <a:pt x="16" y="116"/>
                  </a:lnTo>
                  <a:lnTo>
                    <a:pt x="31" y="54"/>
                  </a:lnTo>
                  <a:lnTo>
                    <a:pt x="31" y="31"/>
                  </a:lnTo>
                  <a:lnTo>
                    <a:pt x="39" y="8"/>
                  </a:lnTo>
                  <a:lnTo>
                    <a:pt x="47"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2" name="Freeform 60"/>
            <p:cNvSpPr>
              <a:spLocks/>
            </p:cNvSpPr>
            <p:nvPr/>
          </p:nvSpPr>
          <p:spPr bwMode="auto">
            <a:xfrm>
              <a:off x="6916738" y="2681288"/>
              <a:ext cx="114300" cy="500062"/>
            </a:xfrm>
            <a:custGeom>
              <a:avLst/>
              <a:gdLst>
                <a:gd name="T0" fmla="*/ 0 w 54"/>
                <a:gd name="T1" fmla="*/ 0 h 323"/>
                <a:gd name="T2" fmla="*/ 16933 w 54"/>
                <a:gd name="T3" fmla="*/ 24771 h 323"/>
                <a:gd name="T4" fmla="*/ 33867 w 54"/>
                <a:gd name="T5" fmla="*/ 71216 h 323"/>
                <a:gd name="T6" fmla="*/ 48683 w 54"/>
                <a:gd name="T7" fmla="*/ 142433 h 323"/>
                <a:gd name="T8" fmla="*/ 48683 w 54"/>
                <a:gd name="T9" fmla="*/ 215197 h 323"/>
                <a:gd name="T10" fmla="*/ 82550 w 54"/>
                <a:gd name="T11" fmla="*/ 370015 h 323"/>
                <a:gd name="T12" fmla="*/ 99483 w 54"/>
                <a:gd name="T13" fmla="*/ 441231 h 323"/>
                <a:gd name="T14" fmla="*/ 114300 w 54"/>
                <a:gd name="T15" fmla="*/ 500062 h 3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23">
                  <a:moveTo>
                    <a:pt x="0" y="0"/>
                  </a:moveTo>
                  <a:lnTo>
                    <a:pt x="8" y="16"/>
                  </a:lnTo>
                  <a:lnTo>
                    <a:pt x="16" y="46"/>
                  </a:lnTo>
                  <a:lnTo>
                    <a:pt x="23" y="92"/>
                  </a:lnTo>
                  <a:lnTo>
                    <a:pt x="23" y="139"/>
                  </a:lnTo>
                  <a:lnTo>
                    <a:pt x="39" y="239"/>
                  </a:lnTo>
                  <a:lnTo>
                    <a:pt x="47" y="285"/>
                  </a:lnTo>
                  <a:lnTo>
                    <a:pt x="54" y="3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3" name="Freeform 61"/>
            <p:cNvSpPr>
              <a:spLocks/>
            </p:cNvSpPr>
            <p:nvPr/>
          </p:nvSpPr>
          <p:spPr bwMode="auto">
            <a:xfrm>
              <a:off x="7031038" y="3181350"/>
              <a:ext cx="131762" cy="320675"/>
            </a:xfrm>
            <a:custGeom>
              <a:avLst/>
              <a:gdLst>
                <a:gd name="T0" fmla="*/ 0 w 62"/>
                <a:gd name="T1" fmla="*/ 0 h 208"/>
                <a:gd name="T2" fmla="*/ 34003 w 62"/>
                <a:gd name="T3" fmla="*/ 118711 h 208"/>
                <a:gd name="T4" fmla="*/ 65881 w 62"/>
                <a:gd name="T5" fmla="*/ 225089 h 208"/>
                <a:gd name="T6" fmla="*/ 82883 w 62"/>
                <a:gd name="T7" fmla="*/ 272882 h 208"/>
                <a:gd name="T8" fmla="*/ 97759 w 62"/>
                <a:gd name="T9" fmla="*/ 308341 h 208"/>
                <a:gd name="T10" fmla="*/ 114760 w 62"/>
                <a:gd name="T11" fmla="*/ 320675 h 208"/>
                <a:gd name="T12" fmla="*/ 131762 w 62"/>
                <a:gd name="T13" fmla="*/ 320675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208">
                  <a:moveTo>
                    <a:pt x="0" y="0"/>
                  </a:moveTo>
                  <a:lnTo>
                    <a:pt x="16" y="77"/>
                  </a:lnTo>
                  <a:lnTo>
                    <a:pt x="31" y="146"/>
                  </a:lnTo>
                  <a:lnTo>
                    <a:pt x="39" y="177"/>
                  </a:lnTo>
                  <a:lnTo>
                    <a:pt x="46" y="200"/>
                  </a:lnTo>
                  <a:lnTo>
                    <a:pt x="54" y="208"/>
                  </a:lnTo>
                  <a:lnTo>
                    <a:pt x="62" y="2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4" name="Freeform 62"/>
            <p:cNvSpPr>
              <a:spLocks/>
            </p:cNvSpPr>
            <p:nvPr/>
          </p:nvSpPr>
          <p:spPr bwMode="auto">
            <a:xfrm>
              <a:off x="7162800" y="2919413"/>
              <a:ext cx="114300" cy="582612"/>
            </a:xfrm>
            <a:custGeom>
              <a:avLst/>
              <a:gdLst>
                <a:gd name="T0" fmla="*/ 0 w 54"/>
                <a:gd name="T1" fmla="*/ 582612 h 377"/>
                <a:gd name="T2" fmla="*/ 0 w 54"/>
                <a:gd name="T3" fmla="*/ 570249 h 377"/>
                <a:gd name="T4" fmla="*/ 16933 w 54"/>
                <a:gd name="T5" fmla="*/ 547068 h 377"/>
                <a:gd name="T6" fmla="*/ 31750 w 54"/>
                <a:gd name="T7" fmla="*/ 475980 h 377"/>
                <a:gd name="T8" fmla="*/ 48683 w 54"/>
                <a:gd name="T9" fmla="*/ 392529 h 377"/>
                <a:gd name="T10" fmla="*/ 48683 w 54"/>
                <a:gd name="T11" fmla="*/ 284352 h 377"/>
                <a:gd name="T12" fmla="*/ 65617 w 54"/>
                <a:gd name="T13" fmla="*/ 190083 h 377"/>
                <a:gd name="T14" fmla="*/ 80433 w 54"/>
                <a:gd name="T15" fmla="*/ 106632 h 377"/>
                <a:gd name="T16" fmla="*/ 97367 w 54"/>
                <a:gd name="T17" fmla="*/ 35544 h 377"/>
                <a:gd name="T18" fmla="*/ 114300 w 54"/>
                <a:gd name="T19" fmla="*/ 12363 h 377"/>
                <a:gd name="T20" fmla="*/ 114300 w 54"/>
                <a:gd name="T21" fmla="*/ 0 h 3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377">
                  <a:moveTo>
                    <a:pt x="0" y="377"/>
                  </a:moveTo>
                  <a:lnTo>
                    <a:pt x="0" y="369"/>
                  </a:lnTo>
                  <a:lnTo>
                    <a:pt x="8" y="354"/>
                  </a:lnTo>
                  <a:lnTo>
                    <a:pt x="15" y="308"/>
                  </a:lnTo>
                  <a:lnTo>
                    <a:pt x="23" y="254"/>
                  </a:lnTo>
                  <a:lnTo>
                    <a:pt x="23" y="184"/>
                  </a:lnTo>
                  <a:lnTo>
                    <a:pt x="31" y="123"/>
                  </a:lnTo>
                  <a:lnTo>
                    <a:pt x="38" y="69"/>
                  </a:lnTo>
                  <a:lnTo>
                    <a:pt x="46" y="23"/>
                  </a:lnTo>
                  <a:lnTo>
                    <a:pt x="54"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5" name="Freeform 63"/>
            <p:cNvSpPr>
              <a:spLocks/>
            </p:cNvSpPr>
            <p:nvPr/>
          </p:nvSpPr>
          <p:spPr bwMode="auto">
            <a:xfrm>
              <a:off x="7277100" y="2919413"/>
              <a:ext cx="128588" cy="331787"/>
            </a:xfrm>
            <a:custGeom>
              <a:avLst/>
              <a:gdLst>
                <a:gd name="T0" fmla="*/ 0 w 61"/>
                <a:gd name="T1" fmla="*/ 0 h 215"/>
                <a:gd name="T2" fmla="*/ 14756 w 61"/>
                <a:gd name="T3" fmla="*/ 0 h 215"/>
                <a:gd name="T4" fmla="*/ 31620 w 61"/>
                <a:gd name="T5" fmla="*/ 23148 h 215"/>
                <a:gd name="T6" fmla="*/ 48484 w 61"/>
                <a:gd name="T7" fmla="*/ 70987 h 215"/>
                <a:gd name="T8" fmla="*/ 65348 w 61"/>
                <a:gd name="T9" fmla="*/ 131172 h 215"/>
                <a:gd name="T10" fmla="*/ 96968 w 61"/>
                <a:gd name="T11" fmla="*/ 248454 h 215"/>
                <a:gd name="T12" fmla="*/ 113832 w 61"/>
                <a:gd name="T13" fmla="*/ 296294 h 215"/>
                <a:gd name="T14" fmla="*/ 128588 w 61"/>
                <a:gd name="T15" fmla="*/ 331787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215">
                  <a:moveTo>
                    <a:pt x="0" y="0"/>
                  </a:moveTo>
                  <a:lnTo>
                    <a:pt x="7" y="0"/>
                  </a:lnTo>
                  <a:lnTo>
                    <a:pt x="15" y="15"/>
                  </a:lnTo>
                  <a:lnTo>
                    <a:pt x="23" y="46"/>
                  </a:lnTo>
                  <a:lnTo>
                    <a:pt x="31" y="85"/>
                  </a:lnTo>
                  <a:lnTo>
                    <a:pt x="46" y="161"/>
                  </a:lnTo>
                  <a:lnTo>
                    <a:pt x="54" y="192"/>
                  </a:lnTo>
                  <a:lnTo>
                    <a:pt x="61"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6" name="Freeform 64"/>
            <p:cNvSpPr>
              <a:spLocks/>
            </p:cNvSpPr>
            <p:nvPr/>
          </p:nvSpPr>
          <p:spPr bwMode="auto">
            <a:xfrm>
              <a:off x="7405688" y="3251200"/>
              <a:ext cx="114300" cy="60325"/>
            </a:xfrm>
            <a:custGeom>
              <a:avLst/>
              <a:gdLst>
                <a:gd name="T0" fmla="*/ 0 w 54"/>
                <a:gd name="T1" fmla="*/ 0 h 39"/>
                <a:gd name="T2" fmla="*/ 33867 w 54"/>
                <a:gd name="T3" fmla="*/ 24749 h 39"/>
                <a:gd name="T4" fmla="*/ 65617 w 54"/>
                <a:gd name="T5" fmla="*/ 47951 h 39"/>
                <a:gd name="T6" fmla="*/ 114300 w 54"/>
                <a:gd name="T7" fmla="*/ 60325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39">
                  <a:moveTo>
                    <a:pt x="0" y="0"/>
                  </a:moveTo>
                  <a:lnTo>
                    <a:pt x="16" y="16"/>
                  </a:lnTo>
                  <a:lnTo>
                    <a:pt x="31" y="31"/>
                  </a:lnTo>
                  <a:lnTo>
                    <a:pt x="54" y="3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7" name="Freeform 65"/>
            <p:cNvSpPr>
              <a:spLocks/>
            </p:cNvSpPr>
            <p:nvPr/>
          </p:nvSpPr>
          <p:spPr bwMode="auto">
            <a:xfrm>
              <a:off x="7519988" y="3311525"/>
              <a:ext cx="114300" cy="36513"/>
            </a:xfrm>
            <a:custGeom>
              <a:avLst/>
              <a:gdLst>
                <a:gd name="T0" fmla="*/ 0 w 54"/>
                <a:gd name="T1" fmla="*/ 0 h 23"/>
                <a:gd name="T2" fmla="*/ 16933 w 54"/>
                <a:gd name="T3" fmla="*/ 0 h 23"/>
                <a:gd name="T4" fmla="*/ 48683 w 54"/>
                <a:gd name="T5" fmla="*/ 0 h 23"/>
                <a:gd name="T6" fmla="*/ 82550 w 54"/>
                <a:gd name="T7" fmla="*/ 11113 h 23"/>
                <a:gd name="T8" fmla="*/ 114300 w 54"/>
                <a:gd name="T9" fmla="*/ 36513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0"/>
                  </a:moveTo>
                  <a:lnTo>
                    <a:pt x="8" y="0"/>
                  </a:lnTo>
                  <a:lnTo>
                    <a:pt x="23" y="0"/>
                  </a:lnTo>
                  <a:lnTo>
                    <a:pt x="39" y="7"/>
                  </a:lnTo>
                  <a:lnTo>
                    <a:pt x="54" y="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8" name="Freeform 66"/>
            <p:cNvSpPr>
              <a:spLocks/>
            </p:cNvSpPr>
            <p:nvPr/>
          </p:nvSpPr>
          <p:spPr bwMode="auto">
            <a:xfrm>
              <a:off x="7634288" y="3348038"/>
              <a:ext cx="131762" cy="403225"/>
            </a:xfrm>
            <a:custGeom>
              <a:avLst/>
              <a:gdLst>
                <a:gd name="T0" fmla="*/ 0 w 62"/>
                <a:gd name="T1" fmla="*/ 0 h 261"/>
                <a:gd name="T2" fmla="*/ 17002 w 62"/>
                <a:gd name="T3" fmla="*/ 35533 h 261"/>
                <a:gd name="T4" fmla="*/ 34003 w 62"/>
                <a:gd name="T5" fmla="*/ 71066 h 261"/>
                <a:gd name="T6" fmla="*/ 65881 w 62"/>
                <a:gd name="T7" fmla="*/ 177666 h 261"/>
                <a:gd name="T8" fmla="*/ 97759 w 62"/>
                <a:gd name="T9" fmla="*/ 284266 h 261"/>
                <a:gd name="T10" fmla="*/ 131762 w 62"/>
                <a:gd name="T11" fmla="*/ 403225 h 2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61">
                  <a:moveTo>
                    <a:pt x="0" y="0"/>
                  </a:moveTo>
                  <a:lnTo>
                    <a:pt x="8" y="23"/>
                  </a:lnTo>
                  <a:lnTo>
                    <a:pt x="16" y="46"/>
                  </a:lnTo>
                  <a:lnTo>
                    <a:pt x="31" y="115"/>
                  </a:lnTo>
                  <a:lnTo>
                    <a:pt x="46" y="184"/>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59" name="Freeform 67"/>
            <p:cNvSpPr>
              <a:spLocks/>
            </p:cNvSpPr>
            <p:nvPr/>
          </p:nvSpPr>
          <p:spPr bwMode="auto">
            <a:xfrm>
              <a:off x="7766050" y="3751263"/>
              <a:ext cx="114300" cy="452437"/>
            </a:xfrm>
            <a:custGeom>
              <a:avLst/>
              <a:gdLst>
                <a:gd name="T0" fmla="*/ 0 w 54"/>
                <a:gd name="T1" fmla="*/ 0 h 292"/>
                <a:gd name="T2" fmla="*/ 14817 w 54"/>
                <a:gd name="T3" fmla="*/ 60428 h 292"/>
                <a:gd name="T4" fmla="*/ 31750 w 54"/>
                <a:gd name="T5" fmla="*/ 131703 h 292"/>
                <a:gd name="T6" fmla="*/ 48683 w 54"/>
                <a:gd name="T7" fmla="*/ 274251 h 292"/>
                <a:gd name="T8" fmla="*/ 65617 w 54"/>
                <a:gd name="T9" fmla="*/ 345526 h 292"/>
                <a:gd name="T10" fmla="*/ 80433 w 54"/>
                <a:gd name="T11" fmla="*/ 405954 h 292"/>
                <a:gd name="T12" fmla="*/ 97367 w 54"/>
                <a:gd name="T13" fmla="*/ 441591 h 292"/>
                <a:gd name="T14" fmla="*/ 114300 w 54"/>
                <a:gd name="T15" fmla="*/ 452437 h 2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92">
                  <a:moveTo>
                    <a:pt x="0" y="0"/>
                  </a:moveTo>
                  <a:lnTo>
                    <a:pt x="7" y="39"/>
                  </a:lnTo>
                  <a:lnTo>
                    <a:pt x="15" y="85"/>
                  </a:lnTo>
                  <a:lnTo>
                    <a:pt x="23" y="177"/>
                  </a:lnTo>
                  <a:lnTo>
                    <a:pt x="31" y="223"/>
                  </a:lnTo>
                  <a:lnTo>
                    <a:pt x="38" y="262"/>
                  </a:lnTo>
                  <a:lnTo>
                    <a:pt x="46" y="285"/>
                  </a:lnTo>
                  <a:lnTo>
                    <a:pt x="54" y="2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60" name="Freeform 68"/>
            <p:cNvSpPr>
              <a:spLocks/>
            </p:cNvSpPr>
            <p:nvPr/>
          </p:nvSpPr>
          <p:spPr bwMode="auto">
            <a:xfrm>
              <a:off x="7880350" y="3776663"/>
              <a:ext cx="128588" cy="427037"/>
            </a:xfrm>
            <a:custGeom>
              <a:avLst/>
              <a:gdLst>
                <a:gd name="T0" fmla="*/ 0 w 61"/>
                <a:gd name="T1" fmla="*/ 427037 h 276"/>
                <a:gd name="T2" fmla="*/ 14756 w 61"/>
                <a:gd name="T3" fmla="*/ 416206 h 276"/>
                <a:gd name="T4" fmla="*/ 31620 w 61"/>
                <a:gd name="T5" fmla="*/ 368242 h 276"/>
                <a:gd name="T6" fmla="*/ 48484 w 61"/>
                <a:gd name="T7" fmla="*/ 307900 h 276"/>
                <a:gd name="T8" fmla="*/ 63240 w 61"/>
                <a:gd name="T9" fmla="*/ 236727 h 276"/>
                <a:gd name="T10" fmla="*/ 80104 w 61"/>
                <a:gd name="T11" fmla="*/ 165554 h 276"/>
                <a:gd name="T12" fmla="*/ 96968 w 61"/>
                <a:gd name="T13" fmla="*/ 94381 h 276"/>
                <a:gd name="T14" fmla="*/ 113832 w 61"/>
                <a:gd name="T15" fmla="*/ 35586 h 276"/>
                <a:gd name="T16" fmla="*/ 128588 w 61"/>
                <a:gd name="T17" fmla="*/ 0 h 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276">
                  <a:moveTo>
                    <a:pt x="0" y="276"/>
                  </a:moveTo>
                  <a:lnTo>
                    <a:pt x="7" y="269"/>
                  </a:lnTo>
                  <a:lnTo>
                    <a:pt x="15" y="238"/>
                  </a:lnTo>
                  <a:lnTo>
                    <a:pt x="23" y="199"/>
                  </a:lnTo>
                  <a:lnTo>
                    <a:pt x="30" y="153"/>
                  </a:lnTo>
                  <a:lnTo>
                    <a:pt x="38" y="107"/>
                  </a:lnTo>
                  <a:lnTo>
                    <a:pt x="46" y="61"/>
                  </a:lnTo>
                  <a:lnTo>
                    <a:pt x="54" y="23"/>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61" name="Freeform 69"/>
            <p:cNvSpPr>
              <a:spLocks/>
            </p:cNvSpPr>
            <p:nvPr/>
          </p:nvSpPr>
          <p:spPr bwMode="auto">
            <a:xfrm>
              <a:off x="8008938" y="3776663"/>
              <a:ext cx="114300" cy="93662"/>
            </a:xfrm>
            <a:custGeom>
              <a:avLst/>
              <a:gdLst>
                <a:gd name="T0" fmla="*/ 0 w 54"/>
                <a:gd name="T1" fmla="*/ 0 h 61"/>
                <a:gd name="T2" fmla="*/ 16933 w 54"/>
                <a:gd name="T3" fmla="*/ 0 h 61"/>
                <a:gd name="T4" fmla="*/ 65617 w 54"/>
                <a:gd name="T5" fmla="*/ 10748 h 61"/>
                <a:gd name="T6" fmla="*/ 97367 w 54"/>
                <a:gd name="T7" fmla="*/ 46063 h 61"/>
                <a:gd name="T8" fmla="*/ 114300 w 54"/>
                <a:gd name="T9" fmla="*/ 93662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61">
                  <a:moveTo>
                    <a:pt x="0" y="0"/>
                  </a:moveTo>
                  <a:lnTo>
                    <a:pt x="8" y="0"/>
                  </a:lnTo>
                  <a:lnTo>
                    <a:pt x="31" y="7"/>
                  </a:lnTo>
                  <a:lnTo>
                    <a:pt x="46" y="30"/>
                  </a:lnTo>
                  <a:lnTo>
                    <a:pt x="54" y="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62" name="Freeform 70"/>
            <p:cNvSpPr>
              <a:spLocks/>
            </p:cNvSpPr>
            <p:nvPr/>
          </p:nvSpPr>
          <p:spPr bwMode="auto">
            <a:xfrm>
              <a:off x="8123238" y="3870325"/>
              <a:ext cx="114300" cy="677863"/>
            </a:xfrm>
            <a:custGeom>
              <a:avLst/>
              <a:gdLst>
                <a:gd name="T0" fmla="*/ 0 w 54"/>
                <a:gd name="T1" fmla="*/ 0 h 438"/>
                <a:gd name="T2" fmla="*/ 16933 w 54"/>
                <a:gd name="T3" fmla="*/ 60358 h 438"/>
                <a:gd name="T4" fmla="*/ 33867 w 54"/>
                <a:gd name="T5" fmla="*/ 131549 h 438"/>
                <a:gd name="T6" fmla="*/ 48683 w 54"/>
                <a:gd name="T7" fmla="*/ 213573 h 438"/>
                <a:gd name="T8" fmla="*/ 48683 w 54"/>
                <a:gd name="T9" fmla="*/ 297145 h 438"/>
                <a:gd name="T10" fmla="*/ 82550 w 54"/>
                <a:gd name="T11" fmla="*/ 499885 h 438"/>
                <a:gd name="T12" fmla="*/ 97367 w 54"/>
                <a:gd name="T13" fmla="*/ 595838 h 438"/>
                <a:gd name="T14" fmla="*/ 114300 w 54"/>
                <a:gd name="T15" fmla="*/ 677863 h 4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38">
                  <a:moveTo>
                    <a:pt x="0" y="0"/>
                  </a:moveTo>
                  <a:lnTo>
                    <a:pt x="8" y="39"/>
                  </a:lnTo>
                  <a:lnTo>
                    <a:pt x="16" y="85"/>
                  </a:lnTo>
                  <a:lnTo>
                    <a:pt x="23" y="138"/>
                  </a:lnTo>
                  <a:lnTo>
                    <a:pt x="23" y="192"/>
                  </a:lnTo>
                  <a:lnTo>
                    <a:pt x="39" y="323"/>
                  </a:lnTo>
                  <a:lnTo>
                    <a:pt x="46" y="385"/>
                  </a:lnTo>
                  <a:lnTo>
                    <a:pt x="54" y="43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a:latin typeface="Times New Roman" charset="0"/>
                <a:ea typeface="Times New Roman" charset="0"/>
                <a:cs typeface="Times New Roman" charset="0"/>
              </a:endParaRPr>
            </a:p>
          </p:txBody>
        </p:sp>
        <p:sp>
          <p:nvSpPr>
            <p:cNvPr id="8263" name="Rectangle 71"/>
            <p:cNvSpPr>
              <a:spLocks noChangeArrowheads="1"/>
            </p:cNvSpPr>
            <p:nvPr/>
          </p:nvSpPr>
          <p:spPr bwMode="auto">
            <a:xfrm>
              <a:off x="850900" y="4532753"/>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0</a:t>
              </a:r>
              <a:endParaRPr lang="pt-BR" sz="2000">
                <a:latin typeface="Times New Roman" charset="0"/>
                <a:ea typeface="Times New Roman" charset="0"/>
                <a:cs typeface="Times New Roman" charset="0"/>
              </a:endParaRPr>
            </a:p>
          </p:txBody>
        </p:sp>
        <p:sp>
          <p:nvSpPr>
            <p:cNvPr id="8264" name="Rectangle 72"/>
            <p:cNvSpPr>
              <a:spLocks noChangeArrowheads="1"/>
            </p:cNvSpPr>
            <p:nvPr/>
          </p:nvSpPr>
          <p:spPr bwMode="auto">
            <a:xfrm>
              <a:off x="850900" y="4175565"/>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1</a:t>
              </a:r>
              <a:endParaRPr lang="pt-BR" sz="2000">
                <a:latin typeface="Times New Roman" charset="0"/>
                <a:ea typeface="Times New Roman" charset="0"/>
                <a:cs typeface="Times New Roman" charset="0"/>
              </a:endParaRPr>
            </a:p>
          </p:txBody>
        </p:sp>
        <p:sp>
          <p:nvSpPr>
            <p:cNvPr id="8265" name="Rectangle 73"/>
            <p:cNvSpPr>
              <a:spLocks noChangeArrowheads="1"/>
            </p:cNvSpPr>
            <p:nvPr/>
          </p:nvSpPr>
          <p:spPr bwMode="auto">
            <a:xfrm>
              <a:off x="850900" y="3819965"/>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2</a:t>
              </a:r>
              <a:endParaRPr lang="pt-BR" sz="2000">
                <a:latin typeface="Times New Roman" charset="0"/>
                <a:ea typeface="Times New Roman" charset="0"/>
                <a:cs typeface="Times New Roman" charset="0"/>
              </a:endParaRPr>
            </a:p>
          </p:txBody>
        </p:sp>
        <p:sp>
          <p:nvSpPr>
            <p:cNvPr id="8266" name="Rectangle 74"/>
            <p:cNvSpPr>
              <a:spLocks noChangeArrowheads="1"/>
            </p:cNvSpPr>
            <p:nvPr/>
          </p:nvSpPr>
          <p:spPr bwMode="auto">
            <a:xfrm>
              <a:off x="850900" y="3462778"/>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3</a:t>
              </a:r>
              <a:endParaRPr lang="pt-BR" sz="2000">
                <a:latin typeface="Times New Roman" charset="0"/>
                <a:ea typeface="Times New Roman" charset="0"/>
                <a:cs typeface="Times New Roman" charset="0"/>
              </a:endParaRPr>
            </a:p>
          </p:txBody>
        </p:sp>
        <p:sp>
          <p:nvSpPr>
            <p:cNvPr id="8267" name="Rectangle 75"/>
            <p:cNvSpPr>
              <a:spLocks noChangeArrowheads="1"/>
            </p:cNvSpPr>
            <p:nvPr/>
          </p:nvSpPr>
          <p:spPr bwMode="auto">
            <a:xfrm>
              <a:off x="850900" y="3105590"/>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4</a:t>
              </a:r>
              <a:endParaRPr lang="pt-BR" sz="2000">
                <a:latin typeface="Times New Roman" charset="0"/>
                <a:ea typeface="Times New Roman" charset="0"/>
                <a:cs typeface="Times New Roman" charset="0"/>
              </a:endParaRPr>
            </a:p>
          </p:txBody>
        </p:sp>
        <p:sp>
          <p:nvSpPr>
            <p:cNvPr id="8268" name="Rectangle 76"/>
            <p:cNvSpPr>
              <a:spLocks noChangeArrowheads="1"/>
            </p:cNvSpPr>
            <p:nvPr/>
          </p:nvSpPr>
          <p:spPr bwMode="auto">
            <a:xfrm>
              <a:off x="850900" y="2749990"/>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5</a:t>
              </a:r>
              <a:endParaRPr lang="pt-BR" sz="2000">
                <a:latin typeface="Times New Roman" charset="0"/>
                <a:ea typeface="Times New Roman" charset="0"/>
                <a:cs typeface="Times New Roman" charset="0"/>
              </a:endParaRPr>
            </a:p>
          </p:txBody>
        </p:sp>
        <p:sp>
          <p:nvSpPr>
            <p:cNvPr id="8269" name="Rectangle 77"/>
            <p:cNvSpPr>
              <a:spLocks noChangeArrowheads="1"/>
            </p:cNvSpPr>
            <p:nvPr/>
          </p:nvSpPr>
          <p:spPr bwMode="auto">
            <a:xfrm>
              <a:off x="850900" y="2392803"/>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6</a:t>
              </a:r>
              <a:endParaRPr lang="pt-BR" sz="2000">
                <a:latin typeface="Times New Roman" charset="0"/>
                <a:ea typeface="Times New Roman" charset="0"/>
                <a:cs typeface="Times New Roman" charset="0"/>
              </a:endParaRPr>
            </a:p>
          </p:txBody>
        </p:sp>
        <p:sp>
          <p:nvSpPr>
            <p:cNvPr id="8270" name="Rectangle 78"/>
            <p:cNvSpPr>
              <a:spLocks noChangeArrowheads="1"/>
            </p:cNvSpPr>
            <p:nvPr/>
          </p:nvSpPr>
          <p:spPr bwMode="auto">
            <a:xfrm>
              <a:off x="8196263" y="4697413"/>
              <a:ext cx="136256" cy="3693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eaLnBrk="0" hangingPunct="0"/>
              <a:r>
                <a:rPr lang="pt-BR" sz="2400" i="1">
                  <a:solidFill>
                    <a:srgbClr val="000000"/>
                  </a:solidFill>
                  <a:latin typeface="Times New Roman" charset="0"/>
                  <a:ea typeface="Times New Roman" charset="0"/>
                  <a:cs typeface="Times New Roman" charset="0"/>
                </a:rPr>
                <a:t>x</a:t>
              </a:r>
            </a:p>
          </p:txBody>
        </p:sp>
        <p:sp>
          <p:nvSpPr>
            <p:cNvPr id="8271" name="Line 81"/>
            <p:cNvSpPr>
              <a:spLocks noChangeShapeType="1"/>
            </p:cNvSpPr>
            <p:nvPr/>
          </p:nvSpPr>
          <p:spPr bwMode="auto">
            <a:xfrm flipV="1">
              <a:off x="1058863" y="2047875"/>
              <a:ext cx="0" cy="2646363"/>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2" name="Text Box 82"/>
            <p:cNvSpPr txBox="1">
              <a:spLocks noChangeArrowheads="1"/>
            </p:cNvSpPr>
            <p:nvPr/>
          </p:nvSpPr>
          <p:spPr bwMode="auto">
            <a:xfrm>
              <a:off x="1105455" y="1829609"/>
              <a:ext cx="611065" cy="461665"/>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latin typeface="Times New Roman" charset="0"/>
                  <a:ea typeface="Times New Roman" charset="0"/>
                  <a:cs typeface="Times New Roman" charset="0"/>
                </a:rPr>
                <a:t>f</a:t>
              </a:r>
              <a:r>
                <a:rPr lang="en-US" sz="2400">
                  <a:latin typeface="Times New Roman" charset="0"/>
                  <a:ea typeface="Times New Roman" charset="0"/>
                  <a:cs typeface="Times New Roman" charset="0"/>
                </a:rPr>
                <a:t>(</a:t>
              </a:r>
              <a:r>
                <a:rPr lang="en-US" sz="2400" i="1">
                  <a:latin typeface="Times New Roman" charset="0"/>
                  <a:ea typeface="Times New Roman" charset="0"/>
                  <a:cs typeface="Times New Roman" charset="0"/>
                </a:rPr>
                <a:t>x</a:t>
              </a:r>
              <a:r>
                <a:rPr lang="en-US" sz="2400">
                  <a:latin typeface="Times New Roman" charset="0"/>
                  <a:ea typeface="Times New Roman" charset="0"/>
                  <a:cs typeface="Times New Roman" charset="0"/>
                </a:rPr>
                <a:t>)</a:t>
              </a:r>
              <a:endParaRPr lang="pt-BR" sz="2400" dirty="0">
                <a:latin typeface="Times New Roman" charset="0"/>
                <a:ea typeface="Times New Roman" charset="0"/>
                <a:cs typeface="Times New Roman" charset="0"/>
              </a:endParaRPr>
            </a:p>
          </p:txBody>
        </p:sp>
        <p:sp>
          <p:nvSpPr>
            <p:cNvPr id="8273" name="Line 83"/>
            <p:cNvSpPr>
              <a:spLocks noChangeShapeType="1"/>
            </p:cNvSpPr>
            <p:nvPr/>
          </p:nvSpPr>
          <p:spPr bwMode="auto">
            <a:xfrm flipV="1">
              <a:off x="1346200" y="3617913"/>
              <a:ext cx="0" cy="10699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4" name="Line 84"/>
            <p:cNvSpPr>
              <a:spLocks noChangeShapeType="1"/>
            </p:cNvSpPr>
            <p:nvPr/>
          </p:nvSpPr>
          <p:spPr bwMode="auto">
            <a:xfrm flipV="1">
              <a:off x="1922463" y="3265488"/>
              <a:ext cx="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5" name="Line 85"/>
            <p:cNvSpPr>
              <a:spLocks noChangeShapeType="1"/>
            </p:cNvSpPr>
            <p:nvPr/>
          </p:nvSpPr>
          <p:spPr bwMode="auto">
            <a:xfrm flipV="1">
              <a:off x="2481263"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6" name="Line 86"/>
            <p:cNvSpPr>
              <a:spLocks noChangeShapeType="1"/>
            </p:cNvSpPr>
            <p:nvPr/>
          </p:nvSpPr>
          <p:spPr bwMode="auto">
            <a:xfrm flipV="1">
              <a:off x="3055938"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7" name="Line 87"/>
            <p:cNvSpPr>
              <a:spLocks noChangeShapeType="1"/>
            </p:cNvSpPr>
            <p:nvPr/>
          </p:nvSpPr>
          <p:spPr bwMode="auto">
            <a:xfrm flipV="1">
              <a:off x="3632200" y="3248025"/>
              <a:ext cx="2540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8" name="Line 88"/>
            <p:cNvSpPr>
              <a:spLocks noChangeShapeType="1"/>
            </p:cNvSpPr>
            <p:nvPr/>
          </p:nvSpPr>
          <p:spPr bwMode="auto">
            <a:xfrm flipV="1">
              <a:off x="4140200" y="3965575"/>
              <a:ext cx="0" cy="722313"/>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79" name="Line 89"/>
            <p:cNvSpPr>
              <a:spLocks noChangeShapeType="1"/>
            </p:cNvSpPr>
            <p:nvPr/>
          </p:nvSpPr>
          <p:spPr bwMode="auto">
            <a:xfrm flipV="1">
              <a:off x="4564063" y="3965575"/>
              <a:ext cx="0" cy="722313"/>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0" name="Line 90"/>
            <p:cNvSpPr>
              <a:spLocks noChangeShapeType="1"/>
            </p:cNvSpPr>
            <p:nvPr/>
          </p:nvSpPr>
          <p:spPr bwMode="auto">
            <a:xfrm flipV="1">
              <a:off x="4986338" y="3983038"/>
              <a:ext cx="0" cy="7048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1" name="Line 91"/>
            <p:cNvSpPr>
              <a:spLocks noChangeShapeType="1"/>
            </p:cNvSpPr>
            <p:nvPr/>
          </p:nvSpPr>
          <p:spPr bwMode="auto">
            <a:xfrm flipV="1">
              <a:off x="5494338" y="3606800"/>
              <a:ext cx="0" cy="1081088"/>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2" name="Line 92"/>
            <p:cNvSpPr>
              <a:spLocks noChangeShapeType="1"/>
            </p:cNvSpPr>
            <p:nvPr/>
          </p:nvSpPr>
          <p:spPr bwMode="auto">
            <a:xfrm flipV="1">
              <a:off x="6154738"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3" name="Line 93"/>
            <p:cNvSpPr>
              <a:spLocks noChangeShapeType="1"/>
            </p:cNvSpPr>
            <p:nvPr/>
          </p:nvSpPr>
          <p:spPr bwMode="auto">
            <a:xfrm flipV="1">
              <a:off x="6697663" y="2913063"/>
              <a:ext cx="0" cy="177482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4" name="Line 94"/>
            <p:cNvSpPr>
              <a:spLocks noChangeShapeType="1"/>
            </p:cNvSpPr>
            <p:nvPr/>
          </p:nvSpPr>
          <p:spPr bwMode="auto">
            <a:xfrm flipV="1">
              <a:off x="7281863" y="3259138"/>
              <a:ext cx="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5" name="Line 95"/>
            <p:cNvSpPr>
              <a:spLocks noChangeShapeType="1"/>
            </p:cNvSpPr>
            <p:nvPr/>
          </p:nvSpPr>
          <p:spPr bwMode="auto">
            <a:xfrm flipV="1">
              <a:off x="7874000" y="3970338"/>
              <a:ext cx="0" cy="7175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grpSp>
          <p:nvGrpSpPr>
            <p:cNvPr id="268384" name="Group 96"/>
            <p:cNvGrpSpPr>
              <a:grpSpLocks/>
            </p:cNvGrpSpPr>
            <p:nvPr/>
          </p:nvGrpSpPr>
          <p:grpSpPr bwMode="auto">
            <a:xfrm>
              <a:off x="1189038" y="2686050"/>
              <a:ext cx="6872288" cy="1544638"/>
              <a:chOff x="749" y="1692"/>
              <a:chExt cx="4329" cy="973"/>
            </a:xfrm>
          </p:grpSpPr>
          <p:sp>
            <p:nvSpPr>
              <p:cNvPr id="8299" name="Text Box 97"/>
              <p:cNvSpPr txBox="1">
                <a:spLocks noChangeArrowheads="1"/>
              </p:cNvSpPr>
              <p:nvPr/>
            </p:nvSpPr>
            <p:spPr bwMode="auto">
              <a:xfrm>
                <a:off x="2555" y="1695"/>
                <a:ext cx="978" cy="34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60000"/>
                  </a:lnSpc>
                </a:pPr>
                <a:r>
                  <a:rPr lang="en-US" sz="2400" i="1" dirty="0" err="1">
                    <a:latin typeface="Times New Roman" charset="0"/>
                    <a:ea typeface="Times New Roman" charset="0"/>
                    <a:cs typeface="Times New Roman" charset="0"/>
                  </a:rPr>
                  <a:t>amostra</a:t>
                </a:r>
                <a:endParaRPr lang="en-US" sz="2400" i="1" dirty="0">
                  <a:latin typeface="Times New Roman" charset="0"/>
                  <a:ea typeface="Times New Roman" charset="0"/>
                  <a:cs typeface="Times New Roman" charset="0"/>
                </a:endParaRPr>
              </a:p>
              <a:p>
                <a:pPr>
                  <a:lnSpc>
                    <a:spcPct val="60000"/>
                  </a:lnSpc>
                </a:pPr>
                <a:r>
                  <a:rPr lang="en-US" sz="2400" i="1" dirty="0" err="1">
                    <a:latin typeface="Times New Roman" charset="0"/>
                    <a:ea typeface="Times New Roman" charset="0"/>
                    <a:cs typeface="Times New Roman" charset="0"/>
                  </a:rPr>
                  <a:t>quantizada</a:t>
                </a:r>
                <a:endParaRPr lang="pt-BR" sz="2400" i="1" dirty="0">
                  <a:latin typeface="Times New Roman" charset="0"/>
                  <a:ea typeface="Times New Roman" charset="0"/>
                  <a:cs typeface="Times New Roman" charset="0"/>
                </a:endParaRPr>
              </a:p>
            </p:txBody>
          </p:sp>
          <p:sp>
            <p:nvSpPr>
              <p:cNvPr id="8300" name="Text Box 98"/>
              <p:cNvSpPr txBox="1">
                <a:spLocks noChangeArrowheads="1"/>
              </p:cNvSpPr>
              <p:nvPr/>
            </p:nvSpPr>
            <p:spPr bwMode="auto">
              <a:xfrm>
                <a:off x="749" y="214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1" name="Text Box 99"/>
              <p:cNvSpPr txBox="1">
                <a:spLocks noChangeArrowheads="1"/>
              </p:cNvSpPr>
              <p:nvPr/>
            </p:nvSpPr>
            <p:spPr bwMode="auto">
              <a:xfrm>
                <a:off x="1112"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2" name="Text Box 100"/>
              <p:cNvSpPr txBox="1">
                <a:spLocks noChangeArrowheads="1"/>
              </p:cNvSpPr>
              <p:nvPr/>
            </p:nvSpPr>
            <p:spPr bwMode="auto">
              <a:xfrm>
                <a:off x="1464" y="169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3" name="Text Box 101"/>
              <p:cNvSpPr txBox="1">
                <a:spLocks noChangeArrowheads="1"/>
              </p:cNvSpPr>
              <p:nvPr/>
            </p:nvSpPr>
            <p:spPr bwMode="auto">
              <a:xfrm>
                <a:off x="1827" y="169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4" name="Text Box 102"/>
              <p:cNvSpPr txBox="1">
                <a:spLocks noChangeArrowheads="1"/>
              </p:cNvSpPr>
              <p:nvPr/>
            </p:nvSpPr>
            <p:spPr bwMode="auto">
              <a:xfrm>
                <a:off x="2200"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5" name="Text Box 103"/>
              <p:cNvSpPr txBox="1">
                <a:spLocks noChangeArrowheads="1"/>
              </p:cNvSpPr>
              <p:nvPr/>
            </p:nvSpPr>
            <p:spPr bwMode="auto">
              <a:xfrm>
                <a:off x="2509" y="236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6" name="Text Box 104"/>
              <p:cNvSpPr txBox="1">
                <a:spLocks noChangeArrowheads="1"/>
              </p:cNvSpPr>
              <p:nvPr/>
            </p:nvSpPr>
            <p:spPr bwMode="auto">
              <a:xfrm>
                <a:off x="2776" y="237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7" name="Text Box 105"/>
              <p:cNvSpPr txBox="1">
                <a:spLocks noChangeArrowheads="1"/>
              </p:cNvSpPr>
              <p:nvPr/>
            </p:nvSpPr>
            <p:spPr bwMode="auto">
              <a:xfrm>
                <a:off x="3048" y="2374"/>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8" name="Text Box 106"/>
              <p:cNvSpPr txBox="1">
                <a:spLocks noChangeArrowheads="1"/>
              </p:cNvSpPr>
              <p:nvPr/>
            </p:nvSpPr>
            <p:spPr bwMode="auto">
              <a:xfrm>
                <a:off x="3363" y="2144"/>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09" name="Text Box 107"/>
              <p:cNvSpPr txBox="1">
                <a:spLocks noChangeArrowheads="1"/>
              </p:cNvSpPr>
              <p:nvPr/>
            </p:nvSpPr>
            <p:spPr bwMode="auto">
              <a:xfrm>
                <a:off x="3779" y="169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10" name="Text Box 108"/>
              <p:cNvSpPr txBox="1">
                <a:spLocks noChangeArrowheads="1"/>
              </p:cNvSpPr>
              <p:nvPr/>
            </p:nvSpPr>
            <p:spPr bwMode="auto">
              <a:xfrm>
                <a:off x="4120" y="169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11" name="Text Box 109"/>
              <p:cNvSpPr txBox="1">
                <a:spLocks noChangeArrowheads="1"/>
              </p:cNvSpPr>
              <p:nvPr/>
            </p:nvSpPr>
            <p:spPr bwMode="auto">
              <a:xfrm>
                <a:off x="4488"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12" name="Text Box 110"/>
              <p:cNvSpPr txBox="1">
                <a:spLocks noChangeArrowheads="1"/>
              </p:cNvSpPr>
              <p:nvPr/>
            </p:nvSpPr>
            <p:spPr bwMode="auto">
              <a:xfrm>
                <a:off x="4856" y="237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a:latin typeface="Times New Roman" charset="0"/>
                    <a:ea typeface="Times New Roman" charset="0"/>
                    <a:cs typeface="Times New Roman" charset="0"/>
                    <a:sym typeface="Symbol" pitchFamily="18" charset="2"/>
                  </a:rPr>
                  <a:t></a:t>
                </a:r>
              </a:p>
            </p:txBody>
          </p:sp>
          <p:sp>
            <p:nvSpPr>
              <p:cNvPr id="8313" name="Line 111"/>
              <p:cNvSpPr>
                <a:spLocks noChangeShapeType="1"/>
              </p:cNvSpPr>
              <p:nvPr/>
            </p:nvSpPr>
            <p:spPr bwMode="auto">
              <a:xfrm>
                <a:off x="3206" y="2002"/>
                <a:ext cx="191" cy="199"/>
              </a:xfrm>
              <a:prstGeom prst="line">
                <a:avLst/>
              </a:prstGeom>
              <a:noFill/>
              <a:ln w="12700">
                <a:solidFill>
                  <a:schemeClr val="tx1"/>
                </a:solidFill>
                <a:round/>
                <a:headEnd type="none" w="sm" len="sm"/>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grpSp>
        <p:sp>
          <p:nvSpPr>
            <p:cNvPr id="8287" name="Line 113"/>
            <p:cNvSpPr>
              <a:spLocks noChangeShapeType="1"/>
            </p:cNvSpPr>
            <p:nvPr/>
          </p:nvSpPr>
          <p:spPr bwMode="auto">
            <a:xfrm>
              <a:off x="15573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8" name="Line 114"/>
            <p:cNvSpPr>
              <a:spLocks noChangeShapeType="1"/>
            </p:cNvSpPr>
            <p:nvPr/>
          </p:nvSpPr>
          <p:spPr bwMode="auto">
            <a:xfrm>
              <a:off x="21764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89" name="Line 115"/>
            <p:cNvSpPr>
              <a:spLocks noChangeShapeType="1"/>
            </p:cNvSpPr>
            <p:nvPr/>
          </p:nvSpPr>
          <p:spPr bwMode="auto">
            <a:xfrm>
              <a:off x="27257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0" name="Line 116"/>
            <p:cNvSpPr>
              <a:spLocks noChangeShapeType="1"/>
            </p:cNvSpPr>
            <p:nvPr/>
          </p:nvSpPr>
          <p:spPr bwMode="auto">
            <a:xfrm>
              <a:off x="33020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1" name="Line 117"/>
            <p:cNvSpPr>
              <a:spLocks noChangeShapeType="1"/>
            </p:cNvSpPr>
            <p:nvPr/>
          </p:nvSpPr>
          <p:spPr bwMode="auto">
            <a:xfrm>
              <a:off x="38782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2" name="Line 118"/>
            <p:cNvSpPr>
              <a:spLocks noChangeShapeType="1"/>
            </p:cNvSpPr>
            <p:nvPr/>
          </p:nvSpPr>
          <p:spPr bwMode="auto">
            <a:xfrm>
              <a:off x="43434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3" name="Line 119"/>
            <p:cNvSpPr>
              <a:spLocks noChangeShapeType="1"/>
            </p:cNvSpPr>
            <p:nvPr/>
          </p:nvSpPr>
          <p:spPr bwMode="auto">
            <a:xfrm>
              <a:off x="47831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4" name="Line 120"/>
            <p:cNvSpPr>
              <a:spLocks noChangeShapeType="1"/>
            </p:cNvSpPr>
            <p:nvPr/>
          </p:nvSpPr>
          <p:spPr bwMode="auto">
            <a:xfrm>
              <a:off x="51990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5" name="Line 121"/>
            <p:cNvSpPr>
              <a:spLocks noChangeShapeType="1"/>
            </p:cNvSpPr>
            <p:nvPr/>
          </p:nvSpPr>
          <p:spPr bwMode="auto">
            <a:xfrm>
              <a:off x="58086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6" name="Line 122"/>
            <p:cNvSpPr>
              <a:spLocks noChangeShapeType="1"/>
            </p:cNvSpPr>
            <p:nvPr/>
          </p:nvSpPr>
          <p:spPr bwMode="auto">
            <a:xfrm>
              <a:off x="63674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7" name="Line 123"/>
            <p:cNvSpPr>
              <a:spLocks noChangeShapeType="1"/>
            </p:cNvSpPr>
            <p:nvPr/>
          </p:nvSpPr>
          <p:spPr bwMode="auto">
            <a:xfrm>
              <a:off x="69342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8298" name="Line 124"/>
            <p:cNvSpPr>
              <a:spLocks noChangeShapeType="1"/>
            </p:cNvSpPr>
            <p:nvPr/>
          </p:nvSpPr>
          <p:spPr bwMode="auto">
            <a:xfrm>
              <a:off x="75263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sp>
          <p:nvSpPr>
            <p:cNvPr id="122" name="Text Box 82"/>
            <p:cNvSpPr txBox="1">
              <a:spLocks noChangeArrowheads="1"/>
            </p:cNvSpPr>
            <p:nvPr/>
          </p:nvSpPr>
          <p:spPr bwMode="auto">
            <a:xfrm>
              <a:off x="2521590" y="2030582"/>
              <a:ext cx="2412840" cy="461665"/>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dirty="0" err="1">
                  <a:latin typeface="Times New Roman" charset="0"/>
                  <a:ea typeface="Times New Roman" charset="0"/>
                  <a:cs typeface="Times New Roman" charset="0"/>
                </a:rPr>
                <a:t>partição</a:t>
              </a:r>
              <a:r>
                <a:rPr lang="en-US" sz="2400" i="1" dirty="0">
                  <a:latin typeface="Times New Roman" charset="0"/>
                  <a:ea typeface="Times New Roman" charset="0"/>
                  <a:cs typeface="Times New Roman" charset="0"/>
                </a:rPr>
                <a:t> do </a:t>
              </a:r>
              <a:r>
                <a:rPr lang="en-US" sz="2400" i="1" dirty="0" err="1">
                  <a:latin typeface="Times New Roman" charset="0"/>
                  <a:ea typeface="Times New Roman" charset="0"/>
                  <a:cs typeface="Times New Roman" charset="0"/>
                </a:rPr>
                <a:t>eixo</a:t>
              </a:r>
              <a:r>
                <a:rPr lang="en-US" sz="2400" i="1" dirty="0">
                  <a:latin typeface="Times New Roman" charset="0"/>
                  <a:ea typeface="Times New Roman" charset="0"/>
                  <a:cs typeface="Times New Roman" charset="0"/>
                </a:rPr>
                <a:t> y</a:t>
              </a:r>
              <a:endParaRPr lang="pt-BR" sz="2400" i="1" dirty="0">
                <a:latin typeface="Times New Roman" charset="0"/>
                <a:ea typeface="Times New Roman" charset="0"/>
                <a:cs typeface="Times New Roman" charset="0"/>
              </a:endParaRPr>
            </a:p>
          </p:txBody>
        </p:sp>
        <p:sp>
          <p:nvSpPr>
            <p:cNvPr id="123" name="Line 83"/>
            <p:cNvSpPr>
              <a:spLocks noChangeShapeType="1"/>
            </p:cNvSpPr>
            <p:nvPr/>
          </p:nvSpPr>
          <p:spPr bwMode="auto">
            <a:xfrm flipH="1">
              <a:off x="1122363" y="2334106"/>
              <a:ext cx="1431066" cy="369407"/>
            </a:xfrm>
            <a:prstGeom prst="line">
              <a:avLst/>
            </a:prstGeom>
            <a:noFill/>
            <a:ln w="12700">
              <a:solidFill>
                <a:schemeClr val="tx1"/>
              </a:solidFill>
              <a:round/>
              <a:headEnd type="none" w="sm" len="sm"/>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a:latin typeface="Times New Roman" charset="0"/>
                <a:ea typeface="Times New Roman" charset="0"/>
                <a:cs typeface="Times New Roman" charset="0"/>
              </a:endParaRPr>
            </a:p>
          </p:txBody>
        </p:sp>
      </p:grpSp>
      <mc:AlternateContent xmlns:mc="http://schemas.openxmlformats.org/markup-compatibility/2006" xmlns:a14="http://schemas.microsoft.com/office/drawing/2010/main">
        <mc:Choice Requires="a14">
          <p:sp>
            <p:nvSpPr>
              <p:cNvPr id="2" name="TextBox 1"/>
              <p:cNvSpPr txBox="1"/>
              <p:nvPr/>
            </p:nvSpPr>
            <p:spPr>
              <a:xfrm>
                <a:off x="2613491" y="5069443"/>
                <a:ext cx="367254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ea typeface="Times New Roman" charset="0"/>
                              <a:cs typeface="Times New Roman" charset="0"/>
                            </a:rPr>
                          </m:ctrlPr>
                        </m:sSubPr>
                        <m:e>
                          <m:r>
                            <a:rPr lang="en-US" sz="2400" b="0" i="1" smtClean="0">
                              <a:latin typeface="Cambria Math" charset="0"/>
                              <a:ea typeface="Times New Roman" charset="0"/>
                              <a:cs typeface="Times New Roman" charset="0"/>
                            </a:rPr>
                            <m:t>𝑓</m:t>
                          </m:r>
                        </m:e>
                        <m:sub>
                          <m:r>
                            <a:rPr lang="en-US" sz="2400" b="0" i="1" smtClean="0">
                              <a:latin typeface="Cambria Math" charset="0"/>
                              <a:ea typeface="Times New Roman" charset="0"/>
                              <a:cs typeface="Times New Roman" charset="0"/>
                            </a:rPr>
                            <m:t>𝑖</m:t>
                          </m:r>
                        </m:sub>
                      </m:sSub>
                      <m:r>
                        <a:rPr lang="en-US" sz="2400" b="0" i="1" smtClean="0">
                          <a:latin typeface="Cambria Math" charset="0"/>
                          <a:ea typeface="Times New Roman" charset="0"/>
                          <a:cs typeface="Times New Roman" charset="0"/>
                        </a:rPr>
                        <m:t>=(3,4,5,5,4,2,2,3,5,5,4,2)</m:t>
                      </m:r>
                    </m:oMath>
                  </m:oMathPara>
                </a14:m>
                <a:endParaRPr lang="pt-BR" sz="2400" dirty="0">
                  <a:latin typeface="Times New Roman" charset="0"/>
                  <a:ea typeface="Times New Roman" charset="0"/>
                  <a:cs typeface="Times New Roman"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613491" y="5069443"/>
                <a:ext cx="3672544" cy="369332"/>
              </a:xfrm>
              <a:prstGeom prst="rect">
                <a:avLst/>
              </a:prstGeom>
              <a:blipFill rotWithShape="0">
                <a:blip r:embed="rId3"/>
                <a:stretch>
                  <a:fillRect l="-2492" r="-2492" b="-36667"/>
                </a:stretch>
              </a:blipFill>
            </p:spPr>
            <p:txBody>
              <a:bodyPr/>
              <a:lstStyle/>
              <a:p>
                <a:r>
                  <a:rPr lang="pt-BR">
                    <a:noFill/>
                  </a:rPr>
                  <a:t> </a:t>
                </a:r>
              </a:p>
            </p:txBody>
          </p:sp>
        </mc:Fallback>
      </mc:AlternateContent>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p:txBody>
          <a:bodyPr/>
          <a:lstStyle/>
          <a:p>
            <a:pPr defTabSz="684213" eaLnBrk="1" hangingPunct="1"/>
            <a:r>
              <a:rPr lang="en-US"/>
              <a:t>Amostragem, quantização e codificação de f(x)</a:t>
            </a:r>
            <a:endParaRPr lang="pt-BR"/>
          </a:p>
        </p:txBody>
      </p:sp>
      <p:grpSp>
        <p:nvGrpSpPr>
          <p:cNvPr id="3" name="Group 2"/>
          <p:cNvGrpSpPr/>
          <p:nvPr/>
        </p:nvGrpSpPr>
        <p:grpSpPr>
          <a:xfrm>
            <a:off x="850900" y="1881352"/>
            <a:ext cx="7481619" cy="3185393"/>
            <a:chOff x="850900" y="1881352"/>
            <a:chExt cx="7481619" cy="3185393"/>
          </a:xfrm>
        </p:grpSpPr>
        <p:sp>
          <p:nvSpPr>
            <p:cNvPr id="8196" name="Line 4"/>
            <p:cNvSpPr>
              <a:spLocks noChangeShapeType="1"/>
            </p:cNvSpPr>
            <p:nvPr/>
          </p:nvSpPr>
          <p:spPr bwMode="auto">
            <a:xfrm>
              <a:off x="1066800" y="4333875"/>
              <a:ext cx="7237413" cy="1588"/>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197" name="Line 5"/>
            <p:cNvSpPr>
              <a:spLocks noChangeShapeType="1"/>
            </p:cNvSpPr>
            <p:nvPr/>
          </p:nvSpPr>
          <p:spPr bwMode="auto">
            <a:xfrm>
              <a:off x="1074738" y="3976688"/>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198" name="Line 6"/>
            <p:cNvSpPr>
              <a:spLocks noChangeShapeType="1"/>
            </p:cNvSpPr>
            <p:nvPr/>
          </p:nvSpPr>
          <p:spPr bwMode="auto">
            <a:xfrm>
              <a:off x="1074738" y="3621088"/>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199" name="Line 7"/>
            <p:cNvSpPr>
              <a:spLocks noChangeShapeType="1"/>
            </p:cNvSpPr>
            <p:nvPr/>
          </p:nvSpPr>
          <p:spPr bwMode="auto">
            <a:xfrm>
              <a:off x="1074738" y="3263900"/>
              <a:ext cx="7237412" cy="1588"/>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200" name="Line 8"/>
            <p:cNvSpPr>
              <a:spLocks noChangeShapeType="1"/>
            </p:cNvSpPr>
            <p:nvPr/>
          </p:nvSpPr>
          <p:spPr bwMode="auto">
            <a:xfrm>
              <a:off x="1074738" y="2906713"/>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201" name="Line 9"/>
            <p:cNvSpPr>
              <a:spLocks noChangeShapeType="1"/>
            </p:cNvSpPr>
            <p:nvPr/>
          </p:nvSpPr>
          <p:spPr bwMode="auto">
            <a:xfrm>
              <a:off x="1074738" y="2551113"/>
              <a:ext cx="7237412" cy="1587"/>
            </a:xfrm>
            <a:prstGeom prst="line">
              <a:avLst/>
            </a:prstGeom>
            <a:noFill/>
            <a:ln w="3175">
              <a:solidFill>
                <a:schemeClr val="bg2"/>
              </a:solidFill>
              <a:round/>
              <a:headEnd/>
              <a:tailEnd/>
            </a:ln>
            <a:extLst>
              <a:ext uri="{909E8E84-426E-40dd-AFC4-6F175D3DCCD1}">
                <a14:hiddenFill xmlns="" xmlns:a14="http://schemas.microsoft.com/office/drawing/2010/main">
                  <a:noFill/>
                </a14:hiddenFill>
              </a:ext>
            </a:extLst>
          </p:spPr>
          <p:txBody>
            <a:bodyPr/>
            <a:lstStyle/>
            <a:p>
              <a:endParaRPr lang="en-US" sz="2400" i="1">
                <a:latin typeface="Times New Roman" charset="0"/>
                <a:ea typeface="Times New Roman" charset="0"/>
                <a:cs typeface="Times New Roman" charset="0"/>
              </a:endParaRPr>
            </a:p>
          </p:txBody>
        </p:sp>
        <p:sp>
          <p:nvSpPr>
            <p:cNvPr id="8202" name="Line 10"/>
            <p:cNvSpPr>
              <a:spLocks noChangeShapeType="1"/>
            </p:cNvSpPr>
            <p:nvPr/>
          </p:nvSpPr>
          <p:spPr bwMode="auto">
            <a:xfrm>
              <a:off x="1066800" y="4691063"/>
              <a:ext cx="7237413" cy="1587"/>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03" name="Line 11"/>
            <p:cNvSpPr>
              <a:spLocks noChangeShapeType="1"/>
            </p:cNvSpPr>
            <p:nvPr/>
          </p:nvSpPr>
          <p:spPr bwMode="auto">
            <a:xfrm flipV="1">
              <a:off x="1049338" y="4649023"/>
              <a:ext cx="3175" cy="47625"/>
            </a:xfrm>
            <a:prstGeom prst="line">
              <a:avLst/>
            </a:prstGeom>
            <a:noFill/>
            <a:ln w="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2000">
                <a:latin typeface="Times New Roman" charset="0"/>
                <a:ea typeface="Times New Roman" charset="0"/>
                <a:cs typeface="Times New Roman" charset="0"/>
              </a:endParaRPr>
            </a:p>
          </p:txBody>
        </p:sp>
        <p:sp>
          <p:nvSpPr>
            <p:cNvPr id="8204" name="Freeform 12"/>
            <p:cNvSpPr>
              <a:spLocks/>
            </p:cNvSpPr>
            <p:nvPr/>
          </p:nvSpPr>
          <p:spPr bwMode="auto">
            <a:xfrm>
              <a:off x="1131888" y="4095750"/>
              <a:ext cx="114300" cy="119063"/>
            </a:xfrm>
            <a:custGeom>
              <a:avLst/>
              <a:gdLst>
                <a:gd name="T0" fmla="*/ 0 w 54"/>
                <a:gd name="T1" fmla="*/ 0 h 77"/>
                <a:gd name="T2" fmla="*/ 16933 w 54"/>
                <a:gd name="T3" fmla="*/ 12370 h 77"/>
                <a:gd name="T4" fmla="*/ 33867 w 54"/>
                <a:gd name="T5" fmla="*/ 35564 h 77"/>
                <a:gd name="T6" fmla="*/ 48683 w 54"/>
                <a:gd name="T7" fmla="*/ 83499 h 77"/>
                <a:gd name="T8" fmla="*/ 65617 w 54"/>
                <a:gd name="T9" fmla="*/ 106693 h 77"/>
                <a:gd name="T10" fmla="*/ 82550 w 54"/>
                <a:gd name="T11" fmla="*/ 119063 h 77"/>
                <a:gd name="T12" fmla="*/ 97367 w 54"/>
                <a:gd name="T13" fmla="*/ 119063 h 77"/>
                <a:gd name="T14" fmla="*/ 114300 w 54"/>
                <a:gd name="T15" fmla="*/ 106693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0"/>
                  </a:moveTo>
                  <a:lnTo>
                    <a:pt x="8" y="8"/>
                  </a:lnTo>
                  <a:lnTo>
                    <a:pt x="16" y="23"/>
                  </a:lnTo>
                  <a:lnTo>
                    <a:pt x="23" y="54"/>
                  </a:lnTo>
                  <a:lnTo>
                    <a:pt x="31" y="69"/>
                  </a:lnTo>
                  <a:lnTo>
                    <a:pt x="39" y="77"/>
                  </a:lnTo>
                  <a:lnTo>
                    <a:pt x="46" y="77"/>
                  </a:lnTo>
                  <a:lnTo>
                    <a:pt x="54" y="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05" name="Freeform 13"/>
            <p:cNvSpPr>
              <a:spLocks/>
            </p:cNvSpPr>
            <p:nvPr/>
          </p:nvSpPr>
          <p:spPr bwMode="auto">
            <a:xfrm>
              <a:off x="1246188" y="3608388"/>
              <a:ext cx="131762" cy="595312"/>
            </a:xfrm>
            <a:custGeom>
              <a:avLst/>
              <a:gdLst>
                <a:gd name="T0" fmla="*/ 0 w 62"/>
                <a:gd name="T1" fmla="*/ 595312 h 384"/>
                <a:gd name="T2" fmla="*/ 17002 w 62"/>
                <a:gd name="T3" fmla="*/ 548803 h 384"/>
                <a:gd name="T4" fmla="*/ 31878 w 62"/>
                <a:gd name="T5" fmla="*/ 488342 h 384"/>
                <a:gd name="T6" fmla="*/ 48879 w 62"/>
                <a:gd name="T7" fmla="*/ 404626 h 384"/>
                <a:gd name="T8" fmla="*/ 65881 w 62"/>
                <a:gd name="T9" fmla="*/ 310058 h 384"/>
                <a:gd name="T10" fmla="*/ 82883 w 62"/>
                <a:gd name="T11" fmla="*/ 226343 h 384"/>
                <a:gd name="T12" fmla="*/ 97759 w 62"/>
                <a:gd name="T13" fmla="*/ 130225 h 384"/>
                <a:gd name="T14" fmla="*/ 114760 w 62"/>
                <a:gd name="T15" fmla="*/ 58911 h 384"/>
                <a:gd name="T16" fmla="*/ 131762 w 62"/>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384">
                  <a:moveTo>
                    <a:pt x="0" y="384"/>
                  </a:moveTo>
                  <a:lnTo>
                    <a:pt x="8" y="354"/>
                  </a:lnTo>
                  <a:lnTo>
                    <a:pt x="15" y="315"/>
                  </a:lnTo>
                  <a:lnTo>
                    <a:pt x="23" y="261"/>
                  </a:lnTo>
                  <a:lnTo>
                    <a:pt x="31" y="200"/>
                  </a:lnTo>
                  <a:lnTo>
                    <a:pt x="39" y="146"/>
                  </a:lnTo>
                  <a:lnTo>
                    <a:pt x="46" y="84"/>
                  </a:lnTo>
                  <a:lnTo>
                    <a:pt x="54" y="3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06" name="Freeform 14"/>
            <p:cNvSpPr>
              <a:spLocks/>
            </p:cNvSpPr>
            <p:nvPr/>
          </p:nvSpPr>
          <p:spPr bwMode="auto">
            <a:xfrm>
              <a:off x="1377950" y="3430588"/>
              <a:ext cx="114300" cy="177800"/>
            </a:xfrm>
            <a:custGeom>
              <a:avLst/>
              <a:gdLst>
                <a:gd name="T0" fmla="*/ 0 w 54"/>
                <a:gd name="T1" fmla="*/ 177800 h 115"/>
                <a:gd name="T2" fmla="*/ 31750 w 54"/>
                <a:gd name="T3" fmla="*/ 117503 h 115"/>
                <a:gd name="T4" fmla="*/ 63500 w 54"/>
                <a:gd name="T5" fmla="*/ 58751 h 115"/>
                <a:gd name="T6" fmla="*/ 80433 w 54"/>
                <a:gd name="T7" fmla="*/ 23191 h 115"/>
                <a:gd name="T8" fmla="*/ 114300 w 54"/>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15">
                  <a:moveTo>
                    <a:pt x="0" y="115"/>
                  </a:moveTo>
                  <a:lnTo>
                    <a:pt x="15" y="76"/>
                  </a:lnTo>
                  <a:lnTo>
                    <a:pt x="30" y="38"/>
                  </a:lnTo>
                  <a:lnTo>
                    <a:pt x="38"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07" name="Freeform 15"/>
            <p:cNvSpPr>
              <a:spLocks/>
            </p:cNvSpPr>
            <p:nvPr/>
          </p:nvSpPr>
          <p:spPr bwMode="auto">
            <a:xfrm>
              <a:off x="1492250" y="3370263"/>
              <a:ext cx="112713" cy="60325"/>
            </a:xfrm>
            <a:custGeom>
              <a:avLst/>
              <a:gdLst>
                <a:gd name="T0" fmla="*/ 0 w 53"/>
                <a:gd name="T1" fmla="*/ 60325 h 39"/>
                <a:gd name="T2" fmla="*/ 31900 w 53"/>
                <a:gd name="T3" fmla="*/ 35576 h 39"/>
                <a:gd name="T4" fmla="*/ 48913 w 53"/>
                <a:gd name="T5" fmla="*/ 24749 h 39"/>
                <a:gd name="T6" fmla="*/ 112713 w 53"/>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39">
                  <a:moveTo>
                    <a:pt x="0" y="39"/>
                  </a:moveTo>
                  <a:lnTo>
                    <a:pt x="15" y="23"/>
                  </a:lnTo>
                  <a:lnTo>
                    <a:pt x="23" y="16"/>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08" name="Freeform 16"/>
            <p:cNvSpPr>
              <a:spLocks/>
            </p:cNvSpPr>
            <p:nvPr/>
          </p:nvSpPr>
          <p:spPr bwMode="auto">
            <a:xfrm>
              <a:off x="1604963" y="3322638"/>
              <a:ext cx="130175" cy="47625"/>
            </a:xfrm>
            <a:custGeom>
              <a:avLst/>
              <a:gdLst>
                <a:gd name="T0" fmla="*/ 0 w 62"/>
                <a:gd name="T1" fmla="*/ 47625 h 31"/>
                <a:gd name="T2" fmla="*/ 33594 w 62"/>
                <a:gd name="T3" fmla="*/ 35335 h 31"/>
                <a:gd name="T4" fmla="*/ 65088 w 62"/>
                <a:gd name="T5" fmla="*/ 35335 h 31"/>
                <a:gd name="T6" fmla="*/ 98681 w 62"/>
                <a:gd name="T7" fmla="*/ 24581 h 31"/>
                <a:gd name="T8" fmla="*/ 130175 w 6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1">
                  <a:moveTo>
                    <a:pt x="0" y="31"/>
                  </a:moveTo>
                  <a:lnTo>
                    <a:pt x="16" y="23"/>
                  </a:lnTo>
                  <a:lnTo>
                    <a:pt x="31" y="23"/>
                  </a:lnTo>
                  <a:lnTo>
                    <a:pt x="47"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09" name="Freeform 17"/>
            <p:cNvSpPr>
              <a:spLocks/>
            </p:cNvSpPr>
            <p:nvPr/>
          </p:nvSpPr>
          <p:spPr bwMode="auto">
            <a:xfrm>
              <a:off x="1735138" y="3086100"/>
              <a:ext cx="114300" cy="236538"/>
            </a:xfrm>
            <a:custGeom>
              <a:avLst/>
              <a:gdLst>
                <a:gd name="T0" fmla="*/ 0 w 54"/>
                <a:gd name="T1" fmla="*/ 236538 h 153"/>
                <a:gd name="T2" fmla="*/ 16933 w 54"/>
                <a:gd name="T3" fmla="*/ 213348 h 153"/>
                <a:gd name="T4" fmla="*/ 31750 w 54"/>
                <a:gd name="T5" fmla="*/ 177790 h 153"/>
                <a:gd name="T6" fmla="*/ 48683 w 54"/>
                <a:gd name="T7" fmla="*/ 94306 h 153"/>
                <a:gd name="T8" fmla="*/ 65617 w 54"/>
                <a:gd name="T9" fmla="*/ 46380 h 153"/>
                <a:gd name="T10" fmla="*/ 82550 w 54"/>
                <a:gd name="T11" fmla="*/ 23190 h 153"/>
                <a:gd name="T12" fmla="*/ 97367 w 54"/>
                <a:gd name="T13" fmla="*/ 0 h 153"/>
                <a:gd name="T14" fmla="*/ 114300 w 54"/>
                <a:gd name="T15" fmla="*/ 0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53">
                  <a:moveTo>
                    <a:pt x="0" y="153"/>
                  </a:moveTo>
                  <a:lnTo>
                    <a:pt x="8" y="138"/>
                  </a:lnTo>
                  <a:lnTo>
                    <a:pt x="15" y="115"/>
                  </a:lnTo>
                  <a:lnTo>
                    <a:pt x="23" y="61"/>
                  </a:lnTo>
                  <a:lnTo>
                    <a:pt x="31" y="30"/>
                  </a:lnTo>
                  <a:lnTo>
                    <a:pt x="39" y="15"/>
                  </a:lnTo>
                  <a:lnTo>
                    <a:pt x="46"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0" name="Freeform 18"/>
            <p:cNvSpPr>
              <a:spLocks/>
            </p:cNvSpPr>
            <p:nvPr/>
          </p:nvSpPr>
          <p:spPr bwMode="auto">
            <a:xfrm>
              <a:off x="1849438" y="3086100"/>
              <a:ext cx="131762" cy="403225"/>
            </a:xfrm>
            <a:custGeom>
              <a:avLst/>
              <a:gdLst>
                <a:gd name="T0" fmla="*/ 0 w 62"/>
                <a:gd name="T1" fmla="*/ 0 h 261"/>
                <a:gd name="T2" fmla="*/ 17002 w 62"/>
                <a:gd name="T3" fmla="*/ 23174 h 261"/>
                <a:gd name="T4" fmla="*/ 31878 w 62"/>
                <a:gd name="T5" fmla="*/ 71066 h 261"/>
                <a:gd name="T6" fmla="*/ 48879 w 62"/>
                <a:gd name="T7" fmla="*/ 142133 h 261"/>
                <a:gd name="T8" fmla="*/ 65881 w 62"/>
                <a:gd name="T9" fmla="*/ 213199 h 261"/>
                <a:gd name="T10" fmla="*/ 80757 w 62"/>
                <a:gd name="T11" fmla="*/ 284266 h 261"/>
                <a:gd name="T12" fmla="*/ 97759 w 62"/>
                <a:gd name="T13" fmla="*/ 344518 h 261"/>
                <a:gd name="T14" fmla="*/ 114760 w 62"/>
                <a:gd name="T15" fmla="*/ 390866 h 261"/>
                <a:gd name="T16" fmla="*/ 131762 w 62"/>
                <a:gd name="T17" fmla="*/ 403225 h 261"/>
                <a:gd name="T18" fmla="*/ 131762 w 62"/>
                <a:gd name="T19" fmla="*/ 403225 h 2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61">
                  <a:moveTo>
                    <a:pt x="0" y="0"/>
                  </a:moveTo>
                  <a:lnTo>
                    <a:pt x="8" y="15"/>
                  </a:lnTo>
                  <a:lnTo>
                    <a:pt x="15" y="46"/>
                  </a:lnTo>
                  <a:lnTo>
                    <a:pt x="23" y="92"/>
                  </a:lnTo>
                  <a:lnTo>
                    <a:pt x="31" y="138"/>
                  </a:lnTo>
                  <a:lnTo>
                    <a:pt x="38" y="184"/>
                  </a:lnTo>
                  <a:lnTo>
                    <a:pt x="46" y="223"/>
                  </a:lnTo>
                  <a:lnTo>
                    <a:pt x="54" y="253"/>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1" name="Freeform 19"/>
            <p:cNvSpPr>
              <a:spLocks/>
            </p:cNvSpPr>
            <p:nvPr/>
          </p:nvSpPr>
          <p:spPr bwMode="auto">
            <a:xfrm>
              <a:off x="1981200" y="3051175"/>
              <a:ext cx="112713" cy="438150"/>
            </a:xfrm>
            <a:custGeom>
              <a:avLst/>
              <a:gdLst>
                <a:gd name="T0" fmla="*/ 0 w 53"/>
                <a:gd name="T1" fmla="*/ 438150 h 284"/>
                <a:gd name="T2" fmla="*/ 14887 w 53"/>
                <a:gd name="T3" fmla="*/ 415008 h 284"/>
                <a:gd name="T4" fmla="*/ 31900 w 53"/>
                <a:gd name="T5" fmla="*/ 379524 h 284"/>
                <a:gd name="T6" fmla="*/ 48913 w 53"/>
                <a:gd name="T7" fmla="*/ 307014 h 284"/>
                <a:gd name="T8" fmla="*/ 63800 w 53"/>
                <a:gd name="T9" fmla="*/ 236046 h 284"/>
                <a:gd name="T10" fmla="*/ 63800 w 53"/>
                <a:gd name="T11" fmla="*/ 165078 h 284"/>
                <a:gd name="T12" fmla="*/ 80813 w 53"/>
                <a:gd name="T13" fmla="*/ 94110 h 284"/>
                <a:gd name="T14" fmla="*/ 97826 w 53"/>
                <a:gd name="T15" fmla="*/ 35484 h 284"/>
                <a:gd name="T16" fmla="*/ 112713 w 53"/>
                <a:gd name="T17" fmla="*/ 0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284">
                  <a:moveTo>
                    <a:pt x="0" y="284"/>
                  </a:moveTo>
                  <a:lnTo>
                    <a:pt x="7" y="269"/>
                  </a:lnTo>
                  <a:lnTo>
                    <a:pt x="15" y="246"/>
                  </a:lnTo>
                  <a:lnTo>
                    <a:pt x="23" y="199"/>
                  </a:lnTo>
                  <a:lnTo>
                    <a:pt x="30" y="153"/>
                  </a:lnTo>
                  <a:lnTo>
                    <a:pt x="30" y="107"/>
                  </a:lnTo>
                  <a:lnTo>
                    <a:pt x="38" y="61"/>
                  </a:lnTo>
                  <a:lnTo>
                    <a:pt x="46" y="23"/>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2" name="Freeform 20"/>
            <p:cNvSpPr>
              <a:spLocks/>
            </p:cNvSpPr>
            <p:nvPr/>
          </p:nvSpPr>
          <p:spPr bwMode="auto">
            <a:xfrm>
              <a:off x="2093913" y="3038475"/>
              <a:ext cx="114300" cy="119063"/>
            </a:xfrm>
            <a:custGeom>
              <a:avLst/>
              <a:gdLst>
                <a:gd name="T0" fmla="*/ 0 w 54"/>
                <a:gd name="T1" fmla="*/ 12370 h 77"/>
                <a:gd name="T2" fmla="*/ 16933 w 54"/>
                <a:gd name="T3" fmla="*/ 0 h 77"/>
                <a:gd name="T4" fmla="*/ 33867 w 54"/>
                <a:gd name="T5" fmla="*/ 12370 h 77"/>
                <a:gd name="T6" fmla="*/ 50800 w 54"/>
                <a:gd name="T7" fmla="*/ 23194 h 77"/>
                <a:gd name="T8" fmla="*/ 50800 w 54"/>
                <a:gd name="T9" fmla="*/ 47934 h 77"/>
                <a:gd name="T10" fmla="*/ 82550 w 54"/>
                <a:gd name="T11" fmla="*/ 94323 h 77"/>
                <a:gd name="T12" fmla="*/ 99483 w 54"/>
                <a:gd name="T13" fmla="*/ 119063 h 77"/>
                <a:gd name="T14" fmla="*/ 114300 w 54"/>
                <a:gd name="T15" fmla="*/ 119063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8"/>
                  </a:moveTo>
                  <a:lnTo>
                    <a:pt x="8" y="0"/>
                  </a:lnTo>
                  <a:lnTo>
                    <a:pt x="16" y="8"/>
                  </a:lnTo>
                  <a:lnTo>
                    <a:pt x="24" y="15"/>
                  </a:lnTo>
                  <a:lnTo>
                    <a:pt x="24" y="31"/>
                  </a:lnTo>
                  <a:lnTo>
                    <a:pt x="39" y="61"/>
                  </a:lnTo>
                  <a:lnTo>
                    <a:pt x="47" y="77"/>
                  </a:lnTo>
                  <a:lnTo>
                    <a:pt x="54" y="7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3" name="Freeform 21"/>
            <p:cNvSpPr>
              <a:spLocks/>
            </p:cNvSpPr>
            <p:nvPr/>
          </p:nvSpPr>
          <p:spPr bwMode="auto">
            <a:xfrm>
              <a:off x="2208213" y="3013075"/>
              <a:ext cx="130175" cy="144463"/>
            </a:xfrm>
            <a:custGeom>
              <a:avLst/>
              <a:gdLst>
                <a:gd name="T0" fmla="*/ 0 w 62"/>
                <a:gd name="T1" fmla="*/ 144463 h 93"/>
                <a:gd name="T2" fmla="*/ 16797 w 62"/>
                <a:gd name="T3" fmla="*/ 132036 h 93"/>
                <a:gd name="T4" fmla="*/ 33594 w 62"/>
                <a:gd name="T5" fmla="*/ 119609 h 93"/>
                <a:gd name="T6" fmla="*/ 65088 w 62"/>
                <a:gd name="T7" fmla="*/ 73008 h 93"/>
                <a:gd name="T8" fmla="*/ 98681 w 62"/>
                <a:gd name="T9" fmla="*/ 24854 h 93"/>
                <a:gd name="T10" fmla="*/ 113378 w 62"/>
                <a:gd name="T11" fmla="*/ 12427 h 93"/>
                <a:gd name="T12" fmla="*/ 130175 w 62"/>
                <a:gd name="T13" fmla="*/ 0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93">
                  <a:moveTo>
                    <a:pt x="0" y="93"/>
                  </a:moveTo>
                  <a:lnTo>
                    <a:pt x="8" y="85"/>
                  </a:lnTo>
                  <a:lnTo>
                    <a:pt x="16" y="77"/>
                  </a:lnTo>
                  <a:lnTo>
                    <a:pt x="31" y="47"/>
                  </a:lnTo>
                  <a:lnTo>
                    <a:pt x="47" y="16"/>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4" name="Freeform 22"/>
            <p:cNvSpPr>
              <a:spLocks/>
            </p:cNvSpPr>
            <p:nvPr/>
          </p:nvSpPr>
          <p:spPr bwMode="auto">
            <a:xfrm>
              <a:off x="2338388" y="3013075"/>
              <a:ext cx="114300" cy="60325"/>
            </a:xfrm>
            <a:custGeom>
              <a:avLst/>
              <a:gdLst>
                <a:gd name="T0" fmla="*/ 0 w 54"/>
                <a:gd name="T1" fmla="*/ 0 h 39"/>
                <a:gd name="T2" fmla="*/ 16933 w 54"/>
                <a:gd name="T3" fmla="*/ 0 h 39"/>
                <a:gd name="T4" fmla="*/ 31750 w 54"/>
                <a:gd name="T5" fmla="*/ 0 h 39"/>
                <a:gd name="T6" fmla="*/ 48683 w 54"/>
                <a:gd name="T7" fmla="*/ 37123 h 39"/>
                <a:gd name="T8" fmla="*/ 80433 w 54"/>
                <a:gd name="T9" fmla="*/ 47951 h 39"/>
                <a:gd name="T10" fmla="*/ 97367 w 54"/>
                <a:gd name="T11" fmla="*/ 60325 h 39"/>
                <a:gd name="T12" fmla="*/ 114300 w 54"/>
                <a:gd name="T13" fmla="*/ 47951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39">
                  <a:moveTo>
                    <a:pt x="0" y="0"/>
                  </a:moveTo>
                  <a:lnTo>
                    <a:pt x="8" y="0"/>
                  </a:lnTo>
                  <a:lnTo>
                    <a:pt x="15" y="0"/>
                  </a:lnTo>
                  <a:lnTo>
                    <a:pt x="23" y="24"/>
                  </a:lnTo>
                  <a:lnTo>
                    <a:pt x="38" y="31"/>
                  </a:lnTo>
                  <a:lnTo>
                    <a:pt x="46" y="39"/>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5" name="Freeform 23"/>
            <p:cNvSpPr>
              <a:spLocks/>
            </p:cNvSpPr>
            <p:nvPr/>
          </p:nvSpPr>
          <p:spPr bwMode="auto">
            <a:xfrm>
              <a:off x="2452688" y="2813050"/>
              <a:ext cx="130175" cy="249238"/>
            </a:xfrm>
            <a:custGeom>
              <a:avLst/>
              <a:gdLst>
                <a:gd name="T0" fmla="*/ 0 w 61"/>
                <a:gd name="T1" fmla="*/ 249238 h 161"/>
                <a:gd name="T2" fmla="*/ 17072 w 61"/>
                <a:gd name="T3" fmla="*/ 238402 h 161"/>
                <a:gd name="T4" fmla="*/ 32010 w 61"/>
                <a:gd name="T5" fmla="*/ 201248 h 161"/>
                <a:gd name="T6" fmla="*/ 66155 w 61"/>
                <a:gd name="T7" fmla="*/ 142422 h 161"/>
                <a:gd name="T8" fmla="*/ 98165 w 61"/>
                <a:gd name="T9" fmla="*/ 71211 h 161"/>
                <a:gd name="T10" fmla="*/ 130175 w 61"/>
                <a:gd name="T11" fmla="*/ 0 h 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61">
                  <a:moveTo>
                    <a:pt x="0" y="161"/>
                  </a:moveTo>
                  <a:lnTo>
                    <a:pt x="8" y="154"/>
                  </a:lnTo>
                  <a:lnTo>
                    <a:pt x="15" y="130"/>
                  </a:lnTo>
                  <a:lnTo>
                    <a:pt x="31" y="92"/>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6" name="Freeform 24"/>
            <p:cNvSpPr>
              <a:spLocks/>
            </p:cNvSpPr>
            <p:nvPr/>
          </p:nvSpPr>
          <p:spPr bwMode="auto">
            <a:xfrm>
              <a:off x="2582863" y="2562225"/>
              <a:ext cx="114300" cy="250825"/>
            </a:xfrm>
            <a:custGeom>
              <a:avLst/>
              <a:gdLst>
                <a:gd name="T0" fmla="*/ 0 w 54"/>
                <a:gd name="T1" fmla="*/ 250825 h 162"/>
                <a:gd name="T2" fmla="*/ 16933 w 54"/>
                <a:gd name="T3" fmla="*/ 215214 h 162"/>
                <a:gd name="T4" fmla="*/ 33867 w 54"/>
                <a:gd name="T5" fmla="*/ 167217 h 162"/>
                <a:gd name="T6" fmla="*/ 65617 w 54"/>
                <a:gd name="T7" fmla="*/ 83608 h 162"/>
                <a:gd name="T8" fmla="*/ 65617 w 54"/>
                <a:gd name="T9" fmla="*/ 35611 h 162"/>
                <a:gd name="T10" fmla="*/ 82550 w 54"/>
                <a:gd name="T11" fmla="*/ 12386 h 162"/>
                <a:gd name="T12" fmla="*/ 99483 w 54"/>
                <a:gd name="T13" fmla="*/ 0 h 162"/>
                <a:gd name="T14" fmla="*/ 114300 w 54"/>
                <a:gd name="T15" fmla="*/ 12386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2">
                  <a:moveTo>
                    <a:pt x="0" y="162"/>
                  </a:moveTo>
                  <a:lnTo>
                    <a:pt x="8" y="139"/>
                  </a:lnTo>
                  <a:lnTo>
                    <a:pt x="16" y="108"/>
                  </a:lnTo>
                  <a:lnTo>
                    <a:pt x="31" y="54"/>
                  </a:lnTo>
                  <a:lnTo>
                    <a:pt x="31" y="23"/>
                  </a:lnTo>
                  <a:lnTo>
                    <a:pt x="39" y="8"/>
                  </a:lnTo>
                  <a:lnTo>
                    <a:pt x="47" y="0"/>
                  </a:lnTo>
                  <a:lnTo>
                    <a:pt x="54" y="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7" name="Freeform 25"/>
            <p:cNvSpPr>
              <a:spLocks/>
            </p:cNvSpPr>
            <p:nvPr/>
          </p:nvSpPr>
          <p:spPr bwMode="auto">
            <a:xfrm>
              <a:off x="2697163" y="2574925"/>
              <a:ext cx="114300" cy="569913"/>
            </a:xfrm>
            <a:custGeom>
              <a:avLst/>
              <a:gdLst>
                <a:gd name="T0" fmla="*/ 0 w 54"/>
                <a:gd name="T1" fmla="*/ 0 h 369"/>
                <a:gd name="T2" fmla="*/ 16933 w 54"/>
                <a:gd name="T3" fmla="*/ 35523 h 369"/>
                <a:gd name="T4" fmla="*/ 33867 w 54"/>
                <a:gd name="T5" fmla="*/ 94213 h 369"/>
                <a:gd name="T6" fmla="*/ 48683 w 54"/>
                <a:gd name="T7" fmla="*/ 177615 h 369"/>
                <a:gd name="T8" fmla="*/ 48683 w 54"/>
                <a:gd name="T9" fmla="*/ 273373 h 369"/>
                <a:gd name="T10" fmla="*/ 65617 w 54"/>
                <a:gd name="T11" fmla="*/ 367586 h 369"/>
                <a:gd name="T12" fmla="*/ 82550 w 54"/>
                <a:gd name="T13" fmla="*/ 450988 h 369"/>
                <a:gd name="T14" fmla="*/ 97367 w 54"/>
                <a:gd name="T15" fmla="*/ 522034 h 369"/>
                <a:gd name="T16" fmla="*/ 114300 w 54"/>
                <a:gd name="T17" fmla="*/ 569913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69">
                  <a:moveTo>
                    <a:pt x="0" y="0"/>
                  </a:moveTo>
                  <a:lnTo>
                    <a:pt x="8" y="23"/>
                  </a:lnTo>
                  <a:lnTo>
                    <a:pt x="16" y="61"/>
                  </a:lnTo>
                  <a:lnTo>
                    <a:pt x="23" y="115"/>
                  </a:lnTo>
                  <a:lnTo>
                    <a:pt x="23" y="177"/>
                  </a:lnTo>
                  <a:lnTo>
                    <a:pt x="31" y="238"/>
                  </a:lnTo>
                  <a:lnTo>
                    <a:pt x="39" y="292"/>
                  </a:lnTo>
                  <a:lnTo>
                    <a:pt x="46" y="338"/>
                  </a:lnTo>
                  <a:lnTo>
                    <a:pt x="54" y="3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8" name="Freeform 26"/>
            <p:cNvSpPr>
              <a:spLocks/>
            </p:cNvSpPr>
            <p:nvPr/>
          </p:nvSpPr>
          <p:spPr bwMode="auto">
            <a:xfrm>
              <a:off x="2811463" y="3109913"/>
              <a:ext cx="130175" cy="47625"/>
            </a:xfrm>
            <a:custGeom>
              <a:avLst/>
              <a:gdLst>
                <a:gd name="T0" fmla="*/ 0 w 62"/>
                <a:gd name="T1" fmla="*/ 35335 h 31"/>
                <a:gd name="T2" fmla="*/ 16797 w 62"/>
                <a:gd name="T3" fmla="*/ 47625 h 31"/>
                <a:gd name="T4" fmla="*/ 33594 w 62"/>
                <a:gd name="T5" fmla="*/ 47625 h 31"/>
                <a:gd name="T6" fmla="*/ 65088 w 62"/>
                <a:gd name="T7" fmla="*/ 35335 h 31"/>
                <a:gd name="T8" fmla="*/ 96581 w 62"/>
                <a:gd name="T9" fmla="*/ 12290 h 31"/>
                <a:gd name="T10" fmla="*/ 130175 w 62"/>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31">
                  <a:moveTo>
                    <a:pt x="0" y="23"/>
                  </a:moveTo>
                  <a:lnTo>
                    <a:pt x="8" y="31"/>
                  </a:lnTo>
                  <a:lnTo>
                    <a:pt x="16" y="31"/>
                  </a:lnTo>
                  <a:lnTo>
                    <a:pt x="31" y="23"/>
                  </a:lnTo>
                  <a:lnTo>
                    <a:pt x="46"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19" name="Freeform 27"/>
            <p:cNvSpPr>
              <a:spLocks/>
            </p:cNvSpPr>
            <p:nvPr/>
          </p:nvSpPr>
          <p:spPr bwMode="auto">
            <a:xfrm>
              <a:off x="2941638" y="3109913"/>
              <a:ext cx="114300" cy="47625"/>
            </a:xfrm>
            <a:custGeom>
              <a:avLst/>
              <a:gdLst>
                <a:gd name="T0" fmla="*/ 0 w 54"/>
                <a:gd name="T1" fmla="*/ 0 h 31"/>
                <a:gd name="T2" fmla="*/ 31750 w 54"/>
                <a:gd name="T3" fmla="*/ 12290 h 31"/>
                <a:gd name="T4" fmla="*/ 48683 w 54"/>
                <a:gd name="T5" fmla="*/ 35335 h 31"/>
                <a:gd name="T6" fmla="*/ 80433 w 54"/>
                <a:gd name="T7" fmla="*/ 47625 h 31"/>
                <a:gd name="T8" fmla="*/ 114300 w 54"/>
                <a:gd name="T9" fmla="*/ 47625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31">
                  <a:moveTo>
                    <a:pt x="0" y="0"/>
                  </a:moveTo>
                  <a:lnTo>
                    <a:pt x="15" y="8"/>
                  </a:lnTo>
                  <a:lnTo>
                    <a:pt x="23" y="23"/>
                  </a:lnTo>
                  <a:lnTo>
                    <a:pt x="38" y="31"/>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0" name="Freeform 28"/>
            <p:cNvSpPr>
              <a:spLocks/>
            </p:cNvSpPr>
            <p:nvPr/>
          </p:nvSpPr>
          <p:spPr bwMode="auto">
            <a:xfrm>
              <a:off x="3055938" y="3003550"/>
              <a:ext cx="130175" cy="153988"/>
            </a:xfrm>
            <a:custGeom>
              <a:avLst/>
              <a:gdLst>
                <a:gd name="T0" fmla="*/ 0 w 61"/>
                <a:gd name="T1" fmla="*/ 153988 h 100"/>
                <a:gd name="T2" fmla="*/ 32010 w 61"/>
                <a:gd name="T3" fmla="*/ 129350 h 100"/>
                <a:gd name="T4" fmla="*/ 64020 w 61"/>
                <a:gd name="T5" fmla="*/ 93933 h 100"/>
                <a:gd name="T6" fmla="*/ 98165 w 61"/>
                <a:gd name="T7" fmla="*/ 47736 h 100"/>
                <a:gd name="T8" fmla="*/ 130175 w 61"/>
                <a:gd name="T9" fmla="*/ 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00">
                  <a:moveTo>
                    <a:pt x="0" y="100"/>
                  </a:moveTo>
                  <a:lnTo>
                    <a:pt x="15" y="84"/>
                  </a:lnTo>
                  <a:lnTo>
                    <a:pt x="30" y="61"/>
                  </a:lnTo>
                  <a:lnTo>
                    <a:pt x="46" y="31"/>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1" name="Freeform 29"/>
            <p:cNvSpPr>
              <a:spLocks/>
            </p:cNvSpPr>
            <p:nvPr/>
          </p:nvSpPr>
          <p:spPr bwMode="auto">
            <a:xfrm>
              <a:off x="3186113" y="2706688"/>
              <a:ext cx="114300" cy="296862"/>
            </a:xfrm>
            <a:custGeom>
              <a:avLst/>
              <a:gdLst>
                <a:gd name="T0" fmla="*/ 0 w 54"/>
                <a:gd name="T1" fmla="*/ 296862 h 192"/>
                <a:gd name="T2" fmla="*/ 16933 w 54"/>
                <a:gd name="T3" fmla="*/ 261300 h 192"/>
                <a:gd name="T4" fmla="*/ 33867 w 54"/>
                <a:gd name="T5" fmla="*/ 213370 h 192"/>
                <a:gd name="T6" fmla="*/ 65617 w 54"/>
                <a:gd name="T7" fmla="*/ 117508 h 192"/>
                <a:gd name="T8" fmla="*/ 65617 w 54"/>
                <a:gd name="T9" fmla="*/ 71123 h 192"/>
                <a:gd name="T10" fmla="*/ 82550 w 54"/>
                <a:gd name="T11" fmla="*/ 35562 h 192"/>
                <a:gd name="T12" fmla="*/ 97367 w 54"/>
                <a:gd name="T13" fmla="*/ 10823 h 192"/>
                <a:gd name="T14" fmla="*/ 114300 w 54"/>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2">
                  <a:moveTo>
                    <a:pt x="0" y="192"/>
                  </a:moveTo>
                  <a:lnTo>
                    <a:pt x="8" y="169"/>
                  </a:lnTo>
                  <a:lnTo>
                    <a:pt x="16" y="138"/>
                  </a:lnTo>
                  <a:lnTo>
                    <a:pt x="31" y="76"/>
                  </a:lnTo>
                  <a:lnTo>
                    <a:pt x="31" y="46"/>
                  </a:lnTo>
                  <a:lnTo>
                    <a:pt x="39" y="23"/>
                  </a:lnTo>
                  <a:lnTo>
                    <a:pt x="46" y="7"/>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2" name="Freeform 30"/>
            <p:cNvSpPr>
              <a:spLocks/>
            </p:cNvSpPr>
            <p:nvPr/>
          </p:nvSpPr>
          <p:spPr bwMode="auto">
            <a:xfrm>
              <a:off x="3300413" y="2706688"/>
              <a:ext cx="114300" cy="306387"/>
            </a:xfrm>
            <a:custGeom>
              <a:avLst/>
              <a:gdLst>
                <a:gd name="T0" fmla="*/ 0 w 54"/>
                <a:gd name="T1" fmla="*/ 0 h 199"/>
                <a:gd name="T2" fmla="*/ 16933 w 54"/>
                <a:gd name="T3" fmla="*/ 10777 h 199"/>
                <a:gd name="T4" fmla="*/ 33867 w 54"/>
                <a:gd name="T5" fmla="*/ 35412 h 199"/>
                <a:gd name="T6" fmla="*/ 48683 w 54"/>
                <a:gd name="T7" fmla="*/ 81601 h 199"/>
                <a:gd name="T8" fmla="*/ 48683 w 54"/>
                <a:gd name="T9" fmla="*/ 129329 h 199"/>
                <a:gd name="T10" fmla="*/ 82550 w 54"/>
                <a:gd name="T11" fmla="*/ 224786 h 199"/>
                <a:gd name="T12" fmla="*/ 97367 w 54"/>
                <a:gd name="T13" fmla="*/ 270975 h 199"/>
                <a:gd name="T14" fmla="*/ 114300 w 54"/>
                <a:gd name="T15" fmla="*/ 306387 h 1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9">
                  <a:moveTo>
                    <a:pt x="0" y="0"/>
                  </a:moveTo>
                  <a:lnTo>
                    <a:pt x="8" y="7"/>
                  </a:lnTo>
                  <a:lnTo>
                    <a:pt x="16" y="23"/>
                  </a:lnTo>
                  <a:lnTo>
                    <a:pt x="23" y="53"/>
                  </a:lnTo>
                  <a:lnTo>
                    <a:pt x="23" y="84"/>
                  </a:lnTo>
                  <a:lnTo>
                    <a:pt x="39" y="146"/>
                  </a:lnTo>
                  <a:lnTo>
                    <a:pt x="46" y="176"/>
                  </a:lnTo>
                  <a:lnTo>
                    <a:pt x="54" y="19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3" name="Freeform 31"/>
            <p:cNvSpPr>
              <a:spLocks/>
            </p:cNvSpPr>
            <p:nvPr/>
          </p:nvSpPr>
          <p:spPr bwMode="auto">
            <a:xfrm>
              <a:off x="3414713" y="3013075"/>
              <a:ext cx="130175" cy="155575"/>
            </a:xfrm>
            <a:custGeom>
              <a:avLst/>
              <a:gdLst>
                <a:gd name="T0" fmla="*/ 0 w 62"/>
                <a:gd name="T1" fmla="*/ 0 h 100"/>
                <a:gd name="T2" fmla="*/ 31494 w 62"/>
                <a:gd name="T3" fmla="*/ 48228 h 100"/>
                <a:gd name="T4" fmla="*/ 65088 w 62"/>
                <a:gd name="T5" fmla="*/ 84011 h 100"/>
                <a:gd name="T6" fmla="*/ 96581 w 62"/>
                <a:gd name="T7" fmla="*/ 108903 h 100"/>
                <a:gd name="T8" fmla="*/ 130175 w 62"/>
                <a:gd name="T9" fmla="*/ 155575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00">
                  <a:moveTo>
                    <a:pt x="0" y="0"/>
                  </a:moveTo>
                  <a:lnTo>
                    <a:pt x="15" y="31"/>
                  </a:lnTo>
                  <a:lnTo>
                    <a:pt x="31" y="54"/>
                  </a:lnTo>
                  <a:lnTo>
                    <a:pt x="46" y="70"/>
                  </a:lnTo>
                  <a:lnTo>
                    <a:pt x="62"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4" name="Freeform 32"/>
            <p:cNvSpPr>
              <a:spLocks/>
            </p:cNvSpPr>
            <p:nvPr/>
          </p:nvSpPr>
          <p:spPr bwMode="auto">
            <a:xfrm>
              <a:off x="3544888" y="3168650"/>
              <a:ext cx="114300" cy="298450"/>
            </a:xfrm>
            <a:custGeom>
              <a:avLst/>
              <a:gdLst>
                <a:gd name="T0" fmla="*/ 0 w 54"/>
                <a:gd name="T1" fmla="*/ 0 h 193"/>
                <a:gd name="T2" fmla="*/ 31750 w 54"/>
                <a:gd name="T3" fmla="*/ 72680 h 193"/>
                <a:gd name="T4" fmla="*/ 48683 w 54"/>
                <a:gd name="T5" fmla="*/ 143813 h 193"/>
                <a:gd name="T6" fmla="*/ 80433 w 54"/>
                <a:gd name="T7" fmla="*/ 227317 h 193"/>
                <a:gd name="T8" fmla="*/ 114300 w 54"/>
                <a:gd name="T9" fmla="*/ 298450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3">
                  <a:moveTo>
                    <a:pt x="0" y="0"/>
                  </a:moveTo>
                  <a:lnTo>
                    <a:pt x="15" y="47"/>
                  </a:lnTo>
                  <a:lnTo>
                    <a:pt x="23" y="93"/>
                  </a:lnTo>
                  <a:lnTo>
                    <a:pt x="38" y="147"/>
                  </a:lnTo>
                  <a:lnTo>
                    <a:pt x="54" y="19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5" name="Freeform 33"/>
            <p:cNvSpPr>
              <a:spLocks/>
            </p:cNvSpPr>
            <p:nvPr/>
          </p:nvSpPr>
          <p:spPr bwMode="auto">
            <a:xfrm>
              <a:off x="3659188" y="3467100"/>
              <a:ext cx="130175" cy="200025"/>
            </a:xfrm>
            <a:custGeom>
              <a:avLst/>
              <a:gdLst>
                <a:gd name="T0" fmla="*/ 0 w 61"/>
                <a:gd name="T1" fmla="*/ 0 h 130"/>
                <a:gd name="T2" fmla="*/ 32010 w 61"/>
                <a:gd name="T3" fmla="*/ 70778 h 130"/>
                <a:gd name="T4" fmla="*/ 64020 w 61"/>
                <a:gd name="T5" fmla="*/ 141556 h 130"/>
                <a:gd name="T6" fmla="*/ 81093 w 61"/>
                <a:gd name="T7" fmla="*/ 176945 h 130"/>
                <a:gd name="T8" fmla="*/ 98165 w 61"/>
                <a:gd name="T9" fmla="*/ 189254 h 130"/>
                <a:gd name="T10" fmla="*/ 113103 w 61"/>
                <a:gd name="T11" fmla="*/ 200025 h 130"/>
                <a:gd name="T12" fmla="*/ 130175 w 61"/>
                <a:gd name="T13" fmla="*/ 189254 h 1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130">
                  <a:moveTo>
                    <a:pt x="0" y="0"/>
                  </a:moveTo>
                  <a:lnTo>
                    <a:pt x="15" y="46"/>
                  </a:lnTo>
                  <a:lnTo>
                    <a:pt x="30" y="92"/>
                  </a:lnTo>
                  <a:lnTo>
                    <a:pt x="38" y="115"/>
                  </a:lnTo>
                  <a:lnTo>
                    <a:pt x="46" y="123"/>
                  </a:lnTo>
                  <a:lnTo>
                    <a:pt x="53" y="130"/>
                  </a:lnTo>
                  <a:lnTo>
                    <a:pt x="61"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6" name="Freeform 34"/>
            <p:cNvSpPr>
              <a:spLocks/>
            </p:cNvSpPr>
            <p:nvPr/>
          </p:nvSpPr>
          <p:spPr bwMode="auto">
            <a:xfrm>
              <a:off x="3789363" y="3168650"/>
              <a:ext cx="114300" cy="488950"/>
            </a:xfrm>
            <a:custGeom>
              <a:avLst/>
              <a:gdLst>
                <a:gd name="T0" fmla="*/ 0 w 54"/>
                <a:gd name="T1" fmla="*/ 488950 h 316"/>
                <a:gd name="T2" fmla="*/ 16933 w 54"/>
                <a:gd name="T3" fmla="*/ 453362 h 316"/>
                <a:gd name="T4" fmla="*/ 33867 w 54"/>
                <a:gd name="T5" fmla="*/ 393017 h 316"/>
                <a:gd name="T6" fmla="*/ 48683 w 54"/>
                <a:gd name="T7" fmla="*/ 321841 h 316"/>
                <a:gd name="T8" fmla="*/ 65617 w 54"/>
                <a:gd name="T9" fmla="*/ 238286 h 316"/>
                <a:gd name="T10" fmla="*/ 65617 w 54"/>
                <a:gd name="T11" fmla="*/ 154731 h 316"/>
                <a:gd name="T12" fmla="*/ 82550 w 54"/>
                <a:gd name="T13" fmla="*/ 83555 h 316"/>
                <a:gd name="T14" fmla="*/ 97367 w 54"/>
                <a:gd name="T15" fmla="*/ 35588 h 316"/>
                <a:gd name="T16" fmla="*/ 114300 w 54"/>
                <a:gd name="T17" fmla="*/ 0 h 3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16">
                  <a:moveTo>
                    <a:pt x="0" y="316"/>
                  </a:moveTo>
                  <a:lnTo>
                    <a:pt x="8" y="293"/>
                  </a:lnTo>
                  <a:lnTo>
                    <a:pt x="16" y="254"/>
                  </a:lnTo>
                  <a:lnTo>
                    <a:pt x="23" y="208"/>
                  </a:lnTo>
                  <a:lnTo>
                    <a:pt x="31" y="154"/>
                  </a:lnTo>
                  <a:lnTo>
                    <a:pt x="31" y="100"/>
                  </a:lnTo>
                  <a:lnTo>
                    <a:pt x="39" y="54"/>
                  </a:lnTo>
                  <a:lnTo>
                    <a:pt x="46" y="2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7" name="Freeform 35"/>
            <p:cNvSpPr>
              <a:spLocks/>
            </p:cNvSpPr>
            <p:nvPr/>
          </p:nvSpPr>
          <p:spPr bwMode="auto">
            <a:xfrm>
              <a:off x="3903663" y="3168650"/>
              <a:ext cx="114300" cy="227013"/>
            </a:xfrm>
            <a:custGeom>
              <a:avLst/>
              <a:gdLst>
                <a:gd name="T0" fmla="*/ 0 w 54"/>
                <a:gd name="T1" fmla="*/ 0 h 147"/>
                <a:gd name="T2" fmla="*/ 16933 w 54"/>
                <a:gd name="T3" fmla="*/ 0 h 147"/>
                <a:gd name="T4" fmla="*/ 31750 w 54"/>
                <a:gd name="T5" fmla="*/ 12354 h 147"/>
                <a:gd name="T6" fmla="*/ 48683 w 54"/>
                <a:gd name="T7" fmla="*/ 35519 h 147"/>
                <a:gd name="T8" fmla="*/ 48683 w 54"/>
                <a:gd name="T9" fmla="*/ 83393 h 147"/>
                <a:gd name="T10" fmla="*/ 82550 w 54"/>
                <a:gd name="T11" fmla="*/ 166785 h 147"/>
                <a:gd name="T12" fmla="*/ 97367 w 54"/>
                <a:gd name="T13" fmla="*/ 202304 h 147"/>
                <a:gd name="T14" fmla="*/ 114300 w 54"/>
                <a:gd name="T15" fmla="*/ 227013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47">
                  <a:moveTo>
                    <a:pt x="0" y="0"/>
                  </a:moveTo>
                  <a:lnTo>
                    <a:pt x="8" y="0"/>
                  </a:lnTo>
                  <a:lnTo>
                    <a:pt x="15" y="8"/>
                  </a:lnTo>
                  <a:lnTo>
                    <a:pt x="23" y="23"/>
                  </a:lnTo>
                  <a:lnTo>
                    <a:pt x="23" y="54"/>
                  </a:lnTo>
                  <a:lnTo>
                    <a:pt x="39" y="108"/>
                  </a:lnTo>
                  <a:lnTo>
                    <a:pt x="46" y="131"/>
                  </a:lnTo>
                  <a:lnTo>
                    <a:pt x="54" y="14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8" name="Freeform 36"/>
            <p:cNvSpPr>
              <a:spLocks/>
            </p:cNvSpPr>
            <p:nvPr/>
          </p:nvSpPr>
          <p:spPr bwMode="auto">
            <a:xfrm>
              <a:off x="4017963" y="3395663"/>
              <a:ext cx="130175" cy="71437"/>
            </a:xfrm>
            <a:custGeom>
              <a:avLst/>
              <a:gdLst>
                <a:gd name="T0" fmla="*/ 0 w 62"/>
                <a:gd name="T1" fmla="*/ 0 h 46"/>
                <a:gd name="T2" fmla="*/ 31494 w 62"/>
                <a:gd name="T3" fmla="*/ 10871 h 46"/>
                <a:gd name="T4" fmla="*/ 65088 w 62"/>
                <a:gd name="T5" fmla="*/ 23295 h 46"/>
                <a:gd name="T6" fmla="*/ 96581 w 62"/>
                <a:gd name="T7" fmla="*/ 35719 h 46"/>
                <a:gd name="T8" fmla="*/ 130175 w 62"/>
                <a:gd name="T9" fmla="*/ 71437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46">
                  <a:moveTo>
                    <a:pt x="0" y="0"/>
                  </a:moveTo>
                  <a:lnTo>
                    <a:pt x="15" y="7"/>
                  </a:lnTo>
                  <a:lnTo>
                    <a:pt x="31" y="15"/>
                  </a:lnTo>
                  <a:lnTo>
                    <a:pt x="46" y="23"/>
                  </a:lnTo>
                  <a:lnTo>
                    <a:pt x="62" y="4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29" name="Freeform 37"/>
            <p:cNvSpPr>
              <a:spLocks/>
            </p:cNvSpPr>
            <p:nvPr/>
          </p:nvSpPr>
          <p:spPr bwMode="auto">
            <a:xfrm>
              <a:off x="4148138" y="3467100"/>
              <a:ext cx="112712" cy="725488"/>
            </a:xfrm>
            <a:custGeom>
              <a:avLst/>
              <a:gdLst>
                <a:gd name="T0" fmla="*/ 0 w 53"/>
                <a:gd name="T1" fmla="*/ 0 h 469"/>
                <a:gd name="T2" fmla="*/ 0 w 53"/>
                <a:gd name="T3" fmla="*/ 23203 h 469"/>
                <a:gd name="T4" fmla="*/ 14886 w 53"/>
                <a:gd name="T5" fmla="*/ 71157 h 469"/>
                <a:gd name="T6" fmla="*/ 31900 w 53"/>
                <a:gd name="T7" fmla="*/ 154688 h 469"/>
                <a:gd name="T8" fmla="*/ 48913 w 53"/>
                <a:gd name="T9" fmla="*/ 272251 h 469"/>
                <a:gd name="T10" fmla="*/ 48913 w 53"/>
                <a:gd name="T11" fmla="*/ 391361 h 469"/>
                <a:gd name="T12" fmla="*/ 63799 w 53"/>
                <a:gd name="T13" fmla="*/ 499643 h 469"/>
                <a:gd name="T14" fmla="*/ 80812 w 53"/>
                <a:gd name="T15" fmla="*/ 606378 h 469"/>
                <a:gd name="T16" fmla="*/ 97826 w 53"/>
                <a:gd name="T17" fmla="*/ 677535 h 469"/>
                <a:gd name="T18" fmla="*/ 112712 w 53"/>
                <a:gd name="T19" fmla="*/ 713113 h 469"/>
                <a:gd name="T20" fmla="*/ 112712 w 53"/>
                <a:gd name="T21" fmla="*/ 725488 h 4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469">
                  <a:moveTo>
                    <a:pt x="0" y="0"/>
                  </a:moveTo>
                  <a:lnTo>
                    <a:pt x="0" y="15"/>
                  </a:lnTo>
                  <a:lnTo>
                    <a:pt x="7" y="46"/>
                  </a:lnTo>
                  <a:lnTo>
                    <a:pt x="15" y="100"/>
                  </a:lnTo>
                  <a:lnTo>
                    <a:pt x="23" y="176"/>
                  </a:lnTo>
                  <a:lnTo>
                    <a:pt x="23" y="253"/>
                  </a:lnTo>
                  <a:lnTo>
                    <a:pt x="30" y="323"/>
                  </a:lnTo>
                  <a:lnTo>
                    <a:pt x="38" y="392"/>
                  </a:lnTo>
                  <a:lnTo>
                    <a:pt x="46" y="438"/>
                  </a:lnTo>
                  <a:lnTo>
                    <a:pt x="53" y="461"/>
                  </a:lnTo>
                  <a:lnTo>
                    <a:pt x="53" y="4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0" name="Freeform 38"/>
            <p:cNvSpPr>
              <a:spLocks/>
            </p:cNvSpPr>
            <p:nvPr/>
          </p:nvSpPr>
          <p:spPr bwMode="auto">
            <a:xfrm>
              <a:off x="4260850" y="3870325"/>
              <a:ext cx="131763" cy="333375"/>
            </a:xfrm>
            <a:custGeom>
              <a:avLst/>
              <a:gdLst>
                <a:gd name="T0" fmla="*/ 0 w 62"/>
                <a:gd name="T1" fmla="*/ 322521 h 215"/>
                <a:gd name="T2" fmla="*/ 0 w 62"/>
                <a:gd name="T3" fmla="*/ 333375 h 215"/>
                <a:gd name="T4" fmla="*/ 17002 w 62"/>
                <a:gd name="T5" fmla="*/ 333375 h 215"/>
                <a:gd name="T6" fmla="*/ 34003 w 62"/>
                <a:gd name="T7" fmla="*/ 297712 h 215"/>
                <a:gd name="T8" fmla="*/ 51005 w 62"/>
                <a:gd name="T9" fmla="*/ 251194 h 215"/>
                <a:gd name="T10" fmla="*/ 65882 w 62"/>
                <a:gd name="T11" fmla="*/ 190722 h 215"/>
                <a:gd name="T12" fmla="*/ 82883 w 62"/>
                <a:gd name="T13" fmla="*/ 131799 h 215"/>
                <a:gd name="T14" fmla="*/ 99885 w 62"/>
                <a:gd name="T15" fmla="*/ 71327 h 215"/>
                <a:gd name="T16" fmla="*/ 114761 w 62"/>
                <a:gd name="T17" fmla="*/ 23259 h 215"/>
                <a:gd name="T18" fmla="*/ 131763 w 62"/>
                <a:gd name="T19" fmla="*/ 0 h 2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15">
                  <a:moveTo>
                    <a:pt x="0" y="208"/>
                  </a:moveTo>
                  <a:lnTo>
                    <a:pt x="0" y="215"/>
                  </a:lnTo>
                  <a:lnTo>
                    <a:pt x="8" y="215"/>
                  </a:lnTo>
                  <a:lnTo>
                    <a:pt x="16" y="192"/>
                  </a:lnTo>
                  <a:lnTo>
                    <a:pt x="24" y="162"/>
                  </a:lnTo>
                  <a:lnTo>
                    <a:pt x="31" y="123"/>
                  </a:lnTo>
                  <a:lnTo>
                    <a:pt x="39" y="85"/>
                  </a:lnTo>
                  <a:lnTo>
                    <a:pt x="47" y="46"/>
                  </a:lnTo>
                  <a:lnTo>
                    <a:pt x="54"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1" name="Freeform 39"/>
            <p:cNvSpPr>
              <a:spLocks/>
            </p:cNvSpPr>
            <p:nvPr/>
          </p:nvSpPr>
          <p:spPr bwMode="auto">
            <a:xfrm>
              <a:off x="4392613" y="3870325"/>
              <a:ext cx="114300" cy="203200"/>
            </a:xfrm>
            <a:custGeom>
              <a:avLst/>
              <a:gdLst>
                <a:gd name="T0" fmla="*/ 0 w 54"/>
                <a:gd name="T1" fmla="*/ 0 h 131"/>
                <a:gd name="T2" fmla="*/ 16933 w 54"/>
                <a:gd name="T3" fmla="*/ 0 h 131"/>
                <a:gd name="T4" fmla="*/ 31750 w 54"/>
                <a:gd name="T5" fmla="*/ 12409 h 131"/>
                <a:gd name="T6" fmla="*/ 48683 w 54"/>
                <a:gd name="T7" fmla="*/ 35676 h 131"/>
                <a:gd name="T8" fmla="*/ 65617 w 54"/>
                <a:gd name="T9" fmla="*/ 60495 h 131"/>
                <a:gd name="T10" fmla="*/ 82550 w 54"/>
                <a:gd name="T11" fmla="*/ 131847 h 131"/>
                <a:gd name="T12" fmla="*/ 114300 w 54"/>
                <a:gd name="T13" fmla="*/ 203200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131">
                  <a:moveTo>
                    <a:pt x="0" y="0"/>
                  </a:moveTo>
                  <a:lnTo>
                    <a:pt x="8" y="0"/>
                  </a:lnTo>
                  <a:lnTo>
                    <a:pt x="15" y="8"/>
                  </a:lnTo>
                  <a:lnTo>
                    <a:pt x="23" y="23"/>
                  </a:lnTo>
                  <a:lnTo>
                    <a:pt x="31" y="39"/>
                  </a:lnTo>
                  <a:lnTo>
                    <a:pt x="39" y="85"/>
                  </a:lnTo>
                  <a:lnTo>
                    <a:pt x="54" y="1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2" name="Freeform 40"/>
            <p:cNvSpPr>
              <a:spLocks/>
            </p:cNvSpPr>
            <p:nvPr/>
          </p:nvSpPr>
          <p:spPr bwMode="auto">
            <a:xfrm>
              <a:off x="4506913" y="4073525"/>
              <a:ext cx="114300" cy="296863"/>
            </a:xfrm>
            <a:custGeom>
              <a:avLst/>
              <a:gdLst>
                <a:gd name="T0" fmla="*/ 0 w 54"/>
                <a:gd name="T1" fmla="*/ 0 h 192"/>
                <a:gd name="T2" fmla="*/ 31750 w 54"/>
                <a:gd name="T3" fmla="*/ 71123 h 192"/>
                <a:gd name="T4" fmla="*/ 48683 w 54"/>
                <a:gd name="T5" fmla="*/ 154616 h 192"/>
                <a:gd name="T6" fmla="*/ 80433 w 54"/>
                <a:gd name="T7" fmla="*/ 238109 h 192"/>
                <a:gd name="T8" fmla="*/ 114300 w 54"/>
                <a:gd name="T9" fmla="*/ 296863 h 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2">
                  <a:moveTo>
                    <a:pt x="0" y="0"/>
                  </a:moveTo>
                  <a:lnTo>
                    <a:pt x="15" y="46"/>
                  </a:lnTo>
                  <a:lnTo>
                    <a:pt x="23" y="100"/>
                  </a:lnTo>
                  <a:lnTo>
                    <a:pt x="38" y="154"/>
                  </a:lnTo>
                  <a:lnTo>
                    <a:pt x="54" y="1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3" name="Freeform 41"/>
            <p:cNvSpPr>
              <a:spLocks/>
            </p:cNvSpPr>
            <p:nvPr/>
          </p:nvSpPr>
          <p:spPr bwMode="auto">
            <a:xfrm>
              <a:off x="4621213" y="4370388"/>
              <a:ext cx="128587" cy="106362"/>
            </a:xfrm>
            <a:custGeom>
              <a:avLst/>
              <a:gdLst>
                <a:gd name="T0" fmla="*/ 0 w 61"/>
                <a:gd name="T1" fmla="*/ 0 h 69"/>
                <a:gd name="T2" fmla="*/ 31620 w 61"/>
                <a:gd name="T3" fmla="*/ 47786 h 69"/>
                <a:gd name="T4" fmla="*/ 65347 w 61"/>
                <a:gd name="T5" fmla="*/ 83240 h 69"/>
                <a:gd name="T6" fmla="*/ 80103 w 61"/>
                <a:gd name="T7" fmla="*/ 95572 h 69"/>
                <a:gd name="T8" fmla="*/ 96967 w 61"/>
                <a:gd name="T9" fmla="*/ 106362 h 69"/>
                <a:gd name="T10" fmla="*/ 113831 w 61"/>
                <a:gd name="T11" fmla="*/ 95572 h 69"/>
                <a:gd name="T12" fmla="*/ 128587 w 61"/>
                <a:gd name="T13" fmla="*/ 83240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9">
                  <a:moveTo>
                    <a:pt x="0" y="0"/>
                  </a:moveTo>
                  <a:lnTo>
                    <a:pt x="15" y="31"/>
                  </a:lnTo>
                  <a:lnTo>
                    <a:pt x="31" y="54"/>
                  </a:lnTo>
                  <a:lnTo>
                    <a:pt x="38" y="62"/>
                  </a:lnTo>
                  <a:lnTo>
                    <a:pt x="46" y="69"/>
                  </a:lnTo>
                  <a:lnTo>
                    <a:pt x="54" y="62"/>
                  </a:lnTo>
                  <a:lnTo>
                    <a:pt x="61" y="54"/>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4" name="Freeform 42"/>
            <p:cNvSpPr>
              <a:spLocks/>
            </p:cNvSpPr>
            <p:nvPr/>
          </p:nvSpPr>
          <p:spPr bwMode="auto">
            <a:xfrm>
              <a:off x="4749800" y="3930650"/>
              <a:ext cx="114300" cy="522288"/>
            </a:xfrm>
            <a:custGeom>
              <a:avLst/>
              <a:gdLst>
                <a:gd name="T0" fmla="*/ 0 w 54"/>
                <a:gd name="T1" fmla="*/ 522288 h 338"/>
                <a:gd name="T2" fmla="*/ 16933 w 54"/>
                <a:gd name="T3" fmla="*/ 486748 h 338"/>
                <a:gd name="T4" fmla="*/ 33867 w 54"/>
                <a:gd name="T5" fmla="*/ 426484 h 338"/>
                <a:gd name="T6" fmla="*/ 48683 w 54"/>
                <a:gd name="T7" fmla="*/ 367765 h 338"/>
                <a:gd name="T8" fmla="*/ 48683 w 54"/>
                <a:gd name="T9" fmla="*/ 284322 h 338"/>
                <a:gd name="T10" fmla="*/ 82550 w 54"/>
                <a:gd name="T11" fmla="*/ 129799 h 338"/>
                <a:gd name="T12" fmla="*/ 99483 w 54"/>
                <a:gd name="T13" fmla="*/ 58719 h 338"/>
                <a:gd name="T14" fmla="*/ 114300 w 54"/>
                <a:gd name="T15" fmla="*/ 0 h 3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38">
                  <a:moveTo>
                    <a:pt x="0" y="338"/>
                  </a:moveTo>
                  <a:lnTo>
                    <a:pt x="8" y="315"/>
                  </a:lnTo>
                  <a:lnTo>
                    <a:pt x="16" y="276"/>
                  </a:lnTo>
                  <a:lnTo>
                    <a:pt x="23" y="238"/>
                  </a:lnTo>
                  <a:lnTo>
                    <a:pt x="23" y="184"/>
                  </a:lnTo>
                  <a:lnTo>
                    <a:pt x="39" y="84"/>
                  </a:lnTo>
                  <a:lnTo>
                    <a:pt x="47" y="3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5" name="Freeform 43"/>
            <p:cNvSpPr>
              <a:spLocks/>
            </p:cNvSpPr>
            <p:nvPr/>
          </p:nvSpPr>
          <p:spPr bwMode="auto">
            <a:xfrm>
              <a:off x="4864100" y="3548063"/>
              <a:ext cx="131763" cy="382587"/>
            </a:xfrm>
            <a:custGeom>
              <a:avLst/>
              <a:gdLst>
                <a:gd name="T0" fmla="*/ 0 w 62"/>
                <a:gd name="T1" fmla="*/ 382587 h 247"/>
                <a:gd name="T2" fmla="*/ 34003 w 62"/>
                <a:gd name="T3" fmla="*/ 263319 h 247"/>
                <a:gd name="T4" fmla="*/ 65882 w 62"/>
                <a:gd name="T5" fmla="*/ 154894 h 247"/>
                <a:gd name="T6" fmla="*/ 97760 w 62"/>
                <a:gd name="T7" fmla="*/ 72800 h 247"/>
                <a:gd name="T8" fmla="*/ 114761 w 62"/>
                <a:gd name="T9" fmla="*/ 24783 h 247"/>
                <a:gd name="T10" fmla="*/ 131763 w 62"/>
                <a:gd name="T11" fmla="*/ 0 h 2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47">
                  <a:moveTo>
                    <a:pt x="0" y="247"/>
                  </a:moveTo>
                  <a:lnTo>
                    <a:pt x="16" y="170"/>
                  </a:lnTo>
                  <a:lnTo>
                    <a:pt x="31" y="100"/>
                  </a:lnTo>
                  <a:lnTo>
                    <a:pt x="46" y="47"/>
                  </a:lnTo>
                  <a:lnTo>
                    <a:pt x="54"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6" name="Freeform 44"/>
            <p:cNvSpPr>
              <a:spLocks/>
            </p:cNvSpPr>
            <p:nvPr/>
          </p:nvSpPr>
          <p:spPr bwMode="auto">
            <a:xfrm>
              <a:off x="4995863" y="3513138"/>
              <a:ext cx="114300" cy="34925"/>
            </a:xfrm>
            <a:custGeom>
              <a:avLst/>
              <a:gdLst>
                <a:gd name="T0" fmla="*/ 0 w 54"/>
                <a:gd name="T1" fmla="*/ 34925 h 23"/>
                <a:gd name="T2" fmla="*/ 31750 w 54"/>
                <a:gd name="T3" fmla="*/ 12148 h 23"/>
                <a:gd name="T4" fmla="*/ 65617 w 54"/>
                <a:gd name="T5" fmla="*/ 0 h 23"/>
                <a:gd name="T6" fmla="*/ 97367 w 54"/>
                <a:gd name="T7" fmla="*/ 12148 h 23"/>
                <a:gd name="T8" fmla="*/ 114300 w 54"/>
                <a:gd name="T9" fmla="*/ 2429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5" y="8"/>
                  </a:lnTo>
                  <a:lnTo>
                    <a:pt x="31" y="0"/>
                  </a:lnTo>
                  <a:lnTo>
                    <a:pt x="46" y="8"/>
                  </a:lnTo>
                  <a:lnTo>
                    <a:pt x="54" y="1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7" name="Freeform 45"/>
            <p:cNvSpPr>
              <a:spLocks/>
            </p:cNvSpPr>
            <p:nvPr/>
          </p:nvSpPr>
          <p:spPr bwMode="auto">
            <a:xfrm>
              <a:off x="5110163" y="3538538"/>
              <a:ext cx="114300" cy="331787"/>
            </a:xfrm>
            <a:custGeom>
              <a:avLst/>
              <a:gdLst>
                <a:gd name="T0" fmla="*/ 0 w 54"/>
                <a:gd name="T1" fmla="*/ 0 h 215"/>
                <a:gd name="T2" fmla="*/ 14817 w 54"/>
                <a:gd name="T3" fmla="*/ 23148 h 215"/>
                <a:gd name="T4" fmla="*/ 31750 w 54"/>
                <a:gd name="T5" fmla="*/ 70987 h 215"/>
                <a:gd name="T6" fmla="*/ 48683 w 54"/>
                <a:gd name="T7" fmla="*/ 177467 h 215"/>
                <a:gd name="T8" fmla="*/ 65617 w 54"/>
                <a:gd name="T9" fmla="*/ 225307 h 215"/>
                <a:gd name="T10" fmla="*/ 80433 w 54"/>
                <a:gd name="T11" fmla="*/ 273146 h 215"/>
                <a:gd name="T12" fmla="*/ 97367 w 54"/>
                <a:gd name="T13" fmla="*/ 308639 h 215"/>
                <a:gd name="T14" fmla="*/ 114300 w 54"/>
                <a:gd name="T15" fmla="*/ 331787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15">
                  <a:moveTo>
                    <a:pt x="0" y="0"/>
                  </a:moveTo>
                  <a:lnTo>
                    <a:pt x="7" y="15"/>
                  </a:lnTo>
                  <a:lnTo>
                    <a:pt x="15" y="46"/>
                  </a:lnTo>
                  <a:lnTo>
                    <a:pt x="23" y="115"/>
                  </a:lnTo>
                  <a:lnTo>
                    <a:pt x="31" y="146"/>
                  </a:lnTo>
                  <a:lnTo>
                    <a:pt x="38" y="177"/>
                  </a:lnTo>
                  <a:lnTo>
                    <a:pt x="46" y="200"/>
                  </a:lnTo>
                  <a:lnTo>
                    <a:pt x="54"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8" name="Freeform 46"/>
            <p:cNvSpPr>
              <a:spLocks/>
            </p:cNvSpPr>
            <p:nvPr/>
          </p:nvSpPr>
          <p:spPr bwMode="auto">
            <a:xfrm>
              <a:off x="5224463" y="3692525"/>
              <a:ext cx="128587" cy="177800"/>
            </a:xfrm>
            <a:custGeom>
              <a:avLst/>
              <a:gdLst>
                <a:gd name="T0" fmla="*/ 0 w 61"/>
                <a:gd name="T1" fmla="*/ 177800 h 115"/>
                <a:gd name="T2" fmla="*/ 14756 w 61"/>
                <a:gd name="T3" fmla="*/ 177800 h 115"/>
                <a:gd name="T4" fmla="*/ 31620 w 61"/>
                <a:gd name="T5" fmla="*/ 165431 h 115"/>
                <a:gd name="T6" fmla="*/ 48484 w 61"/>
                <a:gd name="T7" fmla="*/ 142240 h 115"/>
                <a:gd name="T8" fmla="*/ 63240 w 61"/>
                <a:gd name="T9" fmla="*/ 106680 h 115"/>
                <a:gd name="T10" fmla="*/ 96967 w 61"/>
                <a:gd name="T11" fmla="*/ 46383 h 115"/>
                <a:gd name="T12" fmla="*/ 113831 w 61"/>
                <a:gd name="T13" fmla="*/ 23191 h 115"/>
                <a:gd name="T14" fmla="*/ 128587 w 61"/>
                <a:gd name="T15" fmla="*/ 0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15">
                  <a:moveTo>
                    <a:pt x="0" y="115"/>
                  </a:moveTo>
                  <a:lnTo>
                    <a:pt x="7" y="115"/>
                  </a:lnTo>
                  <a:lnTo>
                    <a:pt x="15" y="107"/>
                  </a:lnTo>
                  <a:lnTo>
                    <a:pt x="23" y="92"/>
                  </a:lnTo>
                  <a:lnTo>
                    <a:pt x="30" y="69"/>
                  </a:lnTo>
                  <a:lnTo>
                    <a:pt x="46" y="30"/>
                  </a:lnTo>
                  <a:lnTo>
                    <a:pt x="54"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39" name="Freeform 47"/>
            <p:cNvSpPr>
              <a:spLocks/>
            </p:cNvSpPr>
            <p:nvPr/>
          </p:nvSpPr>
          <p:spPr bwMode="auto">
            <a:xfrm>
              <a:off x="5353050" y="3657600"/>
              <a:ext cx="114300" cy="34925"/>
            </a:xfrm>
            <a:custGeom>
              <a:avLst/>
              <a:gdLst>
                <a:gd name="T0" fmla="*/ 0 w 54"/>
                <a:gd name="T1" fmla="*/ 34925 h 23"/>
                <a:gd name="T2" fmla="*/ 33867 w 54"/>
                <a:gd name="T3" fmla="*/ 22777 h 23"/>
                <a:gd name="T4" fmla="*/ 48683 w 54"/>
                <a:gd name="T5" fmla="*/ 22777 h 23"/>
                <a:gd name="T6" fmla="*/ 82550 w 54"/>
                <a:gd name="T7" fmla="*/ 22777 h 23"/>
                <a:gd name="T8" fmla="*/ 114300 w 54"/>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6" y="15"/>
                  </a:lnTo>
                  <a:lnTo>
                    <a:pt x="23" y="15"/>
                  </a:lnTo>
                  <a:lnTo>
                    <a:pt x="39"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0" name="Freeform 48"/>
            <p:cNvSpPr>
              <a:spLocks/>
            </p:cNvSpPr>
            <p:nvPr/>
          </p:nvSpPr>
          <p:spPr bwMode="auto">
            <a:xfrm>
              <a:off x="5467350" y="3370263"/>
              <a:ext cx="131763" cy="287337"/>
            </a:xfrm>
            <a:custGeom>
              <a:avLst/>
              <a:gdLst>
                <a:gd name="T0" fmla="*/ 0 w 62"/>
                <a:gd name="T1" fmla="*/ 287337 h 185"/>
                <a:gd name="T2" fmla="*/ 17002 w 62"/>
                <a:gd name="T3" fmla="*/ 262486 h 185"/>
                <a:gd name="T4" fmla="*/ 34003 w 62"/>
                <a:gd name="T5" fmla="*/ 226763 h 185"/>
                <a:gd name="T6" fmla="*/ 65882 w 62"/>
                <a:gd name="T7" fmla="*/ 132020 h 185"/>
                <a:gd name="T8" fmla="*/ 82883 w 62"/>
                <a:gd name="T9" fmla="*/ 83871 h 185"/>
                <a:gd name="T10" fmla="*/ 97760 w 62"/>
                <a:gd name="T11" fmla="*/ 48148 h 185"/>
                <a:gd name="T12" fmla="*/ 114761 w 62"/>
                <a:gd name="T13" fmla="*/ 12425 h 185"/>
                <a:gd name="T14" fmla="*/ 131763 w 62"/>
                <a:gd name="T15" fmla="*/ 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185">
                  <a:moveTo>
                    <a:pt x="0" y="185"/>
                  </a:moveTo>
                  <a:lnTo>
                    <a:pt x="8" y="169"/>
                  </a:lnTo>
                  <a:lnTo>
                    <a:pt x="16" y="146"/>
                  </a:lnTo>
                  <a:lnTo>
                    <a:pt x="31" y="85"/>
                  </a:lnTo>
                  <a:lnTo>
                    <a:pt x="39" y="54"/>
                  </a:lnTo>
                  <a:lnTo>
                    <a:pt x="46" y="31"/>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1" name="Freeform 49"/>
            <p:cNvSpPr>
              <a:spLocks/>
            </p:cNvSpPr>
            <p:nvPr/>
          </p:nvSpPr>
          <p:spPr bwMode="auto">
            <a:xfrm>
              <a:off x="5599113" y="3370263"/>
              <a:ext cx="114300" cy="155575"/>
            </a:xfrm>
            <a:custGeom>
              <a:avLst/>
              <a:gdLst>
                <a:gd name="T0" fmla="*/ 0 w 54"/>
                <a:gd name="T1" fmla="*/ 0 h 100"/>
                <a:gd name="T2" fmla="*/ 14817 w 54"/>
                <a:gd name="T3" fmla="*/ 0 h 100"/>
                <a:gd name="T4" fmla="*/ 31750 w 54"/>
                <a:gd name="T5" fmla="*/ 24892 h 100"/>
                <a:gd name="T6" fmla="*/ 48683 w 54"/>
                <a:gd name="T7" fmla="*/ 48228 h 100"/>
                <a:gd name="T8" fmla="*/ 65617 w 54"/>
                <a:gd name="T9" fmla="*/ 71565 h 100"/>
                <a:gd name="T10" fmla="*/ 65617 w 54"/>
                <a:gd name="T11" fmla="*/ 107347 h 100"/>
                <a:gd name="T12" fmla="*/ 80433 w 54"/>
                <a:gd name="T13" fmla="*/ 132239 h 100"/>
                <a:gd name="T14" fmla="*/ 97367 w 54"/>
                <a:gd name="T15" fmla="*/ 155575 h 100"/>
                <a:gd name="T16" fmla="*/ 114300 w 54"/>
                <a:gd name="T17" fmla="*/ 155575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00">
                  <a:moveTo>
                    <a:pt x="0" y="0"/>
                  </a:moveTo>
                  <a:lnTo>
                    <a:pt x="7" y="0"/>
                  </a:lnTo>
                  <a:lnTo>
                    <a:pt x="15" y="16"/>
                  </a:lnTo>
                  <a:lnTo>
                    <a:pt x="23" y="31"/>
                  </a:lnTo>
                  <a:lnTo>
                    <a:pt x="31" y="46"/>
                  </a:lnTo>
                  <a:lnTo>
                    <a:pt x="31" y="69"/>
                  </a:lnTo>
                  <a:lnTo>
                    <a:pt x="38" y="85"/>
                  </a:lnTo>
                  <a:lnTo>
                    <a:pt x="46" y="100"/>
                  </a:lnTo>
                  <a:lnTo>
                    <a:pt x="54"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2" name="Freeform 50"/>
            <p:cNvSpPr>
              <a:spLocks/>
            </p:cNvSpPr>
            <p:nvPr/>
          </p:nvSpPr>
          <p:spPr bwMode="auto">
            <a:xfrm>
              <a:off x="5713413" y="3241675"/>
              <a:ext cx="114300" cy="284163"/>
            </a:xfrm>
            <a:custGeom>
              <a:avLst/>
              <a:gdLst>
                <a:gd name="T0" fmla="*/ 0 w 54"/>
                <a:gd name="T1" fmla="*/ 284163 h 184"/>
                <a:gd name="T2" fmla="*/ 14817 w 54"/>
                <a:gd name="T3" fmla="*/ 271808 h 184"/>
                <a:gd name="T4" fmla="*/ 31750 w 54"/>
                <a:gd name="T5" fmla="*/ 248643 h 184"/>
                <a:gd name="T6" fmla="*/ 48683 w 54"/>
                <a:gd name="T7" fmla="*/ 177602 h 184"/>
                <a:gd name="T8" fmla="*/ 80433 w 54"/>
                <a:gd name="T9" fmla="*/ 81851 h 184"/>
                <a:gd name="T10" fmla="*/ 114300 w 54"/>
                <a:gd name="T11" fmla="*/ 0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184">
                  <a:moveTo>
                    <a:pt x="0" y="184"/>
                  </a:moveTo>
                  <a:lnTo>
                    <a:pt x="7" y="176"/>
                  </a:lnTo>
                  <a:lnTo>
                    <a:pt x="15" y="161"/>
                  </a:lnTo>
                  <a:lnTo>
                    <a:pt x="23" y="115"/>
                  </a:lnTo>
                  <a:lnTo>
                    <a:pt x="38" y="5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3" name="Freeform 51"/>
            <p:cNvSpPr>
              <a:spLocks/>
            </p:cNvSpPr>
            <p:nvPr/>
          </p:nvSpPr>
          <p:spPr bwMode="auto">
            <a:xfrm>
              <a:off x="5827713" y="2884488"/>
              <a:ext cx="128587" cy="357187"/>
            </a:xfrm>
            <a:custGeom>
              <a:avLst/>
              <a:gdLst>
                <a:gd name="T0" fmla="*/ 0 w 61"/>
                <a:gd name="T1" fmla="*/ 357187 h 231"/>
                <a:gd name="T2" fmla="*/ 14756 w 61"/>
                <a:gd name="T3" fmla="*/ 309253 h 231"/>
                <a:gd name="T4" fmla="*/ 31620 w 61"/>
                <a:gd name="T5" fmla="*/ 261319 h 231"/>
                <a:gd name="T6" fmla="*/ 63240 w 61"/>
                <a:gd name="T7" fmla="*/ 154626 h 231"/>
                <a:gd name="T8" fmla="*/ 96967 w 61"/>
                <a:gd name="T9" fmla="*/ 58758 h 231"/>
                <a:gd name="T10" fmla="*/ 111723 w 61"/>
                <a:gd name="T11" fmla="*/ 23194 h 231"/>
                <a:gd name="T12" fmla="*/ 128587 w 61"/>
                <a:gd name="T13" fmla="*/ 0 h 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31">
                  <a:moveTo>
                    <a:pt x="0" y="231"/>
                  </a:moveTo>
                  <a:lnTo>
                    <a:pt x="7" y="200"/>
                  </a:lnTo>
                  <a:lnTo>
                    <a:pt x="15" y="169"/>
                  </a:lnTo>
                  <a:lnTo>
                    <a:pt x="30" y="100"/>
                  </a:lnTo>
                  <a:lnTo>
                    <a:pt x="46" y="38"/>
                  </a:lnTo>
                  <a:lnTo>
                    <a:pt x="53"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4" name="Freeform 52"/>
            <p:cNvSpPr>
              <a:spLocks/>
            </p:cNvSpPr>
            <p:nvPr/>
          </p:nvSpPr>
          <p:spPr bwMode="auto">
            <a:xfrm>
              <a:off x="5956300" y="2871788"/>
              <a:ext cx="114300" cy="95250"/>
            </a:xfrm>
            <a:custGeom>
              <a:avLst/>
              <a:gdLst>
                <a:gd name="T0" fmla="*/ 0 w 54"/>
                <a:gd name="T1" fmla="*/ 12290 h 62"/>
                <a:gd name="T2" fmla="*/ 16933 w 54"/>
                <a:gd name="T3" fmla="*/ 0 h 62"/>
                <a:gd name="T4" fmla="*/ 33867 w 54"/>
                <a:gd name="T5" fmla="*/ 0 h 62"/>
                <a:gd name="T6" fmla="*/ 48683 w 54"/>
                <a:gd name="T7" fmla="*/ 12290 h 62"/>
                <a:gd name="T8" fmla="*/ 48683 w 54"/>
                <a:gd name="T9" fmla="*/ 35335 h 62"/>
                <a:gd name="T10" fmla="*/ 82550 w 54"/>
                <a:gd name="T11" fmla="*/ 70669 h 62"/>
                <a:gd name="T12" fmla="*/ 97367 w 54"/>
                <a:gd name="T13" fmla="*/ 82960 h 62"/>
                <a:gd name="T14" fmla="*/ 114300 w 54"/>
                <a:gd name="T15" fmla="*/ 95250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62">
                  <a:moveTo>
                    <a:pt x="0" y="8"/>
                  </a:moveTo>
                  <a:lnTo>
                    <a:pt x="8" y="0"/>
                  </a:lnTo>
                  <a:lnTo>
                    <a:pt x="16" y="0"/>
                  </a:lnTo>
                  <a:lnTo>
                    <a:pt x="23" y="8"/>
                  </a:lnTo>
                  <a:lnTo>
                    <a:pt x="23" y="23"/>
                  </a:lnTo>
                  <a:lnTo>
                    <a:pt x="39" y="46"/>
                  </a:lnTo>
                  <a:lnTo>
                    <a:pt x="46" y="54"/>
                  </a:lnTo>
                  <a:lnTo>
                    <a:pt x="54" y="6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5" name="Freeform 53"/>
            <p:cNvSpPr>
              <a:spLocks/>
            </p:cNvSpPr>
            <p:nvPr/>
          </p:nvSpPr>
          <p:spPr bwMode="auto">
            <a:xfrm>
              <a:off x="6070600" y="2954338"/>
              <a:ext cx="131763" cy="23812"/>
            </a:xfrm>
            <a:custGeom>
              <a:avLst/>
              <a:gdLst>
                <a:gd name="T0" fmla="*/ 0 w 62"/>
                <a:gd name="T1" fmla="*/ 12700 h 15"/>
                <a:gd name="T2" fmla="*/ 31878 w 62"/>
                <a:gd name="T3" fmla="*/ 23812 h 15"/>
                <a:gd name="T4" fmla="*/ 65882 w 62"/>
                <a:gd name="T5" fmla="*/ 23812 h 15"/>
                <a:gd name="T6" fmla="*/ 97760 w 62"/>
                <a:gd name="T7" fmla="*/ 23812 h 15"/>
                <a:gd name="T8" fmla="*/ 131763 w 6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5">
                  <a:moveTo>
                    <a:pt x="0" y="8"/>
                  </a:moveTo>
                  <a:lnTo>
                    <a:pt x="15" y="15"/>
                  </a:lnTo>
                  <a:lnTo>
                    <a:pt x="31" y="15"/>
                  </a:lnTo>
                  <a:lnTo>
                    <a:pt x="46"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6" name="Freeform 54"/>
            <p:cNvSpPr>
              <a:spLocks/>
            </p:cNvSpPr>
            <p:nvPr/>
          </p:nvSpPr>
          <p:spPr bwMode="auto">
            <a:xfrm>
              <a:off x="6202363" y="2609850"/>
              <a:ext cx="114300" cy="344488"/>
            </a:xfrm>
            <a:custGeom>
              <a:avLst/>
              <a:gdLst>
                <a:gd name="T0" fmla="*/ 0 w 54"/>
                <a:gd name="T1" fmla="*/ 344488 h 223"/>
                <a:gd name="T2" fmla="*/ 14817 w 54"/>
                <a:gd name="T3" fmla="*/ 308958 h 223"/>
                <a:gd name="T4" fmla="*/ 31750 w 54"/>
                <a:gd name="T5" fmla="*/ 261069 h 223"/>
                <a:gd name="T6" fmla="*/ 48683 w 54"/>
                <a:gd name="T7" fmla="*/ 202367 h 223"/>
                <a:gd name="T8" fmla="*/ 63500 w 54"/>
                <a:gd name="T9" fmla="*/ 142121 h 223"/>
                <a:gd name="T10" fmla="*/ 63500 w 54"/>
                <a:gd name="T11" fmla="*/ 83419 h 223"/>
                <a:gd name="T12" fmla="*/ 80433 w 54"/>
                <a:gd name="T13" fmla="*/ 35530 h 223"/>
                <a:gd name="T14" fmla="*/ 97367 w 54"/>
                <a:gd name="T15" fmla="*/ 12358 h 223"/>
                <a:gd name="T16" fmla="*/ 114300 w 54"/>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223">
                  <a:moveTo>
                    <a:pt x="0" y="223"/>
                  </a:moveTo>
                  <a:lnTo>
                    <a:pt x="7" y="200"/>
                  </a:lnTo>
                  <a:lnTo>
                    <a:pt x="15" y="169"/>
                  </a:lnTo>
                  <a:lnTo>
                    <a:pt x="23" y="131"/>
                  </a:lnTo>
                  <a:lnTo>
                    <a:pt x="30" y="92"/>
                  </a:lnTo>
                  <a:lnTo>
                    <a:pt x="30" y="54"/>
                  </a:lnTo>
                  <a:lnTo>
                    <a:pt x="38" y="23"/>
                  </a:lnTo>
                  <a:lnTo>
                    <a:pt x="46"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7" name="Freeform 55"/>
            <p:cNvSpPr>
              <a:spLocks/>
            </p:cNvSpPr>
            <p:nvPr/>
          </p:nvSpPr>
          <p:spPr bwMode="auto">
            <a:xfrm>
              <a:off x="6316663" y="2609850"/>
              <a:ext cx="111125" cy="476250"/>
            </a:xfrm>
            <a:custGeom>
              <a:avLst/>
              <a:gdLst>
                <a:gd name="T0" fmla="*/ 0 w 53"/>
                <a:gd name="T1" fmla="*/ 0 h 308"/>
                <a:gd name="T2" fmla="*/ 14677 w 53"/>
                <a:gd name="T3" fmla="*/ 23194 h 308"/>
                <a:gd name="T4" fmla="*/ 31450 w 53"/>
                <a:gd name="T5" fmla="*/ 71128 h 308"/>
                <a:gd name="T6" fmla="*/ 48224 w 53"/>
                <a:gd name="T7" fmla="*/ 142256 h 308"/>
                <a:gd name="T8" fmla="*/ 48224 w 53"/>
                <a:gd name="T9" fmla="*/ 225755 h 308"/>
                <a:gd name="T10" fmla="*/ 62901 w 53"/>
                <a:gd name="T11" fmla="*/ 309253 h 308"/>
                <a:gd name="T12" fmla="*/ 79675 w 53"/>
                <a:gd name="T13" fmla="*/ 380381 h 308"/>
                <a:gd name="T14" fmla="*/ 96448 w 53"/>
                <a:gd name="T15" fmla="*/ 440686 h 308"/>
                <a:gd name="T16" fmla="*/ 111125 w 53"/>
                <a:gd name="T17" fmla="*/ 47625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308">
                  <a:moveTo>
                    <a:pt x="0" y="0"/>
                  </a:moveTo>
                  <a:lnTo>
                    <a:pt x="7" y="15"/>
                  </a:lnTo>
                  <a:lnTo>
                    <a:pt x="15" y="46"/>
                  </a:lnTo>
                  <a:lnTo>
                    <a:pt x="23" y="92"/>
                  </a:lnTo>
                  <a:lnTo>
                    <a:pt x="23" y="146"/>
                  </a:lnTo>
                  <a:lnTo>
                    <a:pt x="30" y="200"/>
                  </a:lnTo>
                  <a:lnTo>
                    <a:pt x="38" y="246"/>
                  </a:lnTo>
                  <a:lnTo>
                    <a:pt x="46" y="285"/>
                  </a:lnTo>
                  <a:lnTo>
                    <a:pt x="53" y="3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8" name="Freeform 56"/>
            <p:cNvSpPr>
              <a:spLocks/>
            </p:cNvSpPr>
            <p:nvPr/>
          </p:nvSpPr>
          <p:spPr bwMode="auto">
            <a:xfrm>
              <a:off x="6427788" y="2967038"/>
              <a:ext cx="131762" cy="130175"/>
            </a:xfrm>
            <a:custGeom>
              <a:avLst/>
              <a:gdLst>
                <a:gd name="T0" fmla="*/ 0 w 62"/>
                <a:gd name="T1" fmla="*/ 119327 h 84"/>
                <a:gd name="T2" fmla="*/ 17002 w 62"/>
                <a:gd name="T3" fmla="*/ 130175 h 84"/>
                <a:gd name="T4" fmla="*/ 34003 w 62"/>
                <a:gd name="T5" fmla="*/ 119327 h 84"/>
                <a:gd name="T6" fmla="*/ 51005 w 62"/>
                <a:gd name="T7" fmla="*/ 106929 h 84"/>
                <a:gd name="T8" fmla="*/ 65881 w 62"/>
                <a:gd name="T9" fmla="*/ 71286 h 84"/>
                <a:gd name="T10" fmla="*/ 99884 w 62"/>
                <a:gd name="T11" fmla="*/ 23246 h 84"/>
                <a:gd name="T12" fmla="*/ 114760 w 62"/>
                <a:gd name="T13" fmla="*/ 0 h 84"/>
                <a:gd name="T14" fmla="*/ 131762 w 62"/>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84">
                  <a:moveTo>
                    <a:pt x="0" y="77"/>
                  </a:moveTo>
                  <a:lnTo>
                    <a:pt x="8" y="84"/>
                  </a:lnTo>
                  <a:lnTo>
                    <a:pt x="16" y="77"/>
                  </a:lnTo>
                  <a:lnTo>
                    <a:pt x="24" y="69"/>
                  </a:lnTo>
                  <a:lnTo>
                    <a:pt x="31" y="46"/>
                  </a:lnTo>
                  <a:lnTo>
                    <a:pt x="47" y="15"/>
                  </a:lnTo>
                  <a:lnTo>
                    <a:pt x="54" y="0"/>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49" name="Freeform 57"/>
            <p:cNvSpPr>
              <a:spLocks/>
            </p:cNvSpPr>
            <p:nvPr/>
          </p:nvSpPr>
          <p:spPr bwMode="auto">
            <a:xfrm>
              <a:off x="6559550" y="2967038"/>
              <a:ext cx="114300" cy="190500"/>
            </a:xfrm>
            <a:custGeom>
              <a:avLst/>
              <a:gdLst>
                <a:gd name="T0" fmla="*/ 0 w 54"/>
                <a:gd name="T1" fmla="*/ 0 h 123"/>
                <a:gd name="T2" fmla="*/ 16933 w 54"/>
                <a:gd name="T3" fmla="*/ 10841 h 123"/>
                <a:gd name="T4" fmla="*/ 31750 w 54"/>
                <a:gd name="T5" fmla="*/ 35622 h 123"/>
                <a:gd name="T6" fmla="*/ 48683 w 54"/>
                <a:gd name="T7" fmla="*/ 94476 h 123"/>
                <a:gd name="T8" fmla="*/ 65617 w 54"/>
                <a:gd name="T9" fmla="*/ 130098 h 123"/>
                <a:gd name="T10" fmla="*/ 80433 w 54"/>
                <a:gd name="T11" fmla="*/ 165720 h 123"/>
                <a:gd name="T12" fmla="*/ 97367 w 54"/>
                <a:gd name="T13" fmla="*/ 178110 h 123"/>
                <a:gd name="T14" fmla="*/ 114300 w 54"/>
                <a:gd name="T15" fmla="*/ 19050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0" y="0"/>
                  </a:moveTo>
                  <a:lnTo>
                    <a:pt x="8" y="7"/>
                  </a:lnTo>
                  <a:lnTo>
                    <a:pt x="15" y="23"/>
                  </a:lnTo>
                  <a:lnTo>
                    <a:pt x="23" y="61"/>
                  </a:lnTo>
                  <a:lnTo>
                    <a:pt x="31" y="84"/>
                  </a:lnTo>
                  <a:lnTo>
                    <a:pt x="38" y="107"/>
                  </a:lnTo>
                  <a:lnTo>
                    <a:pt x="46" y="115"/>
                  </a:lnTo>
                  <a:lnTo>
                    <a:pt x="54"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0" name="Freeform 58"/>
            <p:cNvSpPr>
              <a:spLocks/>
            </p:cNvSpPr>
            <p:nvPr/>
          </p:nvSpPr>
          <p:spPr bwMode="auto">
            <a:xfrm>
              <a:off x="6673850" y="2943225"/>
              <a:ext cx="128588" cy="214313"/>
            </a:xfrm>
            <a:custGeom>
              <a:avLst/>
              <a:gdLst>
                <a:gd name="T0" fmla="*/ 0 w 61"/>
                <a:gd name="T1" fmla="*/ 214313 h 139"/>
                <a:gd name="T2" fmla="*/ 16864 w 61"/>
                <a:gd name="T3" fmla="*/ 201978 h 139"/>
                <a:gd name="T4" fmla="*/ 31620 w 61"/>
                <a:gd name="T5" fmla="*/ 189644 h 139"/>
                <a:gd name="T6" fmla="*/ 65348 w 61"/>
                <a:gd name="T7" fmla="*/ 131055 h 139"/>
                <a:gd name="T8" fmla="*/ 96968 w 61"/>
                <a:gd name="T9" fmla="*/ 70924 h 139"/>
                <a:gd name="T10" fmla="*/ 128588 w 61"/>
                <a:gd name="T11" fmla="*/ 0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39">
                  <a:moveTo>
                    <a:pt x="0" y="139"/>
                  </a:moveTo>
                  <a:lnTo>
                    <a:pt x="8" y="131"/>
                  </a:lnTo>
                  <a:lnTo>
                    <a:pt x="15" y="123"/>
                  </a:lnTo>
                  <a:lnTo>
                    <a:pt x="31" y="85"/>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1" name="Freeform 59"/>
            <p:cNvSpPr>
              <a:spLocks/>
            </p:cNvSpPr>
            <p:nvPr/>
          </p:nvSpPr>
          <p:spPr bwMode="auto">
            <a:xfrm>
              <a:off x="6802438" y="2681288"/>
              <a:ext cx="114300" cy="261937"/>
            </a:xfrm>
            <a:custGeom>
              <a:avLst/>
              <a:gdLst>
                <a:gd name="T0" fmla="*/ 0 w 54"/>
                <a:gd name="T1" fmla="*/ 261937 h 169"/>
                <a:gd name="T2" fmla="*/ 16933 w 54"/>
                <a:gd name="T3" fmla="*/ 226289 h 169"/>
                <a:gd name="T4" fmla="*/ 33867 w 54"/>
                <a:gd name="T5" fmla="*/ 179791 h 169"/>
                <a:gd name="T6" fmla="*/ 65617 w 54"/>
                <a:gd name="T7" fmla="*/ 83696 h 169"/>
                <a:gd name="T8" fmla="*/ 65617 w 54"/>
                <a:gd name="T9" fmla="*/ 48048 h 169"/>
                <a:gd name="T10" fmla="*/ 82550 w 54"/>
                <a:gd name="T11" fmla="*/ 12399 h 169"/>
                <a:gd name="T12" fmla="*/ 99483 w 54"/>
                <a:gd name="T13" fmla="*/ 0 h 169"/>
                <a:gd name="T14" fmla="*/ 114300 w 54"/>
                <a:gd name="T15" fmla="*/ 0 h 1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9">
                  <a:moveTo>
                    <a:pt x="0" y="169"/>
                  </a:moveTo>
                  <a:lnTo>
                    <a:pt x="8" y="146"/>
                  </a:lnTo>
                  <a:lnTo>
                    <a:pt x="16" y="116"/>
                  </a:lnTo>
                  <a:lnTo>
                    <a:pt x="31" y="54"/>
                  </a:lnTo>
                  <a:lnTo>
                    <a:pt x="31" y="31"/>
                  </a:lnTo>
                  <a:lnTo>
                    <a:pt x="39" y="8"/>
                  </a:lnTo>
                  <a:lnTo>
                    <a:pt x="47"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2" name="Freeform 60"/>
            <p:cNvSpPr>
              <a:spLocks/>
            </p:cNvSpPr>
            <p:nvPr/>
          </p:nvSpPr>
          <p:spPr bwMode="auto">
            <a:xfrm>
              <a:off x="6916738" y="2681288"/>
              <a:ext cx="114300" cy="500062"/>
            </a:xfrm>
            <a:custGeom>
              <a:avLst/>
              <a:gdLst>
                <a:gd name="T0" fmla="*/ 0 w 54"/>
                <a:gd name="T1" fmla="*/ 0 h 323"/>
                <a:gd name="T2" fmla="*/ 16933 w 54"/>
                <a:gd name="T3" fmla="*/ 24771 h 323"/>
                <a:gd name="T4" fmla="*/ 33867 w 54"/>
                <a:gd name="T5" fmla="*/ 71216 h 323"/>
                <a:gd name="T6" fmla="*/ 48683 w 54"/>
                <a:gd name="T7" fmla="*/ 142433 h 323"/>
                <a:gd name="T8" fmla="*/ 48683 w 54"/>
                <a:gd name="T9" fmla="*/ 215197 h 323"/>
                <a:gd name="T10" fmla="*/ 82550 w 54"/>
                <a:gd name="T11" fmla="*/ 370015 h 323"/>
                <a:gd name="T12" fmla="*/ 99483 w 54"/>
                <a:gd name="T13" fmla="*/ 441231 h 323"/>
                <a:gd name="T14" fmla="*/ 114300 w 54"/>
                <a:gd name="T15" fmla="*/ 500062 h 3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23">
                  <a:moveTo>
                    <a:pt x="0" y="0"/>
                  </a:moveTo>
                  <a:lnTo>
                    <a:pt x="8" y="16"/>
                  </a:lnTo>
                  <a:lnTo>
                    <a:pt x="16" y="46"/>
                  </a:lnTo>
                  <a:lnTo>
                    <a:pt x="23" y="92"/>
                  </a:lnTo>
                  <a:lnTo>
                    <a:pt x="23" y="139"/>
                  </a:lnTo>
                  <a:lnTo>
                    <a:pt x="39" y="239"/>
                  </a:lnTo>
                  <a:lnTo>
                    <a:pt x="47" y="285"/>
                  </a:lnTo>
                  <a:lnTo>
                    <a:pt x="54" y="3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3" name="Freeform 61"/>
            <p:cNvSpPr>
              <a:spLocks/>
            </p:cNvSpPr>
            <p:nvPr/>
          </p:nvSpPr>
          <p:spPr bwMode="auto">
            <a:xfrm>
              <a:off x="7031038" y="3181350"/>
              <a:ext cx="131762" cy="320675"/>
            </a:xfrm>
            <a:custGeom>
              <a:avLst/>
              <a:gdLst>
                <a:gd name="T0" fmla="*/ 0 w 62"/>
                <a:gd name="T1" fmla="*/ 0 h 208"/>
                <a:gd name="T2" fmla="*/ 34003 w 62"/>
                <a:gd name="T3" fmla="*/ 118711 h 208"/>
                <a:gd name="T4" fmla="*/ 65881 w 62"/>
                <a:gd name="T5" fmla="*/ 225089 h 208"/>
                <a:gd name="T6" fmla="*/ 82883 w 62"/>
                <a:gd name="T7" fmla="*/ 272882 h 208"/>
                <a:gd name="T8" fmla="*/ 97759 w 62"/>
                <a:gd name="T9" fmla="*/ 308341 h 208"/>
                <a:gd name="T10" fmla="*/ 114760 w 62"/>
                <a:gd name="T11" fmla="*/ 320675 h 208"/>
                <a:gd name="T12" fmla="*/ 131762 w 62"/>
                <a:gd name="T13" fmla="*/ 320675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208">
                  <a:moveTo>
                    <a:pt x="0" y="0"/>
                  </a:moveTo>
                  <a:lnTo>
                    <a:pt x="16" y="77"/>
                  </a:lnTo>
                  <a:lnTo>
                    <a:pt x="31" y="146"/>
                  </a:lnTo>
                  <a:lnTo>
                    <a:pt x="39" y="177"/>
                  </a:lnTo>
                  <a:lnTo>
                    <a:pt x="46" y="200"/>
                  </a:lnTo>
                  <a:lnTo>
                    <a:pt x="54" y="208"/>
                  </a:lnTo>
                  <a:lnTo>
                    <a:pt x="62" y="2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4" name="Freeform 62"/>
            <p:cNvSpPr>
              <a:spLocks/>
            </p:cNvSpPr>
            <p:nvPr/>
          </p:nvSpPr>
          <p:spPr bwMode="auto">
            <a:xfrm>
              <a:off x="7162800" y="2919413"/>
              <a:ext cx="114300" cy="582612"/>
            </a:xfrm>
            <a:custGeom>
              <a:avLst/>
              <a:gdLst>
                <a:gd name="T0" fmla="*/ 0 w 54"/>
                <a:gd name="T1" fmla="*/ 582612 h 377"/>
                <a:gd name="T2" fmla="*/ 0 w 54"/>
                <a:gd name="T3" fmla="*/ 570249 h 377"/>
                <a:gd name="T4" fmla="*/ 16933 w 54"/>
                <a:gd name="T5" fmla="*/ 547068 h 377"/>
                <a:gd name="T6" fmla="*/ 31750 w 54"/>
                <a:gd name="T7" fmla="*/ 475980 h 377"/>
                <a:gd name="T8" fmla="*/ 48683 w 54"/>
                <a:gd name="T9" fmla="*/ 392529 h 377"/>
                <a:gd name="T10" fmla="*/ 48683 w 54"/>
                <a:gd name="T11" fmla="*/ 284352 h 377"/>
                <a:gd name="T12" fmla="*/ 65617 w 54"/>
                <a:gd name="T13" fmla="*/ 190083 h 377"/>
                <a:gd name="T14" fmla="*/ 80433 w 54"/>
                <a:gd name="T15" fmla="*/ 106632 h 377"/>
                <a:gd name="T16" fmla="*/ 97367 w 54"/>
                <a:gd name="T17" fmla="*/ 35544 h 377"/>
                <a:gd name="T18" fmla="*/ 114300 w 54"/>
                <a:gd name="T19" fmla="*/ 12363 h 377"/>
                <a:gd name="T20" fmla="*/ 114300 w 54"/>
                <a:gd name="T21" fmla="*/ 0 h 3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377">
                  <a:moveTo>
                    <a:pt x="0" y="377"/>
                  </a:moveTo>
                  <a:lnTo>
                    <a:pt x="0" y="369"/>
                  </a:lnTo>
                  <a:lnTo>
                    <a:pt x="8" y="354"/>
                  </a:lnTo>
                  <a:lnTo>
                    <a:pt x="15" y="308"/>
                  </a:lnTo>
                  <a:lnTo>
                    <a:pt x="23" y="254"/>
                  </a:lnTo>
                  <a:lnTo>
                    <a:pt x="23" y="184"/>
                  </a:lnTo>
                  <a:lnTo>
                    <a:pt x="31" y="123"/>
                  </a:lnTo>
                  <a:lnTo>
                    <a:pt x="38" y="69"/>
                  </a:lnTo>
                  <a:lnTo>
                    <a:pt x="46" y="23"/>
                  </a:lnTo>
                  <a:lnTo>
                    <a:pt x="54"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5" name="Freeform 63"/>
            <p:cNvSpPr>
              <a:spLocks/>
            </p:cNvSpPr>
            <p:nvPr/>
          </p:nvSpPr>
          <p:spPr bwMode="auto">
            <a:xfrm>
              <a:off x="7277100" y="2919413"/>
              <a:ext cx="128588" cy="331787"/>
            </a:xfrm>
            <a:custGeom>
              <a:avLst/>
              <a:gdLst>
                <a:gd name="T0" fmla="*/ 0 w 61"/>
                <a:gd name="T1" fmla="*/ 0 h 215"/>
                <a:gd name="T2" fmla="*/ 14756 w 61"/>
                <a:gd name="T3" fmla="*/ 0 h 215"/>
                <a:gd name="T4" fmla="*/ 31620 w 61"/>
                <a:gd name="T5" fmla="*/ 23148 h 215"/>
                <a:gd name="T6" fmla="*/ 48484 w 61"/>
                <a:gd name="T7" fmla="*/ 70987 h 215"/>
                <a:gd name="T8" fmla="*/ 65348 w 61"/>
                <a:gd name="T9" fmla="*/ 131172 h 215"/>
                <a:gd name="T10" fmla="*/ 96968 w 61"/>
                <a:gd name="T11" fmla="*/ 248454 h 215"/>
                <a:gd name="T12" fmla="*/ 113832 w 61"/>
                <a:gd name="T13" fmla="*/ 296294 h 215"/>
                <a:gd name="T14" fmla="*/ 128588 w 61"/>
                <a:gd name="T15" fmla="*/ 331787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215">
                  <a:moveTo>
                    <a:pt x="0" y="0"/>
                  </a:moveTo>
                  <a:lnTo>
                    <a:pt x="7" y="0"/>
                  </a:lnTo>
                  <a:lnTo>
                    <a:pt x="15" y="15"/>
                  </a:lnTo>
                  <a:lnTo>
                    <a:pt x="23" y="46"/>
                  </a:lnTo>
                  <a:lnTo>
                    <a:pt x="31" y="85"/>
                  </a:lnTo>
                  <a:lnTo>
                    <a:pt x="46" y="161"/>
                  </a:lnTo>
                  <a:lnTo>
                    <a:pt x="54" y="192"/>
                  </a:lnTo>
                  <a:lnTo>
                    <a:pt x="61"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6" name="Freeform 64"/>
            <p:cNvSpPr>
              <a:spLocks/>
            </p:cNvSpPr>
            <p:nvPr/>
          </p:nvSpPr>
          <p:spPr bwMode="auto">
            <a:xfrm>
              <a:off x="7405688" y="3251200"/>
              <a:ext cx="114300" cy="60325"/>
            </a:xfrm>
            <a:custGeom>
              <a:avLst/>
              <a:gdLst>
                <a:gd name="T0" fmla="*/ 0 w 54"/>
                <a:gd name="T1" fmla="*/ 0 h 39"/>
                <a:gd name="T2" fmla="*/ 33867 w 54"/>
                <a:gd name="T3" fmla="*/ 24749 h 39"/>
                <a:gd name="T4" fmla="*/ 65617 w 54"/>
                <a:gd name="T5" fmla="*/ 47951 h 39"/>
                <a:gd name="T6" fmla="*/ 114300 w 54"/>
                <a:gd name="T7" fmla="*/ 60325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39">
                  <a:moveTo>
                    <a:pt x="0" y="0"/>
                  </a:moveTo>
                  <a:lnTo>
                    <a:pt x="16" y="16"/>
                  </a:lnTo>
                  <a:lnTo>
                    <a:pt x="31" y="31"/>
                  </a:lnTo>
                  <a:lnTo>
                    <a:pt x="54" y="3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7" name="Freeform 65"/>
            <p:cNvSpPr>
              <a:spLocks/>
            </p:cNvSpPr>
            <p:nvPr/>
          </p:nvSpPr>
          <p:spPr bwMode="auto">
            <a:xfrm>
              <a:off x="7519988" y="3311525"/>
              <a:ext cx="114300" cy="36513"/>
            </a:xfrm>
            <a:custGeom>
              <a:avLst/>
              <a:gdLst>
                <a:gd name="T0" fmla="*/ 0 w 54"/>
                <a:gd name="T1" fmla="*/ 0 h 23"/>
                <a:gd name="T2" fmla="*/ 16933 w 54"/>
                <a:gd name="T3" fmla="*/ 0 h 23"/>
                <a:gd name="T4" fmla="*/ 48683 w 54"/>
                <a:gd name="T5" fmla="*/ 0 h 23"/>
                <a:gd name="T6" fmla="*/ 82550 w 54"/>
                <a:gd name="T7" fmla="*/ 11113 h 23"/>
                <a:gd name="T8" fmla="*/ 114300 w 54"/>
                <a:gd name="T9" fmla="*/ 36513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0"/>
                  </a:moveTo>
                  <a:lnTo>
                    <a:pt x="8" y="0"/>
                  </a:lnTo>
                  <a:lnTo>
                    <a:pt x="23" y="0"/>
                  </a:lnTo>
                  <a:lnTo>
                    <a:pt x="39" y="7"/>
                  </a:lnTo>
                  <a:lnTo>
                    <a:pt x="54" y="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8" name="Freeform 66"/>
            <p:cNvSpPr>
              <a:spLocks/>
            </p:cNvSpPr>
            <p:nvPr/>
          </p:nvSpPr>
          <p:spPr bwMode="auto">
            <a:xfrm>
              <a:off x="7634288" y="3348038"/>
              <a:ext cx="131762" cy="403225"/>
            </a:xfrm>
            <a:custGeom>
              <a:avLst/>
              <a:gdLst>
                <a:gd name="T0" fmla="*/ 0 w 62"/>
                <a:gd name="T1" fmla="*/ 0 h 261"/>
                <a:gd name="T2" fmla="*/ 17002 w 62"/>
                <a:gd name="T3" fmla="*/ 35533 h 261"/>
                <a:gd name="T4" fmla="*/ 34003 w 62"/>
                <a:gd name="T5" fmla="*/ 71066 h 261"/>
                <a:gd name="T6" fmla="*/ 65881 w 62"/>
                <a:gd name="T7" fmla="*/ 177666 h 261"/>
                <a:gd name="T8" fmla="*/ 97759 w 62"/>
                <a:gd name="T9" fmla="*/ 284266 h 261"/>
                <a:gd name="T10" fmla="*/ 131762 w 62"/>
                <a:gd name="T11" fmla="*/ 403225 h 2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61">
                  <a:moveTo>
                    <a:pt x="0" y="0"/>
                  </a:moveTo>
                  <a:lnTo>
                    <a:pt x="8" y="23"/>
                  </a:lnTo>
                  <a:lnTo>
                    <a:pt x="16" y="46"/>
                  </a:lnTo>
                  <a:lnTo>
                    <a:pt x="31" y="115"/>
                  </a:lnTo>
                  <a:lnTo>
                    <a:pt x="46" y="184"/>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59" name="Freeform 67"/>
            <p:cNvSpPr>
              <a:spLocks/>
            </p:cNvSpPr>
            <p:nvPr/>
          </p:nvSpPr>
          <p:spPr bwMode="auto">
            <a:xfrm>
              <a:off x="7766050" y="3751263"/>
              <a:ext cx="114300" cy="452437"/>
            </a:xfrm>
            <a:custGeom>
              <a:avLst/>
              <a:gdLst>
                <a:gd name="T0" fmla="*/ 0 w 54"/>
                <a:gd name="T1" fmla="*/ 0 h 292"/>
                <a:gd name="T2" fmla="*/ 14817 w 54"/>
                <a:gd name="T3" fmla="*/ 60428 h 292"/>
                <a:gd name="T4" fmla="*/ 31750 w 54"/>
                <a:gd name="T5" fmla="*/ 131703 h 292"/>
                <a:gd name="T6" fmla="*/ 48683 w 54"/>
                <a:gd name="T7" fmla="*/ 274251 h 292"/>
                <a:gd name="T8" fmla="*/ 65617 w 54"/>
                <a:gd name="T9" fmla="*/ 345526 h 292"/>
                <a:gd name="T10" fmla="*/ 80433 w 54"/>
                <a:gd name="T11" fmla="*/ 405954 h 292"/>
                <a:gd name="T12" fmla="*/ 97367 w 54"/>
                <a:gd name="T13" fmla="*/ 441591 h 292"/>
                <a:gd name="T14" fmla="*/ 114300 w 54"/>
                <a:gd name="T15" fmla="*/ 452437 h 2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92">
                  <a:moveTo>
                    <a:pt x="0" y="0"/>
                  </a:moveTo>
                  <a:lnTo>
                    <a:pt x="7" y="39"/>
                  </a:lnTo>
                  <a:lnTo>
                    <a:pt x="15" y="85"/>
                  </a:lnTo>
                  <a:lnTo>
                    <a:pt x="23" y="177"/>
                  </a:lnTo>
                  <a:lnTo>
                    <a:pt x="31" y="223"/>
                  </a:lnTo>
                  <a:lnTo>
                    <a:pt x="38" y="262"/>
                  </a:lnTo>
                  <a:lnTo>
                    <a:pt x="46" y="285"/>
                  </a:lnTo>
                  <a:lnTo>
                    <a:pt x="54" y="2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60" name="Freeform 68"/>
            <p:cNvSpPr>
              <a:spLocks/>
            </p:cNvSpPr>
            <p:nvPr/>
          </p:nvSpPr>
          <p:spPr bwMode="auto">
            <a:xfrm>
              <a:off x="7880350" y="3776663"/>
              <a:ext cx="128588" cy="427037"/>
            </a:xfrm>
            <a:custGeom>
              <a:avLst/>
              <a:gdLst>
                <a:gd name="T0" fmla="*/ 0 w 61"/>
                <a:gd name="T1" fmla="*/ 427037 h 276"/>
                <a:gd name="T2" fmla="*/ 14756 w 61"/>
                <a:gd name="T3" fmla="*/ 416206 h 276"/>
                <a:gd name="T4" fmla="*/ 31620 w 61"/>
                <a:gd name="T5" fmla="*/ 368242 h 276"/>
                <a:gd name="T6" fmla="*/ 48484 w 61"/>
                <a:gd name="T7" fmla="*/ 307900 h 276"/>
                <a:gd name="T8" fmla="*/ 63240 w 61"/>
                <a:gd name="T9" fmla="*/ 236727 h 276"/>
                <a:gd name="T10" fmla="*/ 80104 w 61"/>
                <a:gd name="T11" fmla="*/ 165554 h 276"/>
                <a:gd name="T12" fmla="*/ 96968 w 61"/>
                <a:gd name="T13" fmla="*/ 94381 h 276"/>
                <a:gd name="T14" fmla="*/ 113832 w 61"/>
                <a:gd name="T15" fmla="*/ 35586 h 276"/>
                <a:gd name="T16" fmla="*/ 128588 w 61"/>
                <a:gd name="T17" fmla="*/ 0 h 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276">
                  <a:moveTo>
                    <a:pt x="0" y="276"/>
                  </a:moveTo>
                  <a:lnTo>
                    <a:pt x="7" y="269"/>
                  </a:lnTo>
                  <a:lnTo>
                    <a:pt x="15" y="238"/>
                  </a:lnTo>
                  <a:lnTo>
                    <a:pt x="23" y="199"/>
                  </a:lnTo>
                  <a:lnTo>
                    <a:pt x="30" y="153"/>
                  </a:lnTo>
                  <a:lnTo>
                    <a:pt x="38" y="107"/>
                  </a:lnTo>
                  <a:lnTo>
                    <a:pt x="46" y="61"/>
                  </a:lnTo>
                  <a:lnTo>
                    <a:pt x="54" y="23"/>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61" name="Freeform 69"/>
            <p:cNvSpPr>
              <a:spLocks/>
            </p:cNvSpPr>
            <p:nvPr/>
          </p:nvSpPr>
          <p:spPr bwMode="auto">
            <a:xfrm>
              <a:off x="8008938" y="3776663"/>
              <a:ext cx="114300" cy="93662"/>
            </a:xfrm>
            <a:custGeom>
              <a:avLst/>
              <a:gdLst>
                <a:gd name="T0" fmla="*/ 0 w 54"/>
                <a:gd name="T1" fmla="*/ 0 h 61"/>
                <a:gd name="T2" fmla="*/ 16933 w 54"/>
                <a:gd name="T3" fmla="*/ 0 h 61"/>
                <a:gd name="T4" fmla="*/ 65617 w 54"/>
                <a:gd name="T5" fmla="*/ 10748 h 61"/>
                <a:gd name="T6" fmla="*/ 97367 w 54"/>
                <a:gd name="T7" fmla="*/ 46063 h 61"/>
                <a:gd name="T8" fmla="*/ 114300 w 54"/>
                <a:gd name="T9" fmla="*/ 93662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61">
                  <a:moveTo>
                    <a:pt x="0" y="0"/>
                  </a:moveTo>
                  <a:lnTo>
                    <a:pt x="8" y="0"/>
                  </a:lnTo>
                  <a:lnTo>
                    <a:pt x="31" y="7"/>
                  </a:lnTo>
                  <a:lnTo>
                    <a:pt x="46" y="30"/>
                  </a:lnTo>
                  <a:lnTo>
                    <a:pt x="54" y="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62" name="Freeform 70"/>
            <p:cNvSpPr>
              <a:spLocks/>
            </p:cNvSpPr>
            <p:nvPr/>
          </p:nvSpPr>
          <p:spPr bwMode="auto">
            <a:xfrm>
              <a:off x="8123238" y="3870325"/>
              <a:ext cx="114300" cy="677863"/>
            </a:xfrm>
            <a:custGeom>
              <a:avLst/>
              <a:gdLst>
                <a:gd name="T0" fmla="*/ 0 w 54"/>
                <a:gd name="T1" fmla="*/ 0 h 438"/>
                <a:gd name="T2" fmla="*/ 16933 w 54"/>
                <a:gd name="T3" fmla="*/ 60358 h 438"/>
                <a:gd name="T4" fmla="*/ 33867 w 54"/>
                <a:gd name="T5" fmla="*/ 131549 h 438"/>
                <a:gd name="T6" fmla="*/ 48683 w 54"/>
                <a:gd name="T7" fmla="*/ 213573 h 438"/>
                <a:gd name="T8" fmla="*/ 48683 w 54"/>
                <a:gd name="T9" fmla="*/ 297145 h 438"/>
                <a:gd name="T10" fmla="*/ 82550 w 54"/>
                <a:gd name="T11" fmla="*/ 499885 h 438"/>
                <a:gd name="T12" fmla="*/ 97367 w 54"/>
                <a:gd name="T13" fmla="*/ 595838 h 438"/>
                <a:gd name="T14" fmla="*/ 114300 w 54"/>
                <a:gd name="T15" fmla="*/ 677863 h 4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38">
                  <a:moveTo>
                    <a:pt x="0" y="0"/>
                  </a:moveTo>
                  <a:lnTo>
                    <a:pt x="8" y="39"/>
                  </a:lnTo>
                  <a:lnTo>
                    <a:pt x="16" y="85"/>
                  </a:lnTo>
                  <a:lnTo>
                    <a:pt x="23" y="138"/>
                  </a:lnTo>
                  <a:lnTo>
                    <a:pt x="23" y="192"/>
                  </a:lnTo>
                  <a:lnTo>
                    <a:pt x="39" y="323"/>
                  </a:lnTo>
                  <a:lnTo>
                    <a:pt x="46" y="385"/>
                  </a:lnTo>
                  <a:lnTo>
                    <a:pt x="54" y="43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latin typeface="Times New Roman" charset="0"/>
                <a:ea typeface="Times New Roman" charset="0"/>
                <a:cs typeface="Times New Roman" charset="0"/>
              </a:endParaRPr>
            </a:p>
          </p:txBody>
        </p:sp>
        <p:sp>
          <p:nvSpPr>
            <p:cNvPr id="8263" name="Rectangle 71"/>
            <p:cNvSpPr>
              <a:spLocks noChangeArrowheads="1"/>
            </p:cNvSpPr>
            <p:nvPr/>
          </p:nvSpPr>
          <p:spPr bwMode="auto">
            <a:xfrm>
              <a:off x="850900" y="4553773"/>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0</a:t>
              </a:r>
              <a:endParaRPr lang="pt-BR" sz="2000">
                <a:latin typeface="Times New Roman" charset="0"/>
                <a:ea typeface="Times New Roman" charset="0"/>
                <a:cs typeface="Times New Roman" charset="0"/>
              </a:endParaRPr>
            </a:p>
          </p:txBody>
        </p:sp>
        <p:sp>
          <p:nvSpPr>
            <p:cNvPr id="8264" name="Rectangle 72"/>
            <p:cNvSpPr>
              <a:spLocks noChangeArrowheads="1"/>
            </p:cNvSpPr>
            <p:nvPr/>
          </p:nvSpPr>
          <p:spPr bwMode="auto">
            <a:xfrm>
              <a:off x="850900" y="4196585"/>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1</a:t>
              </a:r>
              <a:endParaRPr lang="pt-BR" sz="2000">
                <a:latin typeface="Times New Roman" charset="0"/>
                <a:ea typeface="Times New Roman" charset="0"/>
                <a:cs typeface="Times New Roman" charset="0"/>
              </a:endParaRPr>
            </a:p>
          </p:txBody>
        </p:sp>
        <p:sp>
          <p:nvSpPr>
            <p:cNvPr id="8265" name="Rectangle 73"/>
            <p:cNvSpPr>
              <a:spLocks noChangeArrowheads="1"/>
            </p:cNvSpPr>
            <p:nvPr/>
          </p:nvSpPr>
          <p:spPr bwMode="auto">
            <a:xfrm>
              <a:off x="850900" y="3840985"/>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2</a:t>
              </a:r>
              <a:endParaRPr lang="pt-BR" sz="2000">
                <a:latin typeface="Times New Roman" charset="0"/>
                <a:ea typeface="Times New Roman" charset="0"/>
                <a:cs typeface="Times New Roman" charset="0"/>
              </a:endParaRPr>
            </a:p>
          </p:txBody>
        </p:sp>
        <p:sp>
          <p:nvSpPr>
            <p:cNvPr id="8266" name="Rectangle 74"/>
            <p:cNvSpPr>
              <a:spLocks noChangeArrowheads="1"/>
            </p:cNvSpPr>
            <p:nvPr/>
          </p:nvSpPr>
          <p:spPr bwMode="auto">
            <a:xfrm>
              <a:off x="850900" y="3483798"/>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3</a:t>
              </a:r>
              <a:endParaRPr lang="pt-BR" sz="2000">
                <a:latin typeface="Times New Roman" charset="0"/>
                <a:ea typeface="Times New Roman" charset="0"/>
                <a:cs typeface="Times New Roman" charset="0"/>
              </a:endParaRPr>
            </a:p>
          </p:txBody>
        </p:sp>
        <p:sp>
          <p:nvSpPr>
            <p:cNvPr id="8267" name="Rectangle 75"/>
            <p:cNvSpPr>
              <a:spLocks noChangeArrowheads="1"/>
            </p:cNvSpPr>
            <p:nvPr/>
          </p:nvSpPr>
          <p:spPr bwMode="auto">
            <a:xfrm>
              <a:off x="850900" y="3126610"/>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4</a:t>
              </a:r>
              <a:endParaRPr lang="pt-BR" sz="2000">
                <a:latin typeface="Times New Roman" charset="0"/>
                <a:ea typeface="Times New Roman" charset="0"/>
                <a:cs typeface="Times New Roman" charset="0"/>
              </a:endParaRPr>
            </a:p>
          </p:txBody>
        </p:sp>
        <p:sp>
          <p:nvSpPr>
            <p:cNvPr id="8268" name="Rectangle 76"/>
            <p:cNvSpPr>
              <a:spLocks noChangeArrowheads="1"/>
            </p:cNvSpPr>
            <p:nvPr/>
          </p:nvSpPr>
          <p:spPr bwMode="auto">
            <a:xfrm>
              <a:off x="850900" y="2771010"/>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5</a:t>
              </a:r>
              <a:endParaRPr lang="pt-BR" sz="2000">
                <a:latin typeface="Times New Roman" charset="0"/>
                <a:ea typeface="Times New Roman" charset="0"/>
                <a:cs typeface="Times New Roman" charset="0"/>
              </a:endParaRPr>
            </a:p>
          </p:txBody>
        </p:sp>
        <p:sp>
          <p:nvSpPr>
            <p:cNvPr id="8269" name="Rectangle 77"/>
            <p:cNvSpPr>
              <a:spLocks noChangeArrowheads="1"/>
            </p:cNvSpPr>
            <p:nvPr/>
          </p:nvSpPr>
          <p:spPr bwMode="auto">
            <a:xfrm>
              <a:off x="850900" y="2413823"/>
              <a:ext cx="12824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pt-BR" sz="2000">
                  <a:solidFill>
                    <a:srgbClr val="000000"/>
                  </a:solidFill>
                  <a:latin typeface="Times New Roman" charset="0"/>
                  <a:ea typeface="Times New Roman" charset="0"/>
                  <a:cs typeface="Times New Roman" charset="0"/>
                </a:rPr>
                <a:t>6</a:t>
              </a:r>
              <a:endParaRPr lang="pt-BR" sz="2000">
                <a:latin typeface="Times New Roman" charset="0"/>
                <a:ea typeface="Times New Roman" charset="0"/>
                <a:cs typeface="Times New Roman" charset="0"/>
              </a:endParaRPr>
            </a:p>
          </p:txBody>
        </p:sp>
        <p:sp>
          <p:nvSpPr>
            <p:cNvPr id="8270" name="Rectangle 78"/>
            <p:cNvSpPr>
              <a:spLocks noChangeArrowheads="1"/>
            </p:cNvSpPr>
            <p:nvPr/>
          </p:nvSpPr>
          <p:spPr bwMode="auto">
            <a:xfrm>
              <a:off x="8196263" y="4697413"/>
              <a:ext cx="136256" cy="36933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0" tIns="0" rIns="0" bIns="0">
              <a:spAutoFit/>
            </a:bodyPr>
            <a:lstStyle/>
            <a:p>
              <a:pPr eaLnBrk="0" hangingPunct="0"/>
              <a:r>
                <a:rPr lang="pt-BR" sz="2400" i="1">
                  <a:solidFill>
                    <a:srgbClr val="000000"/>
                  </a:solidFill>
                  <a:latin typeface="Times New Roman" charset="0"/>
                  <a:ea typeface="Times New Roman" charset="0"/>
                  <a:cs typeface="Times New Roman" charset="0"/>
                </a:rPr>
                <a:t>x</a:t>
              </a:r>
            </a:p>
          </p:txBody>
        </p:sp>
        <p:sp>
          <p:nvSpPr>
            <p:cNvPr id="8271" name="Line 81"/>
            <p:cNvSpPr>
              <a:spLocks noChangeShapeType="1"/>
            </p:cNvSpPr>
            <p:nvPr/>
          </p:nvSpPr>
          <p:spPr bwMode="auto">
            <a:xfrm flipV="1">
              <a:off x="1058863" y="2047875"/>
              <a:ext cx="0" cy="2646363"/>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2" name="Text Box 82"/>
            <p:cNvSpPr txBox="1">
              <a:spLocks noChangeArrowheads="1"/>
            </p:cNvSpPr>
            <p:nvPr/>
          </p:nvSpPr>
          <p:spPr bwMode="auto">
            <a:xfrm>
              <a:off x="1146969" y="1881352"/>
              <a:ext cx="611065" cy="461665"/>
            </a:xfrm>
            <a:prstGeom prst="rect">
              <a:avLst/>
            </a:prstGeom>
            <a:noFill/>
            <a:ln>
              <a:noFill/>
            </a:ln>
            <a:effectLst/>
            <a:extLst>
              <a:ext uri="{909E8E84-426E-40dd-AFC4-6F175D3DCCD1}">
                <a14:hiddenFill xmlns="" xmlns:a14="http://schemas.microsoft.com/office/drawing/2010/main">
                  <a:solidFill>
                    <a:schemeClr val="folHlink"/>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latin typeface="Times New Roman" charset="0"/>
                  <a:ea typeface="Times New Roman" charset="0"/>
                  <a:cs typeface="Times New Roman" charset="0"/>
                </a:rPr>
                <a:t>f(x)</a:t>
              </a:r>
              <a:endParaRPr lang="pt-BR" sz="2400" i="1" dirty="0">
                <a:latin typeface="Times New Roman" charset="0"/>
                <a:ea typeface="Times New Roman" charset="0"/>
                <a:cs typeface="Times New Roman" charset="0"/>
              </a:endParaRPr>
            </a:p>
          </p:txBody>
        </p:sp>
        <p:sp>
          <p:nvSpPr>
            <p:cNvPr id="8273" name="Line 83"/>
            <p:cNvSpPr>
              <a:spLocks noChangeShapeType="1"/>
            </p:cNvSpPr>
            <p:nvPr/>
          </p:nvSpPr>
          <p:spPr bwMode="auto">
            <a:xfrm flipV="1">
              <a:off x="1346200" y="3617913"/>
              <a:ext cx="0" cy="10699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4" name="Line 84"/>
            <p:cNvSpPr>
              <a:spLocks noChangeShapeType="1"/>
            </p:cNvSpPr>
            <p:nvPr/>
          </p:nvSpPr>
          <p:spPr bwMode="auto">
            <a:xfrm flipV="1">
              <a:off x="1922463" y="3265488"/>
              <a:ext cx="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5" name="Line 85"/>
            <p:cNvSpPr>
              <a:spLocks noChangeShapeType="1"/>
            </p:cNvSpPr>
            <p:nvPr/>
          </p:nvSpPr>
          <p:spPr bwMode="auto">
            <a:xfrm flipV="1">
              <a:off x="2481263"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6" name="Line 86"/>
            <p:cNvSpPr>
              <a:spLocks noChangeShapeType="1"/>
            </p:cNvSpPr>
            <p:nvPr/>
          </p:nvSpPr>
          <p:spPr bwMode="auto">
            <a:xfrm flipV="1">
              <a:off x="3055938"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7" name="Line 87"/>
            <p:cNvSpPr>
              <a:spLocks noChangeShapeType="1"/>
            </p:cNvSpPr>
            <p:nvPr/>
          </p:nvSpPr>
          <p:spPr bwMode="auto">
            <a:xfrm flipV="1">
              <a:off x="3632200" y="3248025"/>
              <a:ext cx="2540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8" name="Line 88"/>
            <p:cNvSpPr>
              <a:spLocks noChangeShapeType="1"/>
            </p:cNvSpPr>
            <p:nvPr/>
          </p:nvSpPr>
          <p:spPr bwMode="auto">
            <a:xfrm flipV="1">
              <a:off x="4140200" y="3965575"/>
              <a:ext cx="0" cy="722313"/>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79" name="Line 89"/>
            <p:cNvSpPr>
              <a:spLocks noChangeShapeType="1"/>
            </p:cNvSpPr>
            <p:nvPr/>
          </p:nvSpPr>
          <p:spPr bwMode="auto">
            <a:xfrm flipV="1">
              <a:off x="4564063" y="3965575"/>
              <a:ext cx="0" cy="722313"/>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0" name="Line 90"/>
            <p:cNvSpPr>
              <a:spLocks noChangeShapeType="1"/>
            </p:cNvSpPr>
            <p:nvPr/>
          </p:nvSpPr>
          <p:spPr bwMode="auto">
            <a:xfrm flipV="1">
              <a:off x="4986338" y="3983038"/>
              <a:ext cx="0" cy="7048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1" name="Line 91"/>
            <p:cNvSpPr>
              <a:spLocks noChangeShapeType="1"/>
            </p:cNvSpPr>
            <p:nvPr/>
          </p:nvSpPr>
          <p:spPr bwMode="auto">
            <a:xfrm flipV="1">
              <a:off x="5494338" y="3606800"/>
              <a:ext cx="0" cy="1081088"/>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2" name="Line 92"/>
            <p:cNvSpPr>
              <a:spLocks noChangeShapeType="1"/>
            </p:cNvSpPr>
            <p:nvPr/>
          </p:nvSpPr>
          <p:spPr bwMode="auto">
            <a:xfrm flipV="1">
              <a:off x="6154738" y="2894013"/>
              <a:ext cx="0" cy="179387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3" name="Line 93"/>
            <p:cNvSpPr>
              <a:spLocks noChangeShapeType="1"/>
            </p:cNvSpPr>
            <p:nvPr/>
          </p:nvSpPr>
          <p:spPr bwMode="auto">
            <a:xfrm flipV="1">
              <a:off x="6697663" y="2913063"/>
              <a:ext cx="0" cy="1774825"/>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4" name="Line 94"/>
            <p:cNvSpPr>
              <a:spLocks noChangeShapeType="1"/>
            </p:cNvSpPr>
            <p:nvPr/>
          </p:nvSpPr>
          <p:spPr bwMode="auto">
            <a:xfrm flipV="1">
              <a:off x="7281863" y="3259138"/>
              <a:ext cx="0" cy="14287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5" name="Line 95"/>
            <p:cNvSpPr>
              <a:spLocks noChangeShapeType="1"/>
            </p:cNvSpPr>
            <p:nvPr/>
          </p:nvSpPr>
          <p:spPr bwMode="auto">
            <a:xfrm flipV="1">
              <a:off x="7874000" y="3970338"/>
              <a:ext cx="0" cy="717550"/>
            </a:xfrm>
            <a:prstGeom prst="line">
              <a:avLst/>
            </a:prstGeom>
            <a:noFill/>
            <a:ln w="3175">
              <a:solidFill>
                <a:srgbClr val="0000FF"/>
              </a:solidFill>
              <a:round/>
              <a:headEnd type="none" w="sm" len="sm"/>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grpSp>
          <p:nvGrpSpPr>
            <p:cNvPr id="268384" name="Group 96"/>
            <p:cNvGrpSpPr>
              <a:grpSpLocks/>
            </p:cNvGrpSpPr>
            <p:nvPr/>
          </p:nvGrpSpPr>
          <p:grpSpPr bwMode="auto">
            <a:xfrm>
              <a:off x="1189038" y="2638426"/>
              <a:ext cx="6872288" cy="1592264"/>
              <a:chOff x="749" y="1662"/>
              <a:chExt cx="4329" cy="1003"/>
            </a:xfrm>
          </p:grpSpPr>
          <p:sp>
            <p:nvSpPr>
              <p:cNvPr id="8299" name="Text Box 97"/>
              <p:cNvSpPr txBox="1">
                <a:spLocks noChangeArrowheads="1"/>
              </p:cNvSpPr>
              <p:nvPr/>
            </p:nvSpPr>
            <p:spPr bwMode="auto">
              <a:xfrm>
                <a:off x="2445" y="1662"/>
                <a:ext cx="1100" cy="348"/>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60000"/>
                  </a:lnSpc>
                </a:pPr>
                <a:r>
                  <a:rPr lang="en-US" sz="2400" i="1" dirty="0" err="1">
                    <a:latin typeface="Times New Roman" charset="0"/>
                    <a:ea typeface="Times New Roman" charset="0"/>
                    <a:cs typeface="Times New Roman" charset="0"/>
                  </a:rPr>
                  <a:t>função</a:t>
                </a:r>
                <a:r>
                  <a:rPr lang="en-US" sz="2400" i="1" dirty="0">
                    <a:latin typeface="Times New Roman" charset="0"/>
                    <a:ea typeface="Times New Roman" charset="0"/>
                    <a:cs typeface="Times New Roman" charset="0"/>
                  </a:rPr>
                  <a:t> </a:t>
                </a:r>
              </a:p>
              <a:p>
                <a:pPr>
                  <a:lnSpc>
                    <a:spcPct val="60000"/>
                  </a:lnSpc>
                </a:pPr>
                <a:r>
                  <a:rPr lang="en-US" sz="2400" i="1" dirty="0" err="1">
                    <a:latin typeface="Times New Roman" charset="0"/>
                    <a:ea typeface="Times New Roman" charset="0"/>
                    <a:cs typeface="Times New Roman" charset="0"/>
                  </a:rPr>
                  <a:t>reconstruída</a:t>
                </a:r>
                <a:endParaRPr lang="pt-BR" sz="2400" i="1" dirty="0">
                  <a:latin typeface="Times New Roman" charset="0"/>
                  <a:ea typeface="Times New Roman" charset="0"/>
                  <a:cs typeface="Times New Roman" charset="0"/>
                </a:endParaRPr>
              </a:p>
            </p:txBody>
          </p:sp>
          <p:sp>
            <p:nvSpPr>
              <p:cNvPr id="8300" name="Text Box 98"/>
              <p:cNvSpPr txBox="1">
                <a:spLocks noChangeArrowheads="1"/>
              </p:cNvSpPr>
              <p:nvPr/>
            </p:nvSpPr>
            <p:spPr bwMode="auto">
              <a:xfrm>
                <a:off x="749" y="214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1" name="Text Box 99"/>
              <p:cNvSpPr txBox="1">
                <a:spLocks noChangeArrowheads="1"/>
              </p:cNvSpPr>
              <p:nvPr/>
            </p:nvSpPr>
            <p:spPr bwMode="auto">
              <a:xfrm>
                <a:off x="1112"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2" name="Text Box 100"/>
              <p:cNvSpPr txBox="1">
                <a:spLocks noChangeArrowheads="1"/>
              </p:cNvSpPr>
              <p:nvPr/>
            </p:nvSpPr>
            <p:spPr bwMode="auto">
              <a:xfrm>
                <a:off x="1464" y="169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3" name="Text Box 101"/>
              <p:cNvSpPr txBox="1">
                <a:spLocks noChangeArrowheads="1"/>
              </p:cNvSpPr>
              <p:nvPr/>
            </p:nvSpPr>
            <p:spPr bwMode="auto">
              <a:xfrm>
                <a:off x="1827" y="169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4" name="Text Box 102"/>
              <p:cNvSpPr txBox="1">
                <a:spLocks noChangeArrowheads="1"/>
              </p:cNvSpPr>
              <p:nvPr/>
            </p:nvSpPr>
            <p:spPr bwMode="auto">
              <a:xfrm>
                <a:off x="2200"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5" name="Text Box 103"/>
              <p:cNvSpPr txBox="1">
                <a:spLocks noChangeArrowheads="1"/>
              </p:cNvSpPr>
              <p:nvPr/>
            </p:nvSpPr>
            <p:spPr bwMode="auto">
              <a:xfrm>
                <a:off x="2509" y="2366"/>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6" name="Text Box 104"/>
              <p:cNvSpPr txBox="1">
                <a:spLocks noChangeArrowheads="1"/>
              </p:cNvSpPr>
              <p:nvPr/>
            </p:nvSpPr>
            <p:spPr bwMode="auto">
              <a:xfrm>
                <a:off x="2776" y="237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7" name="Text Box 105"/>
              <p:cNvSpPr txBox="1">
                <a:spLocks noChangeArrowheads="1"/>
              </p:cNvSpPr>
              <p:nvPr/>
            </p:nvSpPr>
            <p:spPr bwMode="auto">
              <a:xfrm>
                <a:off x="3048" y="2374"/>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8" name="Text Box 106"/>
              <p:cNvSpPr txBox="1">
                <a:spLocks noChangeArrowheads="1"/>
              </p:cNvSpPr>
              <p:nvPr/>
            </p:nvSpPr>
            <p:spPr bwMode="auto">
              <a:xfrm>
                <a:off x="3363" y="2144"/>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09" name="Text Box 107"/>
              <p:cNvSpPr txBox="1">
                <a:spLocks noChangeArrowheads="1"/>
              </p:cNvSpPr>
              <p:nvPr/>
            </p:nvSpPr>
            <p:spPr bwMode="auto">
              <a:xfrm>
                <a:off x="3779" y="169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10" name="Text Box 108"/>
              <p:cNvSpPr txBox="1">
                <a:spLocks noChangeArrowheads="1"/>
              </p:cNvSpPr>
              <p:nvPr/>
            </p:nvSpPr>
            <p:spPr bwMode="auto">
              <a:xfrm>
                <a:off x="4120" y="169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11" name="Text Box 109"/>
              <p:cNvSpPr txBox="1">
                <a:spLocks noChangeArrowheads="1"/>
              </p:cNvSpPr>
              <p:nvPr/>
            </p:nvSpPr>
            <p:spPr bwMode="auto">
              <a:xfrm>
                <a:off x="4488" y="1922"/>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12" name="Text Box 110"/>
              <p:cNvSpPr txBox="1">
                <a:spLocks noChangeArrowheads="1"/>
              </p:cNvSpPr>
              <p:nvPr/>
            </p:nvSpPr>
            <p:spPr bwMode="auto">
              <a:xfrm>
                <a:off x="4856" y="2370"/>
                <a:ext cx="222" cy="29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pt-BR" sz="2400" i="1">
                    <a:latin typeface="Times New Roman" charset="0"/>
                    <a:ea typeface="Times New Roman" charset="0"/>
                    <a:cs typeface="Times New Roman" charset="0"/>
                    <a:sym typeface="Symbol" pitchFamily="18" charset="2"/>
                  </a:rPr>
                  <a:t></a:t>
                </a:r>
              </a:p>
            </p:txBody>
          </p:sp>
          <p:sp>
            <p:nvSpPr>
              <p:cNvPr id="8313" name="Line 111"/>
              <p:cNvSpPr>
                <a:spLocks noChangeShapeType="1"/>
              </p:cNvSpPr>
              <p:nvPr/>
            </p:nvSpPr>
            <p:spPr bwMode="auto">
              <a:xfrm>
                <a:off x="3185" y="1996"/>
                <a:ext cx="132" cy="233"/>
              </a:xfrm>
              <a:prstGeom prst="line">
                <a:avLst/>
              </a:prstGeom>
              <a:noFill/>
              <a:ln w="12700">
                <a:solidFill>
                  <a:schemeClr val="tx1"/>
                </a:solidFill>
                <a:round/>
                <a:headEnd type="none" w="sm" len="sm"/>
                <a:tailEnd type="triangl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grpSp>
        <p:sp>
          <p:nvSpPr>
            <p:cNvPr id="8287" name="Line 113"/>
            <p:cNvSpPr>
              <a:spLocks noChangeShapeType="1"/>
            </p:cNvSpPr>
            <p:nvPr/>
          </p:nvSpPr>
          <p:spPr bwMode="auto">
            <a:xfrm>
              <a:off x="15573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8" name="Line 114"/>
            <p:cNvSpPr>
              <a:spLocks noChangeShapeType="1"/>
            </p:cNvSpPr>
            <p:nvPr/>
          </p:nvSpPr>
          <p:spPr bwMode="auto">
            <a:xfrm>
              <a:off x="21764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89" name="Line 115"/>
            <p:cNvSpPr>
              <a:spLocks noChangeShapeType="1"/>
            </p:cNvSpPr>
            <p:nvPr/>
          </p:nvSpPr>
          <p:spPr bwMode="auto">
            <a:xfrm>
              <a:off x="27257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0" name="Line 116"/>
            <p:cNvSpPr>
              <a:spLocks noChangeShapeType="1"/>
            </p:cNvSpPr>
            <p:nvPr/>
          </p:nvSpPr>
          <p:spPr bwMode="auto">
            <a:xfrm>
              <a:off x="33020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1" name="Line 117"/>
            <p:cNvSpPr>
              <a:spLocks noChangeShapeType="1"/>
            </p:cNvSpPr>
            <p:nvPr/>
          </p:nvSpPr>
          <p:spPr bwMode="auto">
            <a:xfrm>
              <a:off x="38782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2" name="Line 118"/>
            <p:cNvSpPr>
              <a:spLocks noChangeShapeType="1"/>
            </p:cNvSpPr>
            <p:nvPr/>
          </p:nvSpPr>
          <p:spPr bwMode="auto">
            <a:xfrm>
              <a:off x="43434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3" name="Line 119"/>
            <p:cNvSpPr>
              <a:spLocks noChangeShapeType="1"/>
            </p:cNvSpPr>
            <p:nvPr/>
          </p:nvSpPr>
          <p:spPr bwMode="auto">
            <a:xfrm>
              <a:off x="47831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4" name="Line 120"/>
            <p:cNvSpPr>
              <a:spLocks noChangeShapeType="1"/>
            </p:cNvSpPr>
            <p:nvPr/>
          </p:nvSpPr>
          <p:spPr bwMode="auto">
            <a:xfrm>
              <a:off x="51990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5" name="Line 121"/>
            <p:cNvSpPr>
              <a:spLocks noChangeShapeType="1"/>
            </p:cNvSpPr>
            <p:nvPr/>
          </p:nvSpPr>
          <p:spPr bwMode="auto">
            <a:xfrm>
              <a:off x="58086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6" name="Line 122"/>
            <p:cNvSpPr>
              <a:spLocks noChangeShapeType="1"/>
            </p:cNvSpPr>
            <p:nvPr/>
          </p:nvSpPr>
          <p:spPr bwMode="auto">
            <a:xfrm>
              <a:off x="6367463"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7" name="Line 123"/>
            <p:cNvSpPr>
              <a:spLocks noChangeShapeType="1"/>
            </p:cNvSpPr>
            <p:nvPr/>
          </p:nvSpPr>
          <p:spPr bwMode="auto">
            <a:xfrm>
              <a:off x="6934200"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8298" name="Line 124"/>
            <p:cNvSpPr>
              <a:spLocks noChangeShapeType="1"/>
            </p:cNvSpPr>
            <p:nvPr/>
          </p:nvSpPr>
          <p:spPr bwMode="auto">
            <a:xfrm>
              <a:off x="7526338" y="4687888"/>
              <a:ext cx="0" cy="80962"/>
            </a:xfrm>
            <a:prstGeom prst="line">
              <a:avLst/>
            </a:prstGeom>
            <a:noFill/>
            <a:ln w="12700">
              <a:solidFill>
                <a:schemeClr val="tx1"/>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sz="2400" i="1">
                <a:latin typeface="Times New Roman" charset="0"/>
                <a:ea typeface="Times New Roman" charset="0"/>
                <a:cs typeface="Times New Roman" charset="0"/>
              </a:endParaRPr>
            </a:p>
          </p:txBody>
        </p:sp>
        <p:sp>
          <p:nvSpPr>
            <p:cNvPr id="122" name="Freeform 11"/>
            <p:cNvSpPr>
              <a:spLocks/>
            </p:cNvSpPr>
            <p:nvPr/>
          </p:nvSpPr>
          <p:spPr bwMode="auto">
            <a:xfrm>
              <a:off x="1122363" y="2929703"/>
              <a:ext cx="7105650" cy="1074738"/>
            </a:xfrm>
            <a:custGeom>
              <a:avLst/>
              <a:gdLst>
                <a:gd name="T0" fmla="*/ 0 w 3357"/>
                <a:gd name="T1" fmla="*/ 449 h 695"/>
                <a:gd name="T2" fmla="*/ 72 w 3357"/>
                <a:gd name="T3" fmla="*/ 449 h 695"/>
                <a:gd name="T4" fmla="*/ 153 w 3357"/>
                <a:gd name="T5" fmla="*/ 449 h 695"/>
                <a:gd name="T6" fmla="*/ 225 w 3357"/>
                <a:gd name="T7" fmla="*/ 449 h 695"/>
                <a:gd name="T8" fmla="*/ 297 w 3357"/>
                <a:gd name="T9" fmla="*/ 449 h 695"/>
                <a:gd name="T10" fmla="*/ 305 w 3357"/>
                <a:gd name="T11" fmla="*/ 229 h 695"/>
                <a:gd name="T12" fmla="*/ 452 w 3357"/>
                <a:gd name="T13" fmla="*/ 225 h 695"/>
                <a:gd name="T14" fmla="*/ 533 w 3357"/>
                <a:gd name="T15" fmla="*/ 225 h 695"/>
                <a:gd name="T16" fmla="*/ 605 w 3357"/>
                <a:gd name="T17" fmla="*/ 225 h 695"/>
                <a:gd name="T18" fmla="*/ 677 w 3357"/>
                <a:gd name="T19" fmla="*/ 225 h 695"/>
                <a:gd name="T20" fmla="*/ 684 w 3357"/>
                <a:gd name="T21" fmla="*/ 3 h 695"/>
                <a:gd name="T22" fmla="*/ 832 w 3357"/>
                <a:gd name="T23" fmla="*/ 0 h 695"/>
                <a:gd name="T24" fmla="*/ 913 w 3357"/>
                <a:gd name="T25" fmla="*/ 0 h 695"/>
                <a:gd name="T26" fmla="*/ 985 w 3357"/>
                <a:gd name="T27" fmla="*/ 0 h 695"/>
                <a:gd name="T28" fmla="*/ 1057 w 3357"/>
                <a:gd name="T29" fmla="*/ 0 h 695"/>
                <a:gd name="T30" fmla="*/ 1140 w 3357"/>
                <a:gd name="T31" fmla="*/ 0 h 695"/>
                <a:gd name="T32" fmla="*/ 1212 w 3357"/>
                <a:gd name="T33" fmla="*/ 0 h 695"/>
                <a:gd name="T34" fmla="*/ 1293 w 3357"/>
                <a:gd name="T35" fmla="*/ 0 h 695"/>
                <a:gd name="T36" fmla="*/ 1365 w 3357"/>
                <a:gd name="T37" fmla="*/ 0 h 695"/>
                <a:gd name="T38" fmla="*/ 1437 w 3357"/>
                <a:gd name="T39" fmla="*/ 0 h 695"/>
                <a:gd name="T40" fmla="*/ 1441 w 3357"/>
                <a:gd name="T41" fmla="*/ 225 h 695"/>
                <a:gd name="T42" fmla="*/ 1591 w 3357"/>
                <a:gd name="T43" fmla="*/ 225 h 695"/>
                <a:gd name="T44" fmla="*/ 1673 w 3357"/>
                <a:gd name="T45" fmla="*/ 225 h 695"/>
                <a:gd name="T46" fmla="*/ 1745 w 3357"/>
                <a:gd name="T47" fmla="*/ 225 h 695"/>
                <a:gd name="T48" fmla="*/ 1745 w 3357"/>
                <a:gd name="T49" fmla="*/ 669 h 695"/>
                <a:gd name="T50" fmla="*/ 2577 w 3357"/>
                <a:gd name="T51" fmla="*/ 674 h 695"/>
                <a:gd name="T52" fmla="*/ 2588 w 3357"/>
                <a:gd name="T53" fmla="*/ 451 h 695"/>
                <a:gd name="T54" fmla="*/ 2731 w 3357"/>
                <a:gd name="T55" fmla="*/ 449 h 695"/>
                <a:gd name="T56" fmla="*/ 2813 w 3357"/>
                <a:gd name="T57" fmla="*/ 449 h 695"/>
                <a:gd name="T58" fmla="*/ 2885 w 3357"/>
                <a:gd name="T59" fmla="*/ 449 h 695"/>
                <a:gd name="T60" fmla="*/ 2956 w 3357"/>
                <a:gd name="T61" fmla="*/ 449 h 695"/>
                <a:gd name="T62" fmla="*/ 2972 w 3357"/>
                <a:gd name="T63" fmla="*/ 3 h 695"/>
                <a:gd name="T64" fmla="*/ 3111 w 3357"/>
                <a:gd name="T65" fmla="*/ 0 h 695"/>
                <a:gd name="T66" fmla="*/ 3193 w 3357"/>
                <a:gd name="T67" fmla="*/ 0 h 695"/>
                <a:gd name="T68" fmla="*/ 3264 w 3357"/>
                <a:gd name="T69" fmla="*/ 0 h 695"/>
                <a:gd name="T70" fmla="*/ 3336 w 3357"/>
                <a:gd name="T71" fmla="*/ 0 h 695"/>
                <a:gd name="T72" fmla="*/ 3419 w 3357"/>
                <a:gd name="T73" fmla="*/ 0 h 695"/>
                <a:gd name="T74" fmla="*/ 3491 w 3357"/>
                <a:gd name="T75" fmla="*/ 0 h 695"/>
                <a:gd name="T76" fmla="*/ 3572 w 3357"/>
                <a:gd name="T77" fmla="*/ 0 h 695"/>
                <a:gd name="T78" fmla="*/ 3644 w 3357"/>
                <a:gd name="T79" fmla="*/ 0 h 695"/>
                <a:gd name="T80" fmla="*/ 3716 w 3357"/>
                <a:gd name="T81" fmla="*/ 0 h 695"/>
                <a:gd name="T82" fmla="*/ 3719 w 3357"/>
                <a:gd name="T83" fmla="*/ 225 h 695"/>
                <a:gd name="T84" fmla="*/ 3871 w 3357"/>
                <a:gd name="T85" fmla="*/ 225 h 695"/>
                <a:gd name="T86" fmla="*/ 3952 w 3357"/>
                <a:gd name="T87" fmla="*/ 225 h 695"/>
                <a:gd name="T88" fmla="*/ 4024 w 3357"/>
                <a:gd name="T89" fmla="*/ 225 h 695"/>
                <a:gd name="T90" fmla="*/ 4096 w 3357"/>
                <a:gd name="T91" fmla="*/ 225 h 695"/>
                <a:gd name="T92" fmla="*/ 4103 w 3357"/>
                <a:gd name="T93" fmla="*/ 677 h 695"/>
                <a:gd name="T94" fmla="*/ 4251 w 3357"/>
                <a:gd name="T95" fmla="*/ 674 h 695"/>
                <a:gd name="T96" fmla="*/ 4332 w 3357"/>
                <a:gd name="T97" fmla="*/ 674 h 695"/>
                <a:gd name="T98" fmla="*/ 4404 w 3357"/>
                <a:gd name="T99" fmla="*/ 674 h 695"/>
                <a:gd name="T100" fmla="*/ 4476 w 3357"/>
                <a:gd name="T101" fmla="*/ 674 h 6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57" h="695">
                  <a:moveTo>
                    <a:pt x="0" y="461"/>
                  </a:moveTo>
                  <a:lnTo>
                    <a:pt x="54" y="461"/>
                  </a:lnTo>
                  <a:lnTo>
                    <a:pt x="115" y="461"/>
                  </a:lnTo>
                  <a:lnTo>
                    <a:pt x="169" y="461"/>
                  </a:lnTo>
                  <a:lnTo>
                    <a:pt x="223" y="461"/>
                  </a:lnTo>
                  <a:lnTo>
                    <a:pt x="229" y="235"/>
                  </a:lnTo>
                  <a:lnTo>
                    <a:pt x="339" y="231"/>
                  </a:lnTo>
                  <a:lnTo>
                    <a:pt x="400" y="231"/>
                  </a:lnTo>
                  <a:lnTo>
                    <a:pt x="454" y="231"/>
                  </a:lnTo>
                  <a:lnTo>
                    <a:pt x="508" y="231"/>
                  </a:lnTo>
                  <a:lnTo>
                    <a:pt x="513" y="3"/>
                  </a:lnTo>
                  <a:lnTo>
                    <a:pt x="624" y="0"/>
                  </a:lnTo>
                  <a:lnTo>
                    <a:pt x="685" y="0"/>
                  </a:lnTo>
                  <a:lnTo>
                    <a:pt x="739" y="0"/>
                  </a:lnTo>
                  <a:lnTo>
                    <a:pt x="793" y="0"/>
                  </a:lnTo>
                  <a:lnTo>
                    <a:pt x="855" y="0"/>
                  </a:lnTo>
                  <a:lnTo>
                    <a:pt x="909" y="0"/>
                  </a:lnTo>
                  <a:lnTo>
                    <a:pt x="970" y="0"/>
                  </a:lnTo>
                  <a:lnTo>
                    <a:pt x="1024" y="0"/>
                  </a:lnTo>
                  <a:lnTo>
                    <a:pt x="1078" y="0"/>
                  </a:lnTo>
                  <a:lnTo>
                    <a:pt x="1081" y="231"/>
                  </a:lnTo>
                  <a:lnTo>
                    <a:pt x="1193" y="231"/>
                  </a:lnTo>
                  <a:lnTo>
                    <a:pt x="1255" y="231"/>
                  </a:lnTo>
                  <a:lnTo>
                    <a:pt x="1309" y="231"/>
                  </a:lnTo>
                  <a:lnTo>
                    <a:pt x="1309" y="687"/>
                  </a:lnTo>
                  <a:lnTo>
                    <a:pt x="1933" y="692"/>
                  </a:lnTo>
                  <a:lnTo>
                    <a:pt x="1941" y="463"/>
                  </a:lnTo>
                  <a:lnTo>
                    <a:pt x="2048" y="461"/>
                  </a:lnTo>
                  <a:lnTo>
                    <a:pt x="2110" y="461"/>
                  </a:lnTo>
                  <a:lnTo>
                    <a:pt x="2164" y="461"/>
                  </a:lnTo>
                  <a:lnTo>
                    <a:pt x="2217" y="461"/>
                  </a:lnTo>
                  <a:lnTo>
                    <a:pt x="2229" y="3"/>
                  </a:lnTo>
                  <a:lnTo>
                    <a:pt x="2333" y="0"/>
                  </a:lnTo>
                  <a:lnTo>
                    <a:pt x="2395" y="0"/>
                  </a:lnTo>
                  <a:lnTo>
                    <a:pt x="2448" y="0"/>
                  </a:lnTo>
                  <a:lnTo>
                    <a:pt x="2502" y="0"/>
                  </a:lnTo>
                  <a:lnTo>
                    <a:pt x="2564" y="0"/>
                  </a:lnTo>
                  <a:lnTo>
                    <a:pt x="2618" y="0"/>
                  </a:lnTo>
                  <a:lnTo>
                    <a:pt x="2679" y="0"/>
                  </a:lnTo>
                  <a:lnTo>
                    <a:pt x="2733" y="0"/>
                  </a:lnTo>
                  <a:lnTo>
                    <a:pt x="2787" y="0"/>
                  </a:lnTo>
                  <a:lnTo>
                    <a:pt x="2789" y="231"/>
                  </a:lnTo>
                  <a:lnTo>
                    <a:pt x="2903" y="231"/>
                  </a:lnTo>
                  <a:lnTo>
                    <a:pt x="2964" y="231"/>
                  </a:lnTo>
                  <a:lnTo>
                    <a:pt x="3018" y="231"/>
                  </a:lnTo>
                  <a:lnTo>
                    <a:pt x="3072" y="231"/>
                  </a:lnTo>
                  <a:lnTo>
                    <a:pt x="3077" y="695"/>
                  </a:lnTo>
                  <a:lnTo>
                    <a:pt x="3188" y="692"/>
                  </a:lnTo>
                  <a:lnTo>
                    <a:pt x="3249" y="692"/>
                  </a:lnTo>
                  <a:lnTo>
                    <a:pt x="3303" y="692"/>
                  </a:lnTo>
                  <a:lnTo>
                    <a:pt x="3357" y="692"/>
                  </a:lnTo>
                </a:path>
              </a:pathLst>
            </a:custGeom>
            <a:noFill/>
            <a:ln w="28575" cap="flat" cmpd="sng">
              <a:solidFill>
                <a:srgbClr val="0000CC"/>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sz="2400" i="1">
                <a:solidFill>
                  <a:srgbClr val="000000"/>
                </a:solidFill>
                <a:latin typeface="Times New Roman" charset="0"/>
                <a:ea typeface="Times New Roman" charset="0"/>
                <a:cs typeface="Times New Roman" charset="0"/>
              </a:endParaRPr>
            </a:p>
          </p:txBody>
        </p:sp>
        <mc:AlternateContent xmlns:mc="http://schemas.openxmlformats.org/markup-compatibility/2006" xmlns:a14="http://schemas.microsoft.com/office/drawing/2010/main">
          <mc:Choice Requires="a14">
            <p:sp>
              <p:nvSpPr>
                <p:cNvPr id="2" name="TextBox 1"/>
                <p:cNvSpPr txBox="1"/>
                <p:nvPr/>
              </p:nvSpPr>
              <p:spPr>
                <a:xfrm>
                  <a:off x="3960813" y="2119505"/>
                  <a:ext cx="685188" cy="3851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pt-BR" sz="2400" i="1" smtClean="0">
                                <a:latin typeface="Cambria Math" panose="02040503050406030204" pitchFamily="18" charset="0"/>
                                <a:ea typeface="Times New Roman" charset="0"/>
                                <a:cs typeface="Times New Roman" charset="0"/>
                              </a:rPr>
                            </m:ctrlPr>
                          </m:accPr>
                          <m:e>
                            <m:r>
                              <a:rPr lang="en-US" sz="2400" b="0" i="1" smtClean="0">
                                <a:latin typeface="Cambria Math" charset="0"/>
                                <a:ea typeface="Times New Roman" charset="0"/>
                                <a:cs typeface="Times New Roman" charset="0"/>
                              </a:rPr>
                              <m:t>𝑓</m:t>
                            </m:r>
                          </m:e>
                        </m:acc>
                        <m:r>
                          <a:rPr lang="en-US" sz="2400" b="0" i="1" smtClean="0">
                            <a:latin typeface="Cambria Math" charset="0"/>
                            <a:ea typeface="Times New Roman" charset="0"/>
                            <a:cs typeface="Times New Roman" charset="0"/>
                          </a:rPr>
                          <m:t>(</m:t>
                        </m:r>
                        <m:r>
                          <a:rPr lang="en-US" sz="2400" b="0" i="1" smtClean="0">
                            <a:latin typeface="Cambria Math" charset="0"/>
                            <a:ea typeface="Times New Roman" charset="0"/>
                            <a:cs typeface="Times New Roman" charset="0"/>
                          </a:rPr>
                          <m:t>𝑥</m:t>
                        </m:r>
                        <m:r>
                          <a:rPr lang="en-US" sz="2400" b="0" i="1" smtClean="0">
                            <a:latin typeface="Cambria Math" charset="0"/>
                            <a:ea typeface="Times New Roman" charset="0"/>
                            <a:cs typeface="Times New Roman" charset="0"/>
                          </a:rPr>
                          <m:t>)</m:t>
                        </m:r>
                      </m:oMath>
                    </m:oMathPara>
                  </a14:m>
                  <a:endParaRPr lang="pt-BR" sz="2400" i="1" dirty="0">
                    <a:latin typeface="Times New Roman" charset="0"/>
                    <a:ea typeface="Times New Roman" charset="0"/>
                    <a:cs typeface="Times New Roman"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960813" y="2119505"/>
                  <a:ext cx="685188" cy="385105"/>
                </a:xfrm>
                <a:prstGeom prst="rect">
                  <a:avLst/>
                </a:prstGeom>
                <a:blipFill rotWithShape="0">
                  <a:blip r:embed="rId3"/>
                  <a:stretch>
                    <a:fillRect/>
                  </a:stretch>
                </a:blipFill>
              </p:spPr>
              <p:txBody>
                <a:bodyPr/>
                <a:lstStyle/>
                <a:p>
                  <a:r>
                    <a:rPr lang="pt-BR">
                      <a:noFill/>
                    </a:rPr>
                    <a:t> </a:t>
                  </a:r>
                </a:p>
              </p:txBody>
            </p:sp>
          </mc:Fallback>
        </mc:AlternateContent>
      </p:grpSp>
    </p:spTree>
    <p:extLst>
      <p:ext uri="{BB962C8B-B14F-4D97-AF65-F5344CB8AC3E}">
        <p14:creationId xmlns:p14="http://schemas.microsoft.com/office/powerpoint/2010/main" val="12694627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48195" y="259717"/>
            <a:ext cx="8229600" cy="1143000"/>
          </a:xfrm>
        </p:spPr>
        <p:txBody>
          <a:bodyPr/>
          <a:lstStyle/>
          <a:p>
            <a:pPr defTabSz="684213" eaLnBrk="1" hangingPunct="1"/>
            <a:r>
              <a:rPr lang="en-US" sz="3200" dirty="0" err="1"/>
              <a:t>Freqüência</a:t>
            </a:r>
            <a:r>
              <a:rPr lang="en-US" sz="3200" dirty="0"/>
              <a:t> de </a:t>
            </a:r>
            <a:r>
              <a:rPr lang="en-US" sz="3200" dirty="0" err="1"/>
              <a:t>Amostragem</a:t>
            </a:r>
            <a:br>
              <a:rPr lang="en-US" sz="3200" dirty="0"/>
            </a:br>
            <a:endParaRPr lang="pt-BR" sz="3200" dirty="0"/>
          </a:p>
        </p:txBody>
      </p:sp>
      <p:sp>
        <p:nvSpPr>
          <p:cNvPr id="16387" name="Line 4"/>
          <p:cNvSpPr>
            <a:spLocks noChangeShapeType="1"/>
          </p:cNvSpPr>
          <p:nvPr/>
        </p:nvSpPr>
        <p:spPr bwMode="auto">
          <a:xfrm>
            <a:off x="1106484" y="2160878"/>
            <a:ext cx="1587" cy="1196975"/>
          </a:xfrm>
          <a:prstGeom prst="line">
            <a:avLst/>
          </a:prstGeom>
          <a:noFill/>
          <a:ln w="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388" name="Line 5"/>
          <p:cNvSpPr>
            <a:spLocks noChangeShapeType="1"/>
          </p:cNvSpPr>
          <p:nvPr/>
        </p:nvSpPr>
        <p:spPr bwMode="auto">
          <a:xfrm>
            <a:off x="1063621" y="2759366"/>
            <a:ext cx="7240588" cy="0"/>
          </a:xfrm>
          <a:prstGeom prst="line">
            <a:avLst/>
          </a:prstGeom>
          <a:noFill/>
          <a:ln w="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nvGrpSpPr>
          <p:cNvPr id="16389" name="Group 6"/>
          <p:cNvGrpSpPr>
            <a:grpSpLocks/>
          </p:cNvGrpSpPr>
          <p:nvPr/>
        </p:nvGrpSpPr>
        <p:grpSpPr bwMode="auto">
          <a:xfrm>
            <a:off x="1114421" y="2359316"/>
            <a:ext cx="6569075" cy="800100"/>
            <a:chOff x="539" y="1753"/>
            <a:chExt cx="3103" cy="920"/>
          </a:xfrm>
        </p:grpSpPr>
        <p:sp>
          <p:nvSpPr>
            <p:cNvPr id="16563" name="Line 7"/>
            <p:cNvSpPr>
              <a:spLocks noChangeShapeType="1"/>
            </p:cNvSpPr>
            <p:nvPr/>
          </p:nvSpPr>
          <p:spPr bwMode="auto">
            <a:xfrm flipV="1">
              <a:off x="539" y="2123"/>
              <a:ext cx="23"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64" name="Line 8"/>
            <p:cNvSpPr>
              <a:spLocks noChangeShapeType="1"/>
            </p:cNvSpPr>
            <p:nvPr/>
          </p:nvSpPr>
          <p:spPr bwMode="auto">
            <a:xfrm flipV="1">
              <a:off x="562"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65" name="Freeform 9"/>
            <p:cNvSpPr>
              <a:spLocks/>
            </p:cNvSpPr>
            <p:nvPr/>
          </p:nvSpPr>
          <p:spPr bwMode="auto">
            <a:xfrm>
              <a:off x="586"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66" name="Freeform 10"/>
            <p:cNvSpPr>
              <a:spLocks/>
            </p:cNvSpPr>
            <p:nvPr/>
          </p:nvSpPr>
          <p:spPr bwMode="auto">
            <a:xfrm>
              <a:off x="610"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67" name="Freeform 11"/>
            <p:cNvSpPr>
              <a:spLocks/>
            </p:cNvSpPr>
            <p:nvPr/>
          </p:nvSpPr>
          <p:spPr bwMode="auto">
            <a:xfrm>
              <a:off x="634"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68" name="Freeform 12"/>
            <p:cNvSpPr>
              <a:spLocks/>
            </p:cNvSpPr>
            <p:nvPr/>
          </p:nvSpPr>
          <p:spPr bwMode="auto">
            <a:xfrm>
              <a:off x="658" y="1789"/>
              <a:ext cx="30" cy="41"/>
            </a:xfrm>
            <a:custGeom>
              <a:avLst/>
              <a:gdLst>
                <a:gd name="T0" fmla="*/ 0 w 30"/>
                <a:gd name="T1" fmla="*/ 41 h 41"/>
                <a:gd name="T2" fmla="*/ 12 w 30"/>
                <a:gd name="T3" fmla="*/ 17 h 41"/>
                <a:gd name="T4" fmla="*/ 30 w 30"/>
                <a:gd name="T5" fmla="*/ 0 h 41"/>
                <a:gd name="T6" fmla="*/ 0 60000 65536"/>
                <a:gd name="T7" fmla="*/ 0 60000 65536"/>
                <a:gd name="T8" fmla="*/ 0 60000 65536"/>
              </a:gdLst>
              <a:ahLst/>
              <a:cxnLst>
                <a:cxn ang="T6">
                  <a:pos x="T0" y="T1"/>
                </a:cxn>
                <a:cxn ang="T7">
                  <a:pos x="T2" y="T3"/>
                </a:cxn>
                <a:cxn ang="T8">
                  <a:pos x="T4" y="T5"/>
                </a:cxn>
              </a:cxnLst>
              <a:rect l="0" t="0" r="r" b="b"/>
              <a:pathLst>
                <a:path w="30" h="41">
                  <a:moveTo>
                    <a:pt x="0" y="41"/>
                  </a:moveTo>
                  <a:lnTo>
                    <a:pt x="12" y="17"/>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69" name="Freeform 13"/>
            <p:cNvSpPr>
              <a:spLocks/>
            </p:cNvSpPr>
            <p:nvPr/>
          </p:nvSpPr>
          <p:spPr bwMode="auto">
            <a:xfrm>
              <a:off x="688"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0" name="Freeform 14"/>
            <p:cNvSpPr>
              <a:spLocks/>
            </p:cNvSpPr>
            <p:nvPr/>
          </p:nvSpPr>
          <p:spPr bwMode="auto">
            <a:xfrm>
              <a:off x="712"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1" name="Freeform 15"/>
            <p:cNvSpPr>
              <a:spLocks/>
            </p:cNvSpPr>
            <p:nvPr/>
          </p:nvSpPr>
          <p:spPr bwMode="auto">
            <a:xfrm>
              <a:off x="736"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2" name="Freeform 16"/>
            <p:cNvSpPr>
              <a:spLocks/>
            </p:cNvSpPr>
            <p:nvPr/>
          </p:nvSpPr>
          <p:spPr bwMode="auto">
            <a:xfrm>
              <a:off x="760"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3" name="Freeform 17"/>
            <p:cNvSpPr>
              <a:spLocks/>
            </p:cNvSpPr>
            <p:nvPr/>
          </p:nvSpPr>
          <p:spPr bwMode="auto">
            <a:xfrm>
              <a:off x="784"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4" name="Freeform 18"/>
            <p:cNvSpPr>
              <a:spLocks/>
            </p:cNvSpPr>
            <p:nvPr/>
          </p:nvSpPr>
          <p:spPr bwMode="auto">
            <a:xfrm>
              <a:off x="808" y="1830"/>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5" name="Freeform 19"/>
            <p:cNvSpPr>
              <a:spLocks/>
            </p:cNvSpPr>
            <p:nvPr/>
          </p:nvSpPr>
          <p:spPr bwMode="auto">
            <a:xfrm>
              <a:off x="832"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6" name="Freeform 20"/>
            <p:cNvSpPr>
              <a:spLocks/>
            </p:cNvSpPr>
            <p:nvPr/>
          </p:nvSpPr>
          <p:spPr bwMode="auto">
            <a:xfrm>
              <a:off x="856"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77" name="Line 21"/>
            <p:cNvSpPr>
              <a:spLocks noChangeShapeType="1"/>
            </p:cNvSpPr>
            <p:nvPr/>
          </p:nvSpPr>
          <p:spPr bwMode="auto">
            <a:xfrm>
              <a:off x="880"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78" name="Line 22"/>
            <p:cNvSpPr>
              <a:spLocks noChangeShapeType="1"/>
            </p:cNvSpPr>
            <p:nvPr/>
          </p:nvSpPr>
          <p:spPr bwMode="auto">
            <a:xfrm>
              <a:off x="904"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79" name="Line 23"/>
            <p:cNvSpPr>
              <a:spLocks noChangeShapeType="1"/>
            </p:cNvSpPr>
            <p:nvPr/>
          </p:nvSpPr>
          <p:spPr bwMode="auto">
            <a:xfrm>
              <a:off x="928"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80" name="Line 24"/>
            <p:cNvSpPr>
              <a:spLocks noChangeShapeType="1"/>
            </p:cNvSpPr>
            <p:nvPr/>
          </p:nvSpPr>
          <p:spPr bwMode="auto">
            <a:xfrm>
              <a:off x="952"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81" name="Freeform 25"/>
            <p:cNvSpPr>
              <a:spLocks/>
            </p:cNvSpPr>
            <p:nvPr/>
          </p:nvSpPr>
          <p:spPr bwMode="auto">
            <a:xfrm>
              <a:off x="976" y="2386"/>
              <a:ext cx="30" cy="84"/>
            </a:xfrm>
            <a:custGeom>
              <a:avLst/>
              <a:gdLst>
                <a:gd name="T0" fmla="*/ 0 w 30"/>
                <a:gd name="T1" fmla="*/ 0 h 84"/>
                <a:gd name="T2" fmla="*/ 12 w 30"/>
                <a:gd name="T3" fmla="*/ 42 h 84"/>
                <a:gd name="T4" fmla="*/ 30 w 30"/>
                <a:gd name="T5" fmla="*/ 84 h 84"/>
                <a:gd name="T6" fmla="*/ 0 60000 65536"/>
                <a:gd name="T7" fmla="*/ 0 60000 65536"/>
                <a:gd name="T8" fmla="*/ 0 60000 65536"/>
              </a:gdLst>
              <a:ahLst/>
              <a:cxnLst>
                <a:cxn ang="T6">
                  <a:pos x="T0" y="T1"/>
                </a:cxn>
                <a:cxn ang="T7">
                  <a:pos x="T2" y="T3"/>
                </a:cxn>
                <a:cxn ang="T8">
                  <a:pos x="T4" y="T5"/>
                </a:cxn>
              </a:cxnLst>
              <a:rect l="0" t="0" r="r" b="b"/>
              <a:pathLst>
                <a:path w="30" h="84">
                  <a:moveTo>
                    <a:pt x="0" y="0"/>
                  </a:moveTo>
                  <a:lnTo>
                    <a:pt x="12" y="42"/>
                  </a:lnTo>
                  <a:lnTo>
                    <a:pt x="30"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2" name="Freeform 26"/>
            <p:cNvSpPr>
              <a:spLocks/>
            </p:cNvSpPr>
            <p:nvPr/>
          </p:nvSpPr>
          <p:spPr bwMode="auto">
            <a:xfrm>
              <a:off x="1006"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3" name="Freeform 27"/>
            <p:cNvSpPr>
              <a:spLocks/>
            </p:cNvSpPr>
            <p:nvPr/>
          </p:nvSpPr>
          <p:spPr bwMode="auto">
            <a:xfrm>
              <a:off x="1030"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4" name="Freeform 28"/>
            <p:cNvSpPr>
              <a:spLocks/>
            </p:cNvSpPr>
            <p:nvPr/>
          </p:nvSpPr>
          <p:spPr bwMode="auto">
            <a:xfrm>
              <a:off x="1054"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5" name="Freeform 29"/>
            <p:cNvSpPr>
              <a:spLocks/>
            </p:cNvSpPr>
            <p:nvPr/>
          </p:nvSpPr>
          <p:spPr bwMode="auto">
            <a:xfrm>
              <a:off x="1078"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6" name="Freeform 30"/>
            <p:cNvSpPr>
              <a:spLocks/>
            </p:cNvSpPr>
            <p:nvPr/>
          </p:nvSpPr>
          <p:spPr bwMode="auto">
            <a:xfrm>
              <a:off x="1102"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7" name="Freeform 31"/>
            <p:cNvSpPr>
              <a:spLocks/>
            </p:cNvSpPr>
            <p:nvPr/>
          </p:nvSpPr>
          <p:spPr bwMode="auto">
            <a:xfrm>
              <a:off x="1126"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8" name="Freeform 32"/>
            <p:cNvSpPr>
              <a:spLocks/>
            </p:cNvSpPr>
            <p:nvPr/>
          </p:nvSpPr>
          <p:spPr bwMode="auto">
            <a:xfrm>
              <a:off x="1150"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89" name="Freeform 33"/>
            <p:cNvSpPr>
              <a:spLocks/>
            </p:cNvSpPr>
            <p:nvPr/>
          </p:nvSpPr>
          <p:spPr bwMode="auto">
            <a:xfrm>
              <a:off x="1174" y="2596"/>
              <a:ext cx="23" cy="42"/>
            </a:xfrm>
            <a:custGeom>
              <a:avLst/>
              <a:gdLst>
                <a:gd name="T0" fmla="*/ 0 w 23"/>
                <a:gd name="T1" fmla="*/ 42 h 42"/>
                <a:gd name="T2" fmla="*/ 12 w 23"/>
                <a:gd name="T3" fmla="*/ 24 h 42"/>
                <a:gd name="T4" fmla="*/ 23 w 23"/>
                <a:gd name="T5" fmla="*/ 0 h 42"/>
                <a:gd name="T6" fmla="*/ 0 60000 65536"/>
                <a:gd name="T7" fmla="*/ 0 60000 65536"/>
                <a:gd name="T8" fmla="*/ 0 60000 65536"/>
              </a:gdLst>
              <a:ahLst/>
              <a:cxnLst>
                <a:cxn ang="T6">
                  <a:pos x="T0" y="T1"/>
                </a:cxn>
                <a:cxn ang="T7">
                  <a:pos x="T2" y="T3"/>
                </a:cxn>
                <a:cxn ang="T8">
                  <a:pos x="T4" y="T5"/>
                </a:cxn>
              </a:cxnLst>
              <a:rect l="0" t="0" r="r" b="b"/>
              <a:pathLst>
                <a:path w="23" h="42">
                  <a:moveTo>
                    <a:pt x="0" y="42"/>
                  </a:moveTo>
                  <a:lnTo>
                    <a:pt x="12" y="24"/>
                  </a:lnTo>
                  <a:lnTo>
                    <a:pt x="23"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0" name="Freeform 34"/>
            <p:cNvSpPr>
              <a:spLocks/>
            </p:cNvSpPr>
            <p:nvPr/>
          </p:nvSpPr>
          <p:spPr bwMode="auto">
            <a:xfrm>
              <a:off x="1197"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1" name="Freeform 35"/>
            <p:cNvSpPr>
              <a:spLocks/>
            </p:cNvSpPr>
            <p:nvPr/>
          </p:nvSpPr>
          <p:spPr bwMode="auto">
            <a:xfrm>
              <a:off x="1221"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2" name="Freeform 36"/>
            <p:cNvSpPr>
              <a:spLocks/>
            </p:cNvSpPr>
            <p:nvPr/>
          </p:nvSpPr>
          <p:spPr bwMode="auto">
            <a:xfrm>
              <a:off x="1245"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3" name="Line 37"/>
            <p:cNvSpPr>
              <a:spLocks noChangeShapeType="1"/>
            </p:cNvSpPr>
            <p:nvPr/>
          </p:nvSpPr>
          <p:spPr bwMode="auto">
            <a:xfrm flipV="1">
              <a:off x="1269"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94" name="Line 38"/>
            <p:cNvSpPr>
              <a:spLocks noChangeShapeType="1"/>
            </p:cNvSpPr>
            <p:nvPr/>
          </p:nvSpPr>
          <p:spPr bwMode="auto">
            <a:xfrm flipV="1">
              <a:off x="1299"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95" name="Line 39"/>
            <p:cNvSpPr>
              <a:spLocks noChangeShapeType="1"/>
            </p:cNvSpPr>
            <p:nvPr/>
          </p:nvSpPr>
          <p:spPr bwMode="auto">
            <a:xfrm flipV="1">
              <a:off x="1323"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96" name="Line 40"/>
            <p:cNvSpPr>
              <a:spLocks noChangeShapeType="1"/>
            </p:cNvSpPr>
            <p:nvPr/>
          </p:nvSpPr>
          <p:spPr bwMode="auto">
            <a:xfrm flipV="1">
              <a:off x="1347"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97" name="Freeform 41"/>
            <p:cNvSpPr>
              <a:spLocks/>
            </p:cNvSpPr>
            <p:nvPr/>
          </p:nvSpPr>
          <p:spPr bwMode="auto">
            <a:xfrm>
              <a:off x="1371"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8" name="Freeform 42"/>
            <p:cNvSpPr>
              <a:spLocks/>
            </p:cNvSpPr>
            <p:nvPr/>
          </p:nvSpPr>
          <p:spPr bwMode="auto">
            <a:xfrm>
              <a:off x="1395"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99" name="Freeform 43"/>
            <p:cNvSpPr>
              <a:spLocks/>
            </p:cNvSpPr>
            <p:nvPr/>
          </p:nvSpPr>
          <p:spPr bwMode="auto">
            <a:xfrm>
              <a:off x="1419"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0" name="Freeform 44"/>
            <p:cNvSpPr>
              <a:spLocks/>
            </p:cNvSpPr>
            <p:nvPr/>
          </p:nvSpPr>
          <p:spPr bwMode="auto">
            <a:xfrm>
              <a:off x="1443"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1" name="Freeform 45"/>
            <p:cNvSpPr>
              <a:spLocks/>
            </p:cNvSpPr>
            <p:nvPr/>
          </p:nvSpPr>
          <p:spPr bwMode="auto">
            <a:xfrm>
              <a:off x="1467"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2" name="Freeform 46"/>
            <p:cNvSpPr>
              <a:spLocks/>
            </p:cNvSpPr>
            <p:nvPr/>
          </p:nvSpPr>
          <p:spPr bwMode="auto">
            <a:xfrm>
              <a:off x="1491"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3" name="Freeform 47"/>
            <p:cNvSpPr>
              <a:spLocks/>
            </p:cNvSpPr>
            <p:nvPr/>
          </p:nvSpPr>
          <p:spPr bwMode="auto">
            <a:xfrm>
              <a:off x="1515"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4" name="Freeform 48"/>
            <p:cNvSpPr>
              <a:spLocks/>
            </p:cNvSpPr>
            <p:nvPr/>
          </p:nvSpPr>
          <p:spPr bwMode="auto">
            <a:xfrm>
              <a:off x="1539"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5" name="Freeform 49"/>
            <p:cNvSpPr>
              <a:spLocks/>
            </p:cNvSpPr>
            <p:nvPr/>
          </p:nvSpPr>
          <p:spPr bwMode="auto">
            <a:xfrm>
              <a:off x="1563"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6" name="Freeform 50"/>
            <p:cNvSpPr>
              <a:spLocks/>
            </p:cNvSpPr>
            <p:nvPr/>
          </p:nvSpPr>
          <p:spPr bwMode="auto">
            <a:xfrm>
              <a:off x="1587" y="1830"/>
              <a:ext cx="30" cy="60"/>
            </a:xfrm>
            <a:custGeom>
              <a:avLst/>
              <a:gdLst>
                <a:gd name="T0" fmla="*/ 0 w 30"/>
                <a:gd name="T1" fmla="*/ 0 h 60"/>
                <a:gd name="T2" fmla="*/ 12 w 30"/>
                <a:gd name="T3" fmla="*/ 30 h 60"/>
                <a:gd name="T4" fmla="*/ 30 w 30"/>
                <a:gd name="T5" fmla="*/ 60 h 60"/>
                <a:gd name="T6" fmla="*/ 0 60000 65536"/>
                <a:gd name="T7" fmla="*/ 0 60000 65536"/>
                <a:gd name="T8" fmla="*/ 0 60000 65536"/>
              </a:gdLst>
              <a:ahLst/>
              <a:cxnLst>
                <a:cxn ang="T6">
                  <a:pos x="T0" y="T1"/>
                </a:cxn>
                <a:cxn ang="T7">
                  <a:pos x="T2" y="T3"/>
                </a:cxn>
                <a:cxn ang="T8">
                  <a:pos x="T4" y="T5"/>
                </a:cxn>
              </a:cxnLst>
              <a:rect l="0" t="0" r="r" b="b"/>
              <a:pathLst>
                <a:path w="30" h="60">
                  <a:moveTo>
                    <a:pt x="0" y="0"/>
                  </a:moveTo>
                  <a:lnTo>
                    <a:pt x="12" y="30"/>
                  </a:lnTo>
                  <a:lnTo>
                    <a:pt x="30"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7" name="Freeform 51"/>
            <p:cNvSpPr>
              <a:spLocks/>
            </p:cNvSpPr>
            <p:nvPr/>
          </p:nvSpPr>
          <p:spPr bwMode="auto">
            <a:xfrm>
              <a:off x="1617"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8" name="Freeform 52"/>
            <p:cNvSpPr>
              <a:spLocks/>
            </p:cNvSpPr>
            <p:nvPr/>
          </p:nvSpPr>
          <p:spPr bwMode="auto">
            <a:xfrm>
              <a:off x="1641"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09" name="Line 53"/>
            <p:cNvSpPr>
              <a:spLocks noChangeShapeType="1"/>
            </p:cNvSpPr>
            <p:nvPr/>
          </p:nvSpPr>
          <p:spPr bwMode="auto">
            <a:xfrm>
              <a:off x="1665"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10" name="Line 54"/>
            <p:cNvSpPr>
              <a:spLocks noChangeShapeType="1"/>
            </p:cNvSpPr>
            <p:nvPr/>
          </p:nvSpPr>
          <p:spPr bwMode="auto">
            <a:xfrm>
              <a:off x="1689"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11" name="Line 55"/>
            <p:cNvSpPr>
              <a:spLocks noChangeShapeType="1"/>
            </p:cNvSpPr>
            <p:nvPr/>
          </p:nvSpPr>
          <p:spPr bwMode="auto">
            <a:xfrm>
              <a:off x="1713"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12" name="Line 56"/>
            <p:cNvSpPr>
              <a:spLocks noChangeShapeType="1"/>
            </p:cNvSpPr>
            <p:nvPr/>
          </p:nvSpPr>
          <p:spPr bwMode="auto">
            <a:xfrm>
              <a:off x="1737"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13" name="Freeform 57"/>
            <p:cNvSpPr>
              <a:spLocks/>
            </p:cNvSpPr>
            <p:nvPr/>
          </p:nvSpPr>
          <p:spPr bwMode="auto">
            <a:xfrm>
              <a:off x="1761"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4" name="Freeform 58"/>
            <p:cNvSpPr>
              <a:spLocks/>
            </p:cNvSpPr>
            <p:nvPr/>
          </p:nvSpPr>
          <p:spPr bwMode="auto">
            <a:xfrm>
              <a:off x="1785"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5" name="Freeform 59"/>
            <p:cNvSpPr>
              <a:spLocks/>
            </p:cNvSpPr>
            <p:nvPr/>
          </p:nvSpPr>
          <p:spPr bwMode="auto">
            <a:xfrm>
              <a:off x="1809"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6" name="Freeform 60"/>
            <p:cNvSpPr>
              <a:spLocks/>
            </p:cNvSpPr>
            <p:nvPr/>
          </p:nvSpPr>
          <p:spPr bwMode="auto">
            <a:xfrm>
              <a:off x="1833" y="2596"/>
              <a:ext cx="23" cy="42"/>
            </a:xfrm>
            <a:custGeom>
              <a:avLst/>
              <a:gdLst>
                <a:gd name="T0" fmla="*/ 0 w 23"/>
                <a:gd name="T1" fmla="*/ 0 h 42"/>
                <a:gd name="T2" fmla="*/ 11 w 23"/>
                <a:gd name="T3" fmla="*/ 24 h 42"/>
                <a:gd name="T4" fmla="*/ 23 w 23"/>
                <a:gd name="T5" fmla="*/ 42 h 42"/>
                <a:gd name="T6" fmla="*/ 0 60000 65536"/>
                <a:gd name="T7" fmla="*/ 0 60000 65536"/>
                <a:gd name="T8" fmla="*/ 0 60000 65536"/>
              </a:gdLst>
              <a:ahLst/>
              <a:cxnLst>
                <a:cxn ang="T6">
                  <a:pos x="T0" y="T1"/>
                </a:cxn>
                <a:cxn ang="T7">
                  <a:pos x="T2" y="T3"/>
                </a:cxn>
                <a:cxn ang="T8">
                  <a:pos x="T4" y="T5"/>
                </a:cxn>
              </a:cxnLst>
              <a:rect l="0" t="0" r="r" b="b"/>
              <a:pathLst>
                <a:path w="23" h="42">
                  <a:moveTo>
                    <a:pt x="0" y="0"/>
                  </a:moveTo>
                  <a:lnTo>
                    <a:pt x="11" y="24"/>
                  </a:lnTo>
                  <a:lnTo>
                    <a:pt x="23"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7" name="Freeform 61"/>
            <p:cNvSpPr>
              <a:spLocks/>
            </p:cNvSpPr>
            <p:nvPr/>
          </p:nvSpPr>
          <p:spPr bwMode="auto">
            <a:xfrm>
              <a:off x="1856"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8" name="Freeform 62"/>
            <p:cNvSpPr>
              <a:spLocks/>
            </p:cNvSpPr>
            <p:nvPr/>
          </p:nvSpPr>
          <p:spPr bwMode="auto">
            <a:xfrm>
              <a:off x="1880"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19" name="Freeform 63"/>
            <p:cNvSpPr>
              <a:spLocks/>
            </p:cNvSpPr>
            <p:nvPr/>
          </p:nvSpPr>
          <p:spPr bwMode="auto">
            <a:xfrm>
              <a:off x="1904" y="2661"/>
              <a:ext cx="30" cy="12"/>
            </a:xfrm>
            <a:custGeom>
              <a:avLst/>
              <a:gdLst>
                <a:gd name="T0" fmla="*/ 0 w 30"/>
                <a:gd name="T1" fmla="*/ 12 h 12"/>
                <a:gd name="T2" fmla="*/ 12 w 30"/>
                <a:gd name="T3" fmla="*/ 6 h 12"/>
                <a:gd name="T4" fmla="*/ 30 w 30"/>
                <a:gd name="T5" fmla="*/ 0 h 12"/>
                <a:gd name="T6" fmla="*/ 0 60000 65536"/>
                <a:gd name="T7" fmla="*/ 0 60000 65536"/>
                <a:gd name="T8" fmla="*/ 0 60000 65536"/>
              </a:gdLst>
              <a:ahLst/>
              <a:cxnLst>
                <a:cxn ang="T6">
                  <a:pos x="T0" y="T1"/>
                </a:cxn>
                <a:cxn ang="T7">
                  <a:pos x="T2" y="T3"/>
                </a:cxn>
                <a:cxn ang="T8">
                  <a:pos x="T4" y="T5"/>
                </a:cxn>
              </a:cxnLst>
              <a:rect l="0" t="0" r="r" b="b"/>
              <a:pathLst>
                <a:path w="30" h="12">
                  <a:moveTo>
                    <a:pt x="0" y="12"/>
                  </a:moveTo>
                  <a:lnTo>
                    <a:pt x="12" y="6"/>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0" name="Freeform 64"/>
            <p:cNvSpPr>
              <a:spLocks/>
            </p:cNvSpPr>
            <p:nvPr/>
          </p:nvSpPr>
          <p:spPr bwMode="auto">
            <a:xfrm>
              <a:off x="1934"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1" name="Freeform 65"/>
            <p:cNvSpPr>
              <a:spLocks/>
            </p:cNvSpPr>
            <p:nvPr/>
          </p:nvSpPr>
          <p:spPr bwMode="auto">
            <a:xfrm>
              <a:off x="1958"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2" name="Freeform 66"/>
            <p:cNvSpPr>
              <a:spLocks/>
            </p:cNvSpPr>
            <p:nvPr/>
          </p:nvSpPr>
          <p:spPr bwMode="auto">
            <a:xfrm>
              <a:off x="1982"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3" name="Freeform 67"/>
            <p:cNvSpPr>
              <a:spLocks/>
            </p:cNvSpPr>
            <p:nvPr/>
          </p:nvSpPr>
          <p:spPr bwMode="auto">
            <a:xfrm>
              <a:off x="2006"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4" name="Freeform 68"/>
            <p:cNvSpPr>
              <a:spLocks/>
            </p:cNvSpPr>
            <p:nvPr/>
          </p:nvSpPr>
          <p:spPr bwMode="auto">
            <a:xfrm>
              <a:off x="2030"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25" name="Line 69"/>
            <p:cNvSpPr>
              <a:spLocks noChangeShapeType="1"/>
            </p:cNvSpPr>
            <p:nvPr/>
          </p:nvSpPr>
          <p:spPr bwMode="auto">
            <a:xfrm flipV="1">
              <a:off x="2054"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26" name="Line 70"/>
            <p:cNvSpPr>
              <a:spLocks noChangeShapeType="1"/>
            </p:cNvSpPr>
            <p:nvPr/>
          </p:nvSpPr>
          <p:spPr bwMode="auto">
            <a:xfrm flipV="1">
              <a:off x="2078"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27" name="Line 71"/>
            <p:cNvSpPr>
              <a:spLocks noChangeShapeType="1"/>
            </p:cNvSpPr>
            <p:nvPr/>
          </p:nvSpPr>
          <p:spPr bwMode="auto">
            <a:xfrm flipV="1">
              <a:off x="2102"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28" name="Line 72"/>
            <p:cNvSpPr>
              <a:spLocks noChangeShapeType="1"/>
            </p:cNvSpPr>
            <p:nvPr/>
          </p:nvSpPr>
          <p:spPr bwMode="auto">
            <a:xfrm flipV="1">
              <a:off x="2126"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29" name="Freeform 73"/>
            <p:cNvSpPr>
              <a:spLocks/>
            </p:cNvSpPr>
            <p:nvPr/>
          </p:nvSpPr>
          <p:spPr bwMode="auto">
            <a:xfrm>
              <a:off x="2150"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0" name="Freeform 74"/>
            <p:cNvSpPr>
              <a:spLocks/>
            </p:cNvSpPr>
            <p:nvPr/>
          </p:nvSpPr>
          <p:spPr bwMode="auto">
            <a:xfrm>
              <a:off x="2174"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1" name="Freeform 75"/>
            <p:cNvSpPr>
              <a:spLocks/>
            </p:cNvSpPr>
            <p:nvPr/>
          </p:nvSpPr>
          <p:spPr bwMode="auto">
            <a:xfrm>
              <a:off x="2198" y="1830"/>
              <a:ext cx="30" cy="60"/>
            </a:xfrm>
            <a:custGeom>
              <a:avLst/>
              <a:gdLst>
                <a:gd name="T0" fmla="*/ 0 w 30"/>
                <a:gd name="T1" fmla="*/ 60 h 60"/>
                <a:gd name="T2" fmla="*/ 12 w 30"/>
                <a:gd name="T3" fmla="*/ 30 h 60"/>
                <a:gd name="T4" fmla="*/ 30 w 30"/>
                <a:gd name="T5" fmla="*/ 0 h 60"/>
                <a:gd name="T6" fmla="*/ 0 60000 65536"/>
                <a:gd name="T7" fmla="*/ 0 60000 65536"/>
                <a:gd name="T8" fmla="*/ 0 60000 65536"/>
              </a:gdLst>
              <a:ahLst/>
              <a:cxnLst>
                <a:cxn ang="T6">
                  <a:pos x="T0" y="T1"/>
                </a:cxn>
                <a:cxn ang="T7">
                  <a:pos x="T2" y="T3"/>
                </a:cxn>
                <a:cxn ang="T8">
                  <a:pos x="T4" y="T5"/>
                </a:cxn>
              </a:cxnLst>
              <a:rect l="0" t="0" r="r" b="b"/>
              <a:pathLst>
                <a:path w="30" h="60">
                  <a:moveTo>
                    <a:pt x="0" y="60"/>
                  </a:moveTo>
                  <a:lnTo>
                    <a:pt x="12" y="30"/>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2" name="Freeform 76"/>
            <p:cNvSpPr>
              <a:spLocks/>
            </p:cNvSpPr>
            <p:nvPr/>
          </p:nvSpPr>
          <p:spPr bwMode="auto">
            <a:xfrm>
              <a:off x="2228"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3" name="Freeform 77"/>
            <p:cNvSpPr>
              <a:spLocks/>
            </p:cNvSpPr>
            <p:nvPr/>
          </p:nvSpPr>
          <p:spPr bwMode="auto">
            <a:xfrm>
              <a:off x="2252"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4" name="Freeform 78"/>
            <p:cNvSpPr>
              <a:spLocks/>
            </p:cNvSpPr>
            <p:nvPr/>
          </p:nvSpPr>
          <p:spPr bwMode="auto">
            <a:xfrm>
              <a:off x="2276"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5" name="Freeform 79"/>
            <p:cNvSpPr>
              <a:spLocks/>
            </p:cNvSpPr>
            <p:nvPr/>
          </p:nvSpPr>
          <p:spPr bwMode="auto">
            <a:xfrm>
              <a:off x="2300"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6" name="Freeform 80"/>
            <p:cNvSpPr>
              <a:spLocks/>
            </p:cNvSpPr>
            <p:nvPr/>
          </p:nvSpPr>
          <p:spPr bwMode="auto">
            <a:xfrm>
              <a:off x="2324"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7" name="Freeform 81"/>
            <p:cNvSpPr>
              <a:spLocks/>
            </p:cNvSpPr>
            <p:nvPr/>
          </p:nvSpPr>
          <p:spPr bwMode="auto">
            <a:xfrm>
              <a:off x="2348"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8" name="Freeform 82"/>
            <p:cNvSpPr>
              <a:spLocks/>
            </p:cNvSpPr>
            <p:nvPr/>
          </p:nvSpPr>
          <p:spPr bwMode="auto">
            <a:xfrm>
              <a:off x="2372" y="1830"/>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39" name="Freeform 83"/>
            <p:cNvSpPr>
              <a:spLocks/>
            </p:cNvSpPr>
            <p:nvPr/>
          </p:nvSpPr>
          <p:spPr bwMode="auto">
            <a:xfrm>
              <a:off x="2396"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0" name="Freeform 84"/>
            <p:cNvSpPr>
              <a:spLocks/>
            </p:cNvSpPr>
            <p:nvPr/>
          </p:nvSpPr>
          <p:spPr bwMode="auto">
            <a:xfrm>
              <a:off x="2420"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1" name="Line 85"/>
            <p:cNvSpPr>
              <a:spLocks noChangeShapeType="1"/>
            </p:cNvSpPr>
            <p:nvPr/>
          </p:nvSpPr>
          <p:spPr bwMode="auto">
            <a:xfrm>
              <a:off x="2444"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42" name="Line 86"/>
            <p:cNvSpPr>
              <a:spLocks noChangeShapeType="1"/>
            </p:cNvSpPr>
            <p:nvPr/>
          </p:nvSpPr>
          <p:spPr bwMode="auto">
            <a:xfrm>
              <a:off x="2468" y="2123"/>
              <a:ext cx="23"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43" name="Line 87"/>
            <p:cNvSpPr>
              <a:spLocks noChangeShapeType="1"/>
            </p:cNvSpPr>
            <p:nvPr/>
          </p:nvSpPr>
          <p:spPr bwMode="auto">
            <a:xfrm>
              <a:off x="2491"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44" name="Line 88"/>
            <p:cNvSpPr>
              <a:spLocks noChangeShapeType="1"/>
            </p:cNvSpPr>
            <p:nvPr/>
          </p:nvSpPr>
          <p:spPr bwMode="auto">
            <a:xfrm>
              <a:off x="2515"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45" name="Freeform 89"/>
            <p:cNvSpPr>
              <a:spLocks/>
            </p:cNvSpPr>
            <p:nvPr/>
          </p:nvSpPr>
          <p:spPr bwMode="auto">
            <a:xfrm>
              <a:off x="2545"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6" name="Freeform 90"/>
            <p:cNvSpPr>
              <a:spLocks/>
            </p:cNvSpPr>
            <p:nvPr/>
          </p:nvSpPr>
          <p:spPr bwMode="auto">
            <a:xfrm>
              <a:off x="2569"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7" name="Freeform 91"/>
            <p:cNvSpPr>
              <a:spLocks/>
            </p:cNvSpPr>
            <p:nvPr/>
          </p:nvSpPr>
          <p:spPr bwMode="auto">
            <a:xfrm>
              <a:off x="2593"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8" name="Freeform 92"/>
            <p:cNvSpPr>
              <a:spLocks/>
            </p:cNvSpPr>
            <p:nvPr/>
          </p:nvSpPr>
          <p:spPr bwMode="auto">
            <a:xfrm>
              <a:off x="2617"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49" name="Freeform 93"/>
            <p:cNvSpPr>
              <a:spLocks/>
            </p:cNvSpPr>
            <p:nvPr/>
          </p:nvSpPr>
          <p:spPr bwMode="auto">
            <a:xfrm>
              <a:off x="2641"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0" name="Freeform 94"/>
            <p:cNvSpPr>
              <a:spLocks/>
            </p:cNvSpPr>
            <p:nvPr/>
          </p:nvSpPr>
          <p:spPr bwMode="auto">
            <a:xfrm>
              <a:off x="2665"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1" name="Freeform 95"/>
            <p:cNvSpPr>
              <a:spLocks/>
            </p:cNvSpPr>
            <p:nvPr/>
          </p:nvSpPr>
          <p:spPr bwMode="auto">
            <a:xfrm>
              <a:off x="2689"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2" name="Freeform 96"/>
            <p:cNvSpPr>
              <a:spLocks/>
            </p:cNvSpPr>
            <p:nvPr/>
          </p:nvSpPr>
          <p:spPr bwMode="auto">
            <a:xfrm>
              <a:off x="2713"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3" name="Freeform 97"/>
            <p:cNvSpPr>
              <a:spLocks/>
            </p:cNvSpPr>
            <p:nvPr/>
          </p:nvSpPr>
          <p:spPr bwMode="auto">
            <a:xfrm>
              <a:off x="2737"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4" name="Freeform 98"/>
            <p:cNvSpPr>
              <a:spLocks/>
            </p:cNvSpPr>
            <p:nvPr/>
          </p:nvSpPr>
          <p:spPr bwMode="auto">
            <a:xfrm>
              <a:off x="2761"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5" name="Freeform 99"/>
            <p:cNvSpPr>
              <a:spLocks/>
            </p:cNvSpPr>
            <p:nvPr/>
          </p:nvSpPr>
          <p:spPr bwMode="auto">
            <a:xfrm>
              <a:off x="2785"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6" name="Freeform 100"/>
            <p:cNvSpPr>
              <a:spLocks/>
            </p:cNvSpPr>
            <p:nvPr/>
          </p:nvSpPr>
          <p:spPr bwMode="auto">
            <a:xfrm>
              <a:off x="2809"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57" name="Line 101"/>
            <p:cNvSpPr>
              <a:spLocks noChangeShapeType="1"/>
            </p:cNvSpPr>
            <p:nvPr/>
          </p:nvSpPr>
          <p:spPr bwMode="auto">
            <a:xfrm flipV="1">
              <a:off x="2833"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58" name="Line 102"/>
            <p:cNvSpPr>
              <a:spLocks noChangeShapeType="1"/>
            </p:cNvSpPr>
            <p:nvPr/>
          </p:nvSpPr>
          <p:spPr bwMode="auto">
            <a:xfrm flipV="1">
              <a:off x="2863"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59" name="Line 103"/>
            <p:cNvSpPr>
              <a:spLocks noChangeShapeType="1"/>
            </p:cNvSpPr>
            <p:nvPr/>
          </p:nvSpPr>
          <p:spPr bwMode="auto">
            <a:xfrm flipV="1">
              <a:off x="2887"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60" name="Line 104"/>
            <p:cNvSpPr>
              <a:spLocks noChangeShapeType="1"/>
            </p:cNvSpPr>
            <p:nvPr/>
          </p:nvSpPr>
          <p:spPr bwMode="auto">
            <a:xfrm flipV="1">
              <a:off x="2911"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61" name="Freeform 105"/>
            <p:cNvSpPr>
              <a:spLocks/>
            </p:cNvSpPr>
            <p:nvPr/>
          </p:nvSpPr>
          <p:spPr bwMode="auto">
            <a:xfrm>
              <a:off x="2935"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2" name="Freeform 106"/>
            <p:cNvSpPr>
              <a:spLocks/>
            </p:cNvSpPr>
            <p:nvPr/>
          </p:nvSpPr>
          <p:spPr bwMode="auto">
            <a:xfrm>
              <a:off x="2959"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3" name="Freeform 107"/>
            <p:cNvSpPr>
              <a:spLocks/>
            </p:cNvSpPr>
            <p:nvPr/>
          </p:nvSpPr>
          <p:spPr bwMode="auto">
            <a:xfrm>
              <a:off x="2983"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4" name="Freeform 108"/>
            <p:cNvSpPr>
              <a:spLocks/>
            </p:cNvSpPr>
            <p:nvPr/>
          </p:nvSpPr>
          <p:spPr bwMode="auto">
            <a:xfrm>
              <a:off x="3007"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5" name="Freeform 109"/>
            <p:cNvSpPr>
              <a:spLocks/>
            </p:cNvSpPr>
            <p:nvPr/>
          </p:nvSpPr>
          <p:spPr bwMode="auto">
            <a:xfrm>
              <a:off x="3031"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6" name="Freeform 110"/>
            <p:cNvSpPr>
              <a:spLocks/>
            </p:cNvSpPr>
            <p:nvPr/>
          </p:nvSpPr>
          <p:spPr bwMode="auto">
            <a:xfrm>
              <a:off x="3055"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7" name="Freeform 111"/>
            <p:cNvSpPr>
              <a:spLocks/>
            </p:cNvSpPr>
            <p:nvPr/>
          </p:nvSpPr>
          <p:spPr bwMode="auto">
            <a:xfrm>
              <a:off x="3079"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8" name="Freeform 112"/>
            <p:cNvSpPr>
              <a:spLocks/>
            </p:cNvSpPr>
            <p:nvPr/>
          </p:nvSpPr>
          <p:spPr bwMode="auto">
            <a:xfrm>
              <a:off x="3103"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69" name="Freeform 113"/>
            <p:cNvSpPr>
              <a:spLocks/>
            </p:cNvSpPr>
            <p:nvPr/>
          </p:nvSpPr>
          <p:spPr bwMode="auto">
            <a:xfrm>
              <a:off x="3127" y="1789"/>
              <a:ext cx="23" cy="41"/>
            </a:xfrm>
            <a:custGeom>
              <a:avLst/>
              <a:gdLst>
                <a:gd name="T0" fmla="*/ 0 w 23"/>
                <a:gd name="T1" fmla="*/ 0 h 41"/>
                <a:gd name="T2" fmla="*/ 11 w 23"/>
                <a:gd name="T3" fmla="*/ 17 h 41"/>
                <a:gd name="T4" fmla="*/ 23 w 23"/>
                <a:gd name="T5" fmla="*/ 41 h 41"/>
                <a:gd name="T6" fmla="*/ 0 60000 65536"/>
                <a:gd name="T7" fmla="*/ 0 60000 65536"/>
                <a:gd name="T8" fmla="*/ 0 60000 65536"/>
              </a:gdLst>
              <a:ahLst/>
              <a:cxnLst>
                <a:cxn ang="T6">
                  <a:pos x="T0" y="T1"/>
                </a:cxn>
                <a:cxn ang="T7">
                  <a:pos x="T2" y="T3"/>
                </a:cxn>
                <a:cxn ang="T8">
                  <a:pos x="T4" y="T5"/>
                </a:cxn>
              </a:cxnLst>
              <a:rect l="0" t="0" r="r" b="b"/>
              <a:pathLst>
                <a:path w="23" h="41">
                  <a:moveTo>
                    <a:pt x="0" y="0"/>
                  </a:moveTo>
                  <a:lnTo>
                    <a:pt x="11" y="17"/>
                  </a:lnTo>
                  <a:lnTo>
                    <a:pt x="23"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0" name="Freeform 114"/>
            <p:cNvSpPr>
              <a:spLocks/>
            </p:cNvSpPr>
            <p:nvPr/>
          </p:nvSpPr>
          <p:spPr bwMode="auto">
            <a:xfrm>
              <a:off x="3150" y="1830"/>
              <a:ext cx="30" cy="60"/>
            </a:xfrm>
            <a:custGeom>
              <a:avLst/>
              <a:gdLst>
                <a:gd name="T0" fmla="*/ 0 w 30"/>
                <a:gd name="T1" fmla="*/ 0 h 60"/>
                <a:gd name="T2" fmla="*/ 12 w 30"/>
                <a:gd name="T3" fmla="*/ 30 h 60"/>
                <a:gd name="T4" fmla="*/ 30 w 30"/>
                <a:gd name="T5" fmla="*/ 60 h 60"/>
                <a:gd name="T6" fmla="*/ 0 60000 65536"/>
                <a:gd name="T7" fmla="*/ 0 60000 65536"/>
                <a:gd name="T8" fmla="*/ 0 60000 65536"/>
              </a:gdLst>
              <a:ahLst/>
              <a:cxnLst>
                <a:cxn ang="T6">
                  <a:pos x="T0" y="T1"/>
                </a:cxn>
                <a:cxn ang="T7">
                  <a:pos x="T2" y="T3"/>
                </a:cxn>
                <a:cxn ang="T8">
                  <a:pos x="T4" y="T5"/>
                </a:cxn>
              </a:cxnLst>
              <a:rect l="0" t="0" r="r" b="b"/>
              <a:pathLst>
                <a:path w="30" h="60">
                  <a:moveTo>
                    <a:pt x="0" y="0"/>
                  </a:moveTo>
                  <a:lnTo>
                    <a:pt x="12" y="30"/>
                  </a:lnTo>
                  <a:lnTo>
                    <a:pt x="30"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1" name="Freeform 115"/>
            <p:cNvSpPr>
              <a:spLocks/>
            </p:cNvSpPr>
            <p:nvPr/>
          </p:nvSpPr>
          <p:spPr bwMode="auto">
            <a:xfrm>
              <a:off x="3180"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2" name="Freeform 116"/>
            <p:cNvSpPr>
              <a:spLocks/>
            </p:cNvSpPr>
            <p:nvPr/>
          </p:nvSpPr>
          <p:spPr bwMode="auto">
            <a:xfrm>
              <a:off x="3204"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3" name="Line 117"/>
            <p:cNvSpPr>
              <a:spLocks noChangeShapeType="1"/>
            </p:cNvSpPr>
            <p:nvPr/>
          </p:nvSpPr>
          <p:spPr bwMode="auto">
            <a:xfrm>
              <a:off x="3228"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74" name="Line 118"/>
            <p:cNvSpPr>
              <a:spLocks noChangeShapeType="1"/>
            </p:cNvSpPr>
            <p:nvPr/>
          </p:nvSpPr>
          <p:spPr bwMode="auto">
            <a:xfrm>
              <a:off x="3252"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75" name="Line 119"/>
            <p:cNvSpPr>
              <a:spLocks noChangeShapeType="1"/>
            </p:cNvSpPr>
            <p:nvPr/>
          </p:nvSpPr>
          <p:spPr bwMode="auto">
            <a:xfrm>
              <a:off x="3276"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76" name="Line 120"/>
            <p:cNvSpPr>
              <a:spLocks noChangeShapeType="1"/>
            </p:cNvSpPr>
            <p:nvPr/>
          </p:nvSpPr>
          <p:spPr bwMode="auto">
            <a:xfrm>
              <a:off x="3300"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677" name="Freeform 121"/>
            <p:cNvSpPr>
              <a:spLocks/>
            </p:cNvSpPr>
            <p:nvPr/>
          </p:nvSpPr>
          <p:spPr bwMode="auto">
            <a:xfrm>
              <a:off x="3324"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8" name="Freeform 122"/>
            <p:cNvSpPr>
              <a:spLocks/>
            </p:cNvSpPr>
            <p:nvPr/>
          </p:nvSpPr>
          <p:spPr bwMode="auto">
            <a:xfrm>
              <a:off x="3348"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79" name="Freeform 123"/>
            <p:cNvSpPr>
              <a:spLocks/>
            </p:cNvSpPr>
            <p:nvPr/>
          </p:nvSpPr>
          <p:spPr bwMode="auto">
            <a:xfrm>
              <a:off x="3372"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0" name="Freeform 124"/>
            <p:cNvSpPr>
              <a:spLocks/>
            </p:cNvSpPr>
            <p:nvPr/>
          </p:nvSpPr>
          <p:spPr bwMode="auto">
            <a:xfrm>
              <a:off x="3396"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1" name="Freeform 125"/>
            <p:cNvSpPr>
              <a:spLocks/>
            </p:cNvSpPr>
            <p:nvPr/>
          </p:nvSpPr>
          <p:spPr bwMode="auto">
            <a:xfrm>
              <a:off x="3420"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2" name="Freeform 126"/>
            <p:cNvSpPr>
              <a:spLocks/>
            </p:cNvSpPr>
            <p:nvPr/>
          </p:nvSpPr>
          <p:spPr bwMode="auto">
            <a:xfrm>
              <a:off x="3444" y="2661"/>
              <a:ext cx="30" cy="12"/>
            </a:xfrm>
            <a:custGeom>
              <a:avLst/>
              <a:gdLst>
                <a:gd name="T0" fmla="*/ 0 w 30"/>
                <a:gd name="T1" fmla="*/ 0 h 12"/>
                <a:gd name="T2" fmla="*/ 12 w 30"/>
                <a:gd name="T3" fmla="*/ 6 h 12"/>
                <a:gd name="T4" fmla="*/ 30 w 30"/>
                <a:gd name="T5" fmla="*/ 12 h 12"/>
                <a:gd name="T6" fmla="*/ 0 60000 65536"/>
                <a:gd name="T7" fmla="*/ 0 60000 65536"/>
                <a:gd name="T8" fmla="*/ 0 60000 65536"/>
              </a:gdLst>
              <a:ahLst/>
              <a:cxnLst>
                <a:cxn ang="T6">
                  <a:pos x="T0" y="T1"/>
                </a:cxn>
                <a:cxn ang="T7">
                  <a:pos x="T2" y="T3"/>
                </a:cxn>
                <a:cxn ang="T8">
                  <a:pos x="T4" y="T5"/>
                </a:cxn>
              </a:cxnLst>
              <a:rect l="0" t="0" r="r" b="b"/>
              <a:pathLst>
                <a:path w="30" h="12">
                  <a:moveTo>
                    <a:pt x="0" y="0"/>
                  </a:moveTo>
                  <a:lnTo>
                    <a:pt x="12" y="6"/>
                  </a:lnTo>
                  <a:lnTo>
                    <a:pt x="30"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3" name="Freeform 127"/>
            <p:cNvSpPr>
              <a:spLocks/>
            </p:cNvSpPr>
            <p:nvPr/>
          </p:nvSpPr>
          <p:spPr bwMode="auto">
            <a:xfrm>
              <a:off x="3474"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4" name="Freeform 128"/>
            <p:cNvSpPr>
              <a:spLocks/>
            </p:cNvSpPr>
            <p:nvPr/>
          </p:nvSpPr>
          <p:spPr bwMode="auto">
            <a:xfrm>
              <a:off x="3498"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5" name="Freeform 129"/>
            <p:cNvSpPr>
              <a:spLocks/>
            </p:cNvSpPr>
            <p:nvPr/>
          </p:nvSpPr>
          <p:spPr bwMode="auto">
            <a:xfrm>
              <a:off x="3522"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6" name="Freeform 130"/>
            <p:cNvSpPr>
              <a:spLocks/>
            </p:cNvSpPr>
            <p:nvPr/>
          </p:nvSpPr>
          <p:spPr bwMode="auto">
            <a:xfrm>
              <a:off x="3546"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7" name="Freeform 131"/>
            <p:cNvSpPr>
              <a:spLocks/>
            </p:cNvSpPr>
            <p:nvPr/>
          </p:nvSpPr>
          <p:spPr bwMode="auto">
            <a:xfrm>
              <a:off x="3570"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8" name="Freeform 132"/>
            <p:cNvSpPr>
              <a:spLocks/>
            </p:cNvSpPr>
            <p:nvPr/>
          </p:nvSpPr>
          <p:spPr bwMode="auto">
            <a:xfrm>
              <a:off x="3594"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689" name="Line 133"/>
            <p:cNvSpPr>
              <a:spLocks noChangeShapeType="1"/>
            </p:cNvSpPr>
            <p:nvPr/>
          </p:nvSpPr>
          <p:spPr bwMode="auto">
            <a:xfrm flipV="1">
              <a:off x="3618"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16390" name="Text Box 134"/>
          <p:cNvSpPr txBox="1">
            <a:spLocks noChangeArrowheads="1"/>
          </p:cNvSpPr>
          <p:nvPr/>
        </p:nvSpPr>
        <p:spPr bwMode="auto">
          <a:xfrm>
            <a:off x="7997821" y="2689516"/>
            <a:ext cx="311150"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b="1" i="1">
                <a:solidFill>
                  <a:srgbClr val="000000"/>
                </a:solidFill>
                <a:latin typeface="Times New Roman" pitchFamily="18" charset="0"/>
              </a:rPr>
              <a:t>x</a:t>
            </a:r>
            <a:endParaRPr lang="pt-BR" sz="2000" b="1" i="1">
              <a:solidFill>
                <a:srgbClr val="000000"/>
              </a:solidFill>
              <a:latin typeface="Times New Roman" pitchFamily="18" charset="0"/>
            </a:endParaRPr>
          </a:p>
        </p:txBody>
      </p:sp>
      <p:sp>
        <p:nvSpPr>
          <p:cNvPr id="16391" name="Text Box 135"/>
          <p:cNvSpPr txBox="1">
            <a:spLocks noChangeArrowheads="1"/>
          </p:cNvSpPr>
          <p:nvPr/>
        </p:nvSpPr>
        <p:spPr bwMode="auto">
          <a:xfrm>
            <a:off x="401634" y="2089441"/>
            <a:ext cx="563562"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b="1" i="1">
                <a:solidFill>
                  <a:srgbClr val="000000"/>
                </a:solidFill>
                <a:latin typeface="Times New Roman" pitchFamily="18" charset="0"/>
              </a:rPr>
              <a:t>f(x)</a:t>
            </a:r>
            <a:endParaRPr lang="pt-BR" sz="2000" b="1" i="1">
              <a:solidFill>
                <a:srgbClr val="000000"/>
              </a:solidFill>
              <a:latin typeface="Times New Roman" pitchFamily="18" charset="0"/>
            </a:endParaRPr>
          </a:p>
        </p:txBody>
      </p:sp>
      <p:grpSp>
        <p:nvGrpSpPr>
          <p:cNvPr id="282928" name="Group 304"/>
          <p:cNvGrpSpPr>
            <a:grpSpLocks/>
          </p:cNvGrpSpPr>
          <p:nvPr/>
        </p:nvGrpSpPr>
        <p:grpSpPr bwMode="auto">
          <a:xfrm>
            <a:off x="1936746" y="2222791"/>
            <a:ext cx="5734050" cy="1096962"/>
            <a:chOff x="1236" y="1495"/>
            <a:chExt cx="3612" cy="691"/>
          </a:xfrm>
        </p:grpSpPr>
        <p:sp>
          <p:nvSpPr>
            <p:cNvPr id="16555" name="Line 136"/>
            <p:cNvSpPr>
              <a:spLocks noChangeShapeType="1"/>
            </p:cNvSpPr>
            <p:nvPr/>
          </p:nvSpPr>
          <p:spPr bwMode="auto">
            <a:xfrm flipV="1">
              <a:off x="1236"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56" name="Line 137"/>
            <p:cNvSpPr>
              <a:spLocks noChangeShapeType="1"/>
            </p:cNvSpPr>
            <p:nvPr/>
          </p:nvSpPr>
          <p:spPr bwMode="auto">
            <a:xfrm flipV="1">
              <a:off x="1752"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57" name="Line 138"/>
            <p:cNvSpPr>
              <a:spLocks noChangeShapeType="1"/>
            </p:cNvSpPr>
            <p:nvPr/>
          </p:nvSpPr>
          <p:spPr bwMode="auto">
            <a:xfrm flipV="1">
              <a:off x="2268"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58" name="Line 139"/>
            <p:cNvSpPr>
              <a:spLocks noChangeShapeType="1"/>
            </p:cNvSpPr>
            <p:nvPr/>
          </p:nvSpPr>
          <p:spPr bwMode="auto">
            <a:xfrm flipV="1">
              <a:off x="2784"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59" name="Line 140"/>
            <p:cNvSpPr>
              <a:spLocks noChangeShapeType="1"/>
            </p:cNvSpPr>
            <p:nvPr/>
          </p:nvSpPr>
          <p:spPr bwMode="auto">
            <a:xfrm flipV="1">
              <a:off x="3300"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60" name="Line 141"/>
            <p:cNvSpPr>
              <a:spLocks noChangeShapeType="1"/>
            </p:cNvSpPr>
            <p:nvPr/>
          </p:nvSpPr>
          <p:spPr bwMode="auto">
            <a:xfrm flipV="1">
              <a:off x="3816"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61" name="Line 142"/>
            <p:cNvSpPr>
              <a:spLocks noChangeShapeType="1"/>
            </p:cNvSpPr>
            <p:nvPr/>
          </p:nvSpPr>
          <p:spPr bwMode="auto">
            <a:xfrm flipV="1">
              <a:off x="4848"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562" name="Line 143"/>
            <p:cNvSpPr>
              <a:spLocks noChangeShapeType="1"/>
            </p:cNvSpPr>
            <p:nvPr/>
          </p:nvSpPr>
          <p:spPr bwMode="auto">
            <a:xfrm flipV="1">
              <a:off x="4332" y="1495"/>
              <a:ext cx="0" cy="691"/>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282768" name="Freeform 144"/>
          <p:cNvSpPr>
            <a:spLocks/>
          </p:cNvSpPr>
          <p:nvPr/>
        </p:nvSpPr>
        <p:spPr bwMode="auto">
          <a:xfrm>
            <a:off x="1100134" y="2667291"/>
            <a:ext cx="6580187" cy="180975"/>
          </a:xfrm>
          <a:custGeom>
            <a:avLst/>
            <a:gdLst>
              <a:gd name="T0" fmla="*/ 0 w 3108"/>
              <a:gd name="T1" fmla="*/ 87007 h 208"/>
              <a:gd name="T2" fmla="*/ 838402 w 3108"/>
              <a:gd name="T3" fmla="*/ 83527 h 208"/>
              <a:gd name="T4" fmla="*/ 1668336 w 3108"/>
              <a:gd name="T5" fmla="*/ 104409 h 208"/>
              <a:gd name="T6" fmla="*/ 2481332 w 3108"/>
              <a:gd name="T7" fmla="*/ 59165 h 208"/>
              <a:gd name="T8" fmla="*/ 3311265 w 3108"/>
              <a:gd name="T9" fmla="*/ 135731 h 208"/>
              <a:gd name="T10" fmla="*/ 4115793 w 3108"/>
              <a:gd name="T11" fmla="*/ 34803 h 208"/>
              <a:gd name="T12" fmla="*/ 4928789 w 3108"/>
              <a:gd name="T13" fmla="*/ 180975 h 208"/>
              <a:gd name="T14" fmla="*/ 5767191 w 3108"/>
              <a:gd name="T15" fmla="*/ 0 h 208"/>
              <a:gd name="T16" fmla="*/ 6580187 w 3108"/>
              <a:gd name="T17" fmla="*/ 174014 h 2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08" h="208">
                <a:moveTo>
                  <a:pt x="0" y="100"/>
                </a:moveTo>
                <a:lnTo>
                  <a:pt x="396" y="96"/>
                </a:lnTo>
                <a:lnTo>
                  <a:pt x="788" y="120"/>
                </a:lnTo>
                <a:lnTo>
                  <a:pt x="1172" y="68"/>
                </a:lnTo>
                <a:lnTo>
                  <a:pt x="1564" y="156"/>
                </a:lnTo>
                <a:cubicBezTo>
                  <a:pt x="1564" y="156"/>
                  <a:pt x="1944" y="40"/>
                  <a:pt x="1944" y="40"/>
                </a:cubicBezTo>
                <a:cubicBezTo>
                  <a:pt x="1944" y="40"/>
                  <a:pt x="2328" y="208"/>
                  <a:pt x="2328" y="208"/>
                </a:cubicBezTo>
                <a:lnTo>
                  <a:pt x="2724" y="0"/>
                </a:lnTo>
                <a:lnTo>
                  <a:pt x="3108" y="200"/>
                </a:lnTo>
              </a:path>
            </a:pathLst>
          </a:custGeom>
          <a:noFill/>
          <a:ln w="28575" cap="flat" cmpd="sng">
            <a:solidFill>
              <a:srgbClr val="FF5F5F"/>
            </a:solidFill>
            <a:prstDash val="solid"/>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282931" name="Group 307"/>
          <p:cNvGrpSpPr>
            <a:grpSpLocks/>
          </p:cNvGrpSpPr>
          <p:nvPr/>
        </p:nvGrpSpPr>
        <p:grpSpPr bwMode="auto">
          <a:xfrm>
            <a:off x="401634" y="3511841"/>
            <a:ext cx="7907337" cy="1292225"/>
            <a:chOff x="269" y="2307"/>
            <a:chExt cx="4981" cy="814"/>
          </a:xfrm>
        </p:grpSpPr>
        <p:sp>
          <p:nvSpPr>
            <p:cNvPr id="16421" name="Line 146"/>
            <p:cNvSpPr>
              <a:spLocks noChangeShapeType="1"/>
            </p:cNvSpPr>
            <p:nvPr/>
          </p:nvSpPr>
          <p:spPr bwMode="auto">
            <a:xfrm>
              <a:off x="713" y="2366"/>
              <a:ext cx="1" cy="755"/>
            </a:xfrm>
            <a:prstGeom prst="line">
              <a:avLst/>
            </a:prstGeom>
            <a:noFill/>
            <a:ln w="0">
              <a:solidFill>
                <a:srgbClr val="000000"/>
              </a:solidFill>
              <a:round/>
              <a:headEnd type="triangle" w="med" len="me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nvGrpSpPr>
            <p:cNvPr id="16422" name="Group 306"/>
            <p:cNvGrpSpPr>
              <a:grpSpLocks/>
            </p:cNvGrpSpPr>
            <p:nvPr/>
          </p:nvGrpSpPr>
          <p:grpSpPr bwMode="auto">
            <a:xfrm>
              <a:off x="269" y="2307"/>
              <a:ext cx="4981" cy="790"/>
              <a:chOff x="269" y="2307"/>
              <a:chExt cx="4981" cy="790"/>
            </a:xfrm>
          </p:grpSpPr>
          <p:sp>
            <p:nvSpPr>
              <p:cNvPr id="16423" name="Line 147"/>
              <p:cNvSpPr>
                <a:spLocks noChangeShapeType="1"/>
              </p:cNvSpPr>
              <p:nvPr/>
            </p:nvSpPr>
            <p:spPr bwMode="auto">
              <a:xfrm>
                <a:off x="686" y="2744"/>
                <a:ext cx="4561" cy="0"/>
              </a:xfrm>
              <a:prstGeom prst="line">
                <a:avLst/>
              </a:prstGeom>
              <a:noFill/>
              <a:ln w="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nvGrpSpPr>
              <p:cNvPr id="16424" name="Group 148"/>
              <p:cNvGrpSpPr>
                <a:grpSpLocks/>
              </p:cNvGrpSpPr>
              <p:nvPr/>
            </p:nvGrpSpPr>
            <p:grpSpPr bwMode="auto">
              <a:xfrm>
                <a:off x="718" y="2492"/>
                <a:ext cx="4138" cy="504"/>
                <a:chOff x="539" y="1753"/>
                <a:chExt cx="3103" cy="920"/>
              </a:xfrm>
            </p:grpSpPr>
            <p:sp>
              <p:nvSpPr>
                <p:cNvPr id="16428" name="Line 149"/>
                <p:cNvSpPr>
                  <a:spLocks noChangeShapeType="1"/>
                </p:cNvSpPr>
                <p:nvPr/>
              </p:nvSpPr>
              <p:spPr bwMode="auto">
                <a:xfrm flipV="1">
                  <a:off x="539" y="2123"/>
                  <a:ext cx="23"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29" name="Line 150"/>
                <p:cNvSpPr>
                  <a:spLocks noChangeShapeType="1"/>
                </p:cNvSpPr>
                <p:nvPr/>
              </p:nvSpPr>
              <p:spPr bwMode="auto">
                <a:xfrm flipV="1">
                  <a:off x="562"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30" name="Freeform 151"/>
                <p:cNvSpPr>
                  <a:spLocks/>
                </p:cNvSpPr>
                <p:nvPr/>
              </p:nvSpPr>
              <p:spPr bwMode="auto">
                <a:xfrm>
                  <a:off x="586"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1" name="Freeform 152"/>
                <p:cNvSpPr>
                  <a:spLocks/>
                </p:cNvSpPr>
                <p:nvPr/>
              </p:nvSpPr>
              <p:spPr bwMode="auto">
                <a:xfrm>
                  <a:off x="610"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2" name="Freeform 153"/>
                <p:cNvSpPr>
                  <a:spLocks/>
                </p:cNvSpPr>
                <p:nvPr/>
              </p:nvSpPr>
              <p:spPr bwMode="auto">
                <a:xfrm>
                  <a:off x="634"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3" name="Freeform 154"/>
                <p:cNvSpPr>
                  <a:spLocks/>
                </p:cNvSpPr>
                <p:nvPr/>
              </p:nvSpPr>
              <p:spPr bwMode="auto">
                <a:xfrm>
                  <a:off x="658" y="1789"/>
                  <a:ext cx="30" cy="41"/>
                </a:xfrm>
                <a:custGeom>
                  <a:avLst/>
                  <a:gdLst>
                    <a:gd name="T0" fmla="*/ 0 w 30"/>
                    <a:gd name="T1" fmla="*/ 41 h 41"/>
                    <a:gd name="T2" fmla="*/ 12 w 30"/>
                    <a:gd name="T3" fmla="*/ 17 h 41"/>
                    <a:gd name="T4" fmla="*/ 30 w 30"/>
                    <a:gd name="T5" fmla="*/ 0 h 41"/>
                    <a:gd name="T6" fmla="*/ 0 60000 65536"/>
                    <a:gd name="T7" fmla="*/ 0 60000 65536"/>
                    <a:gd name="T8" fmla="*/ 0 60000 65536"/>
                  </a:gdLst>
                  <a:ahLst/>
                  <a:cxnLst>
                    <a:cxn ang="T6">
                      <a:pos x="T0" y="T1"/>
                    </a:cxn>
                    <a:cxn ang="T7">
                      <a:pos x="T2" y="T3"/>
                    </a:cxn>
                    <a:cxn ang="T8">
                      <a:pos x="T4" y="T5"/>
                    </a:cxn>
                  </a:cxnLst>
                  <a:rect l="0" t="0" r="r" b="b"/>
                  <a:pathLst>
                    <a:path w="30" h="41">
                      <a:moveTo>
                        <a:pt x="0" y="41"/>
                      </a:moveTo>
                      <a:lnTo>
                        <a:pt x="12" y="17"/>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4" name="Freeform 155"/>
                <p:cNvSpPr>
                  <a:spLocks/>
                </p:cNvSpPr>
                <p:nvPr/>
              </p:nvSpPr>
              <p:spPr bwMode="auto">
                <a:xfrm>
                  <a:off x="688"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5" name="Freeform 156"/>
                <p:cNvSpPr>
                  <a:spLocks/>
                </p:cNvSpPr>
                <p:nvPr/>
              </p:nvSpPr>
              <p:spPr bwMode="auto">
                <a:xfrm>
                  <a:off x="712"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6" name="Freeform 157"/>
                <p:cNvSpPr>
                  <a:spLocks/>
                </p:cNvSpPr>
                <p:nvPr/>
              </p:nvSpPr>
              <p:spPr bwMode="auto">
                <a:xfrm>
                  <a:off x="736"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7" name="Freeform 158"/>
                <p:cNvSpPr>
                  <a:spLocks/>
                </p:cNvSpPr>
                <p:nvPr/>
              </p:nvSpPr>
              <p:spPr bwMode="auto">
                <a:xfrm>
                  <a:off x="760"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8" name="Freeform 159"/>
                <p:cNvSpPr>
                  <a:spLocks/>
                </p:cNvSpPr>
                <p:nvPr/>
              </p:nvSpPr>
              <p:spPr bwMode="auto">
                <a:xfrm>
                  <a:off x="784"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39" name="Freeform 160"/>
                <p:cNvSpPr>
                  <a:spLocks/>
                </p:cNvSpPr>
                <p:nvPr/>
              </p:nvSpPr>
              <p:spPr bwMode="auto">
                <a:xfrm>
                  <a:off x="808" y="1830"/>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0" name="Freeform 161"/>
                <p:cNvSpPr>
                  <a:spLocks/>
                </p:cNvSpPr>
                <p:nvPr/>
              </p:nvSpPr>
              <p:spPr bwMode="auto">
                <a:xfrm>
                  <a:off x="832"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1" name="Freeform 162"/>
                <p:cNvSpPr>
                  <a:spLocks/>
                </p:cNvSpPr>
                <p:nvPr/>
              </p:nvSpPr>
              <p:spPr bwMode="auto">
                <a:xfrm>
                  <a:off x="856"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2" name="Line 163"/>
                <p:cNvSpPr>
                  <a:spLocks noChangeShapeType="1"/>
                </p:cNvSpPr>
                <p:nvPr/>
              </p:nvSpPr>
              <p:spPr bwMode="auto">
                <a:xfrm>
                  <a:off x="880"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43" name="Line 164"/>
                <p:cNvSpPr>
                  <a:spLocks noChangeShapeType="1"/>
                </p:cNvSpPr>
                <p:nvPr/>
              </p:nvSpPr>
              <p:spPr bwMode="auto">
                <a:xfrm>
                  <a:off x="904"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44" name="Line 165"/>
                <p:cNvSpPr>
                  <a:spLocks noChangeShapeType="1"/>
                </p:cNvSpPr>
                <p:nvPr/>
              </p:nvSpPr>
              <p:spPr bwMode="auto">
                <a:xfrm>
                  <a:off x="928"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45" name="Line 166"/>
                <p:cNvSpPr>
                  <a:spLocks noChangeShapeType="1"/>
                </p:cNvSpPr>
                <p:nvPr/>
              </p:nvSpPr>
              <p:spPr bwMode="auto">
                <a:xfrm>
                  <a:off x="952"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46" name="Freeform 167"/>
                <p:cNvSpPr>
                  <a:spLocks/>
                </p:cNvSpPr>
                <p:nvPr/>
              </p:nvSpPr>
              <p:spPr bwMode="auto">
                <a:xfrm>
                  <a:off x="976" y="2386"/>
                  <a:ext cx="30" cy="84"/>
                </a:xfrm>
                <a:custGeom>
                  <a:avLst/>
                  <a:gdLst>
                    <a:gd name="T0" fmla="*/ 0 w 30"/>
                    <a:gd name="T1" fmla="*/ 0 h 84"/>
                    <a:gd name="T2" fmla="*/ 12 w 30"/>
                    <a:gd name="T3" fmla="*/ 42 h 84"/>
                    <a:gd name="T4" fmla="*/ 30 w 30"/>
                    <a:gd name="T5" fmla="*/ 84 h 84"/>
                    <a:gd name="T6" fmla="*/ 0 60000 65536"/>
                    <a:gd name="T7" fmla="*/ 0 60000 65536"/>
                    <a:gd name="T8" fmla="*/ 0 60000 65536"/>
                  </a:gdLst>
                  <a:ahLst/>
                  <a:cxnLst>
                    <a:cxn ang="T6">
                      <a:pos x="T0" y="T1"/>
                    </a:cxn>
                    <a:cxn ang="T7">
                      <a:pos x="T2" y="T3"/>
                    </a:cxn>
                    <a:cxn ang="T8">
                      <a:pos x="T4" y="T5"/>
                    </a:cxn>
                  </a:cxnLst>
                  <a:rect l="0" t="0" r="r" b="b"/>
                  <a:pathLst>
                    <a:path w="30" h="84">
                      <a:moveTo>
                        <a:pt x="0" y="0"/>
                      </a:moveTo>
                      <a:lnTo>
                        <a:pt x="12" y="42"/>
                      </a:lnTo>
                      <a:lnTo>
                        <a:pt x="30"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7" name="Freeform 168"/>
                <p:cNvSpPr>
                  <a:spLocks/>
                </p:cNvSpPr>
                <p:nvPr/>
              </p:nvSpPr>
              <p:spPr bwMode="auto">
                <a:xfrm>
                  <a:off x="1006"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8" name="Freeform 169"/>
                <p:cNvSpPr>
                  <a:spLocks/>
                </p:cNvSpPr>
                <p:nvPr/>
              </p:nvSpPr>
              <p:spPr bwMode="auto">
                <a:xfrm>
                  <a:off x="1030"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49" name="Freeform 170"/>
                <p:cNvSpPr>
                  <a:spLocks/>
                </p:cNvSpPr>
                <p:nvPr/>
              </p:nvSpPr>
              <p:spPr bwMode="auto">
                <a:xfrm>
                  <a:off x="1054"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0" name="Freeform 171"/>
                <p:cNvSpPr>
                  <a:spLocks/>
                </p:cNvSpPr>
                <p:nvPr/>
              </p:nvSpPr>
              <p:spPr bwMode="auto">
                <a:xfrm>
                  <a:off x="1078"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1" name="Freeform 172"/>
                <p:cNvSpPr>
                  <a:spLocks/>
                </p:cNvSpPr>
                <p:nvPr/>
              </p:nvSpPr>
              <p:spPr bwMode="auto">
                <a:xfrm>
                  <a:off x="1102"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2" name="Freeform 173"/>
                <p:cNvSpPr>
                  <a:spLocks/>
                </p:cNvSpPr>
                <p:nvPr/>
              </p:nvSpPr>
              <p:spPr bwMode="auto">
                <a:xfrm>
                  <a:off x="1126"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3" name="Freeform 174"/>
                <p:cNvSpPr>
                  <a:spLocks/>
                </p:cNvSpPr>
                <p:nvPr/>
              </p:nvSpPr>
              <p:spPr bwMode="auto">
                <a:xfrm>
                  <a:off x="1150"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4" name="Freeform 175"/>
                <p:cNvSpPr>
                  <a:spLocks/>
                </p:cNvSpPr>
                <p:nvPr/>
              </p:nvSpPr>
              <p:spPr bwMode="auto">
                <a:xfrm>
                  <a:off x="1174" y="2596"/>
                  <a:ext cx="23" cy="42"/>
                </a:xfrm>
                <a:custGeom>
                  <a:avLst/>
                  <a:gdLst>
                    <a:gd name="T0" fmla="*/ 0 w 23"/>
                    <a:gd name="T1" fmla="*/ 42 h 42"/>
                    <a:gd name="T2" fmla="*/ 12 w 23"/>
                    <a:gd name="T3" fmla="*/ 24 h 42"/>
                    <a:gd name="T4" fmla="*/ 23 w 23"/>
                    <a:gd name="T5" fmla="*/ 0 h 42"/>
                    <a:gd name="T6" fmla="*/ 0 60000 65536"/>
                    <a:gd name="T7" fmla="*/ 0 60000 65536"/>
                    <a:gd name="T8" fmla="*/ 0 60000 65536"/>
                  </a:gdLst>
                  <a:ahLst/>
                  <a:cxnLst>
                    <a:cxn ang="T6">
                      <a:pos x="T0" y="T1"/>
                    </a:cxn>
                    <a:cxn ang="T7">
                      <a:pos x="T2" y="T3"/>
                    </a:cxn>
                    <a:cxn ang="T8">
                      <a:pos x="T4" y="T5"/>
                    </a:cxn>
                  </a:cxnLst>
                  <a:rect l="0" t="0" r="r" b="b"/>
                  <a:pathLst>
                    <a:path w="23" h="42">
                      <a:moveTo>
                        <a:pt x="0" y="42"/>
                      </a:moveTo>
                      <a:lnTo>
                        <a:pt x="12" y="24"/>
                      </a:lnTo>
                      <a:lnTo>
                        <a:pt x="23"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5" name="Freeform 176"/>
                <p:cNvSpPr>
                  <a:spLocks/>
                </p:cNvSpPr>
                <p:nvPr/>
              </p:nvSpPr>
              <p:spPr bwMode="auto">
                <a:xfrm>
                  <a:off x="1197"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6" name="Freeform 177"/>
                <p:cNvSpPr>
                  <a:spLocks/>
                </p:cNvSpPr>
                <p:nvPr/>
              </p:nvSpPr>
              <p:spPr bwMode="auto">
                <a:xfrm>
                  <a:off x="1221"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7" name="Freeform 178"/>
                <p:cNvSpPr>
                  <a:spLocks/>
                </p:cNvSpPr>
                <p:nvPr/>
              </p:nvSpPr>
              <p:spPr bwMode="auto">
                <a:xfrm>
                  <a:off x="1245"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58" name="Line 179"/>
                <p:cNvSpPr>
                  <a:spLocks noChangeShapeType="1"/>
                </p:cNvSpPr>
                <p:nvPr/>
              </p:nvSpPr>
              <p:spPr bwMode="auto">
                <a:xfrm flipV="1">
                  <a:off x="1269"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59" name="Line 180"/>
                <p:cNvSpPr>
                  <a:spLocks noChangeShapeType="1"/>
                </p:cNvSpPr>
                <p:nvPr/>
              </p:nvSpPr>
              <p:spPr bwMode="auto">
                <a:xfrm flipV="1">
                  <a:off x="1299"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60" name="Line 181"/>
                <p:cNvSpPr>
                  <a:spLocks noChangeShapeType="1"/>
                </p:cNvSpPr>
                <p:nvPr/>
              </p:nvSpPr>
              <p:spPr bwMode="auto">
                <a:xfrm flipV="1">
                  <a:off x="1323"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61" name="Line 182"/>
                <p:cNvSpPr>
                  <a:spLocks noChangeShapeType="1"/>
                </p:cNvSpPr>
                <p:nvPr/>
              </p:nvSpPr>
              <p:spPr bwMode="auto">
                <a:xfrm flipV="1">
                  <a:off x="1347"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62" name="Freeform 183"/>
                <p:cNvSpPr>
                  <a:spLocks/>
                </p:cNvSpPr>
                <p:nvPr/>
              </p:nvSpPr>
              <p:spPr bwMode="auto">
                <a:xfrm>
                  <a:off x="1371"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3" name="Freeform 184"/>
                <p:cNvSpPr>
                  <a:spLocks/>
                </p:cNvSpPr>
                <p:nvPr/>
              </p:nvSpPr>
              <p:spPr bwMode="auto">
                <a:xfrm>
                  <a:off x="1395"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4" name="Freeform 185"/>
                <p:cNvSpPr>
                  <a:spLocks/>
                </p:cNvSpPr>
                <p:nvPr/>
              </p:nvSpPr>
              <p:spPr bwMode="auto">
                <a:xfrm>
                  <a:off x="1419"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5" name="Freeform 186"/>
                <p:cNvSpPr>
                  <a:spLocks/>
                </p:cNvSpPr>
                <p:nvPr/>
              </p:nvSpPr>
              <p:spPr bwMode="auto">
                <a:xfrm>
                  <a:off x="1443"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6" name="Freeform 187"/>
                <p:cNvSpPr>
                  <a:spLocks/>
                </p:cNvSpPr>
                <p:nvPr/>
              </p:nvSpPr>
              <p:spPr bwMode="auto">
                <a:xfrm>
                  <a:off x="1467"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7" name="Freeform 188"/>
                <p:cNvSpPr>
                  <a:spLocks/>
                </p:cNvSpPr>
                <p:nvPr/>
              </p:nvSpPr>
              <p:spPr bwMode="auto">
                <a:xfrm>
                  <a:off x="1491"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8" name="Freeform 189"/>
                <p:cNvSpPr>
                  <a:spLocks/>
                </p:cNvSpPr>
                <p:nvPr/>
              </p:nvSpPr>
              <p:spPr bwMode="auto">
                <a:xfrm>
                  <a:off x="1515"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69" name="Freeform 190"/>
                <p:cNvSpPr>
                  <a:spLocks/>
                </p:cNvSpPr>
                <p:nvPr/>
              </p:nvSpPr>
              <p:spPr bwMode="auto">
                <a:xfrm>
                  <a:off x="1539"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0" name="Freeform 191"/>
                <p:cNvSpPr>
                  <a:spLocks/>
                </p:cNvSpPr>
                <p:nvPr/>
              </p:nvSpPr>
              <p:spPr bwMode="auto">
                <a:xfrm>
                  <a:off x="1563"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1" name="Freeform 192"/>
                <p:cNvSpPr>
                  <a:spLocks/>
                </p:cNvSpPr>
                <p:nvPr/>
              </p:nvSpPr>
              <p:spPr bwMode="auto">
                <a:xfrm>
                  <a:off x="1587" y="1830"/>
                  <a:ext cx="30" cy="60"/>
                </a:xfrm>
                <a:custGeom>
                  <a:avLst/>
                  <a:gdLst>
                    <a:gd name="T0" fmla="*/ 0 w 30"/>
                    <a:gd name="T1" fmla="*/ 0 h 60"/>
                    <a:gd name="T2" fmla="*/ 12 w 30"/>
                    <a:gd name="T3" fmla="*/ 30 h 60"/>
                    <a:gd name="T4" fmla="*/ 30 w 30"/>
                    <a:gd name="T5" fmla="*/ 60 h 60"/>
                    <a:gd name="T6" fmla="*/ 0 60000 65536"/>
                    <a:gd name="T7" fmla="*/ 0 60000 65536"/>
                    <a:gd name="T8" fmla="*/ 0 60000 65536"/>
                  </a:gdLst>
                  <a:ahLst/>
                  <a:cxnLst>
                    <a:cxn ang="T6">
                      <a:pos x="T0" y="T1"/>
                    </a:cxn>
                    <a:cxn ang="T7">
                      <a:pos x="T2" y="T3"/>
                    </a:cxn>
                    <a:cxn ang="T8">
                      <a:pos x="T4" y="T5"/>
                    </a:cxn>
                  </a:cxnLst>
                  <a:rect l="0" t="0" r="r" b="b"/>
                  <a:pathLst>
                    <a:path w="30" h="60">
                      <a:moveTo>
                        <a:pt x="0" y="0"/>
                      </a:moveTo>
                      <a:lnTo>
                        <a:pt x="12" y="30"/>
                      </a:lnTo>
                      <a:lnTo>
                        <a:pt x="30"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2" name="Freeform 193"/>
                <p:cNvSpPr>
                  <a:spLocks/>
                </p:cNvSpPr>
                <p:nvPr/>
              </p:nvSpPr>
              <p:spPr bwMode="auto">
                <a:xfrm>
                  <a:off x="1617"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3" name="Freeform 194"/>
                <p:cNvSpPr>
                  <a:spLocks/>
                </p:cNvSpPr>
                <p:nvPr/>
              </p:nvSpPr>
              <p:spPr bwMode="auto">
                <a:xfrm>
                  <a:off x="1641"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4" name="Line 195"/>
                <p:cNvSpPr>
                  <a:spLocks noChangeShapeType="1"/>
                </p:cNvSpPr>
                <p:nvPr/>
              </p:nvSpPr>
              <p:spPr bwMode="auto">
                <a:xfrm>
                  <a:off x="1665"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75" name="Line 196"/>
                <p:cNvSpPr>
                  <a:spLocks noChangeShapeType="1"/>
                </p:cNvSpPr>
                <p:nvPr/>
              </p:nvSpPr>
              <p:spPr bwMode="auto">
                <a:xfrm>
                  <a:off x="1689"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76" name="Line 197"/>
                <p:cNvSpPr>
                  <a:spLocks noChangeShapeType="1"/>
                </p:cNvSpPr>
                <p:nvPr/>
              </p:nvSpPr>
              <p:spPr bwMode="auto">
                <a:xfrm>
                  <a:off x="1713"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77" name="Line 198"/>
                <p:cNvSpPr>
                  <a:spLocks noChangeShapeType="1"/>
                </p:cNvSpPr>
                <p:nvPr/>
              </p:nvSpPr>
              <p:spPr bwMode="auto">
                <a:xfrm>
                  <a:off x="1737"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78" name="Freeform 199"/>
                <p:cNvSpPr>
                  <a:spLocks/>
                </p:cNvSpPr>
                <p:nvPr/>
              </p:nvSpPr>
              <p:spPr bwMode="auto">
                <a:xfrm>
                  <a:off x="1761"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79" name="Freeform 200"/>
                <p:cNvSpPr>
                  <a:spLocks/>
                </p:cNvSpPr>
                <p:nvPr/>
              </p:nvSpPr>
              <p:spPr bwMode="auto">
                <a:xfrm>
                  <a:off x="1785"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0" name="Freeform 201"/>
                <p:cNvSpPr>
                  <a:spLocks/>
                </p:cNvSpPr>
                <p:nvPr/>
              </p:nvSpPr>
              <p:spPr bwMode="auto">
                <a:xfrm>
                  <a:off x="1809"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1" name="Freeform 202"/>
                <p:cNvSpPr>
                  <a:spLocks/>
                </p:cNvSpPr>
                <p:nvPr/>
              </p:nvSpPr>
              <p:spPr bwMode="auto">
                <a:xfrm>
                  <a:off x="1833" y="2596"/>
                  <a:ext cx="23" cy="42"/>
                </a:xfrm>
                <a:custGeom>
                  <a:avLst/>
                  <a:gdLst>
                    <a:gd name="T0" fmla="*/ 0 w 23"/>
                    <a:gd name="T1" fmla="*/ 0 h 42"/>
                    <a:gd name="T2" fmla="*/ 11 w 23"/>
                    <a:gd name="T3" fmla="*/ 24 h 42"/>
                    <a:gd name="T4" fmla="*/ 23 w 23"/>
                    <a:gd name="T5" fmla="*/ 42 h 42"/>
                    <a:gd name="T6" fmla="*/ 0 60000 65536"/>
                    <a:gd name="T7" fmla="*/ 0 60000 65536"/>
                    <a:gd name="T8" fmla="*/ 0 60000 65536"/>
                  </a:gdLst>
                  <a:ahLst/>
                  <a:cxnLst>
                    <a:cxn ang="T6">
                      <a:pos x="T0" y="T1"/>
                    </a:cxn>
                    <a:cxn ang="T7">
                      <a:pos x="T2" y="T3"/>
                    </a:cxn>
                    <a:cxn ang="T8">
                      <a:pos x="T4" y="T5"/>
                    </a:cxn>
                  </a:cxnLst>
                  <a:rect l="0" t="0" r="r" b="b"/>
                  <a:pathLst>
                    <a:path w="23" h="42">
                      <a:moveTo>
                        <a:pt x="0" y="0"/>
                      </a:moveTo>
                      <a:lnTo>
                        <a:pt x="11" y="24"/>
                      </a:lnTo>
                      <a:lnTo>
                        <a:pt x="23"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2" name="Freeform 203"/>
                <p:cNvSpPr>
                  <a:spLocks/>
                </p:cNvSpPr>
                <p:nvPr/>
              </p:nvSpPr>
              <p:spPr bwMode="auto">
                <a:xfrm>
                  <a:off x="1856"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3" name="Freeform 204"/>
                <p:cNvSpPr>
                  <a:spLocks/>
                </p:cNvSpPr>
                <p:nvPr/>
              </p:nvSpPr>
              <p:spPr bwMode="auto">
                <a:xfrm>
                  <a:off x="1880"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4" name="Freeform 205"/>
                <p:cNvSpPr>
                  <a:spLocks/>
                </p:cNvSpPr>
                <p:nvPr/>
              </p:nvSpPr>
              <p:spPr bwMode="auto">
                <a:xfrm>
                  <a:off x="1904" y="2661"/>
                  <a:ext cx="30" cy="12"/>
                </a:xfrm>
                <a:custGeom>
                  <a:avLst/>
                  <a:gdLst>
                    <a:gd name="T0" fmla="*/ 0 w 30"/>
                    <a:gd name="T1" fmla="*/ 12 h 12"/>
                    <a:gd name="T2" fmla="*/ 12 w 30"/>
                    <a:gd name="T3" fmla="*/ 6 h 12"/>
                    <a:gd name="T4" fmla="*/ 30 w 30"/>
                    <a:gd name="T5" fmla="*/ 0 h 12"/>
                    <a:gd name="T6" fmla="*/ 0 60000 65536"/>
                    <a:gd name="T7" fmla="*/ 0 60000 65536"/>
                    <a:gd name="T8" fmla="*/ 0 60000 65536"/>
                  </a:gdLst>
                  <a:ahLst/>
                  <a:cxnLst>
                    <a:cxn ang="T6">
                      <a:pos x="T0" y="T1"/>
                    </a:cxn>
                    <a:cxn ang="T7">
                      <a:pos x="T2" y="T3"/>
                    </a:cxn>
                    <a:cxn ang="T8">
                      <a:pos x="T4" y="T5"/>
                    </a:cxn>
                  </a:cxnLst>
                  <a:rect l="0" t="0" r="r" b="b"/>
                  <a:pathLst>
                    <a:path w="30" h="12">
                      <a:moveTo>
                        <a:pt x="0" y="12"/>
                      </a:moveTo>
                      <a:lnTo>
                        <a:pt x="12" y="6"/>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5" name="Freeform 206"/>
                <p:cNvSpPr>
                  <a:spLocks/>
                </p:cNvSpPr>
                <p:nvPr/>
              </p:nvSpPr>
              <p:spPr bwMode="auto">
                <a:xfrm>
                  <a:off x="1934"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6" name="Freeform 207"/>
                <p:cNvSpPr>
                  <a:spLocks/>
                </p:cNvSpPr>
                <p:nvPr/>
              </p:nvSpPr>
              <p:spPr bwMode="auto">
                <a:xfrm>
                  <a:off x="1958"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7" name="Freeform 208"/>
                <p:cNvSpPr>
                  <a:spLocks/>
                </p:cNvSpPr>
                <p:nvPr/>
              </p:nvSpPr>
              <p:spPr bwMode="auto">
                <a:xfrm>
                  <a:off x="1982"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8" name="Freeform 209"/>
                <p:cNvSpPr>
                  <a:spLocks/>
                </p:cNvSpPr>
                <p:nvPr/>
              </p:nvSpPr>
              <p:spPr bwMode="auto">
                <a:xfrm>
                  <a:off x="2006"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89" name="Freeform 210"/>
                <p:cNvSpPr>
                  <a:spLocks/>
                </p:cNvSpPr>
                <p:nvPr/>
              </p:nvSpPr>
              <p:spPr bwMode="auto">
                <a:xfrm>
                  <a:off x="2030"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0" name="Line 211"/>
                <p:cNvSpPr>
                  <a:spLocks noChangeShapeType="1"/>
                </p:cNvSpPr>
                <p:nvPr/>
              </p:nvSpPr>
              <p:spPr bwMode="auto">
                <a:xfrm flipV="1">
                  <a:off x="2054"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91" name="Line 212"/>
                <p:cNvSpPr>
                  <a:spLocks noChangeShapeType="1"/>
                </p:cNvSpPr>
                <p:nvPr/>
              </p:nvSpPr>
              <p:spPr bwMode="auto">
                <a:xfrm flipV="1">
                  <a:off x="2078"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92" name="Line 213"/>
                <p:cNvSpPr>
                  <a:spLocks noChangeShapeType="1"/>
                </p:cNvSpPr>
                <p:nvPr/>
              </p:nvSpPr>
              <p:spPr bwMode="auto">
                <a:xfrm flipV="1">
                  <a:off x="2102"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93" name="Line 214"/>
                <p:cNvSpPr>
                  <a:spLocks noChangeShapeType="1"/>
                </p:cNvSpPr>
                <p:nvPr/>
              </p:nvSpPr>
              <p:spPr bwMode="auto">
                <a:xfrm flipV="1">
                  <a:off x="2126"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494" name="Freeform 215"/>
                <p:cNvSpPr>
                  <a:spLocks/>
                </p:cNvSpPr>
                <p:nvPr/>
              </p:nvSpPr>
              <p:spPr bwMode="auto">
                <a:xfrm>
                  <a:off x="2150"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5" name="Freeform 216"/>
                <p:cNvSpPr>
                  <a:spLocks/>
                </p:cNvSpPr>
                <p:nvPr/>
              </p:nvSpPr>
              <p:spPr bwMode="auto">
                <a:xfrm>
                  <a:off x="2174"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6" name="Freeform 217"/>
                <p:cNvSpPr>
                  <a:spLocks/>
                </p:cNvSpPr>
                <p:nvPr/>
              </p:nvSpPr>
              <p:spPr bwMode="auto">
                <a:xfrm>
                  <a:off x="2198" y="1830"/>
                  <a:ext cx="30" cy="60"/>
                </a:xfrm>
                <a:custGeom>
                  <a:avLst/>
                  <a:gdLst>
                    <a:gd name="T0" fmla="*/ 0 w 30"/>
                    <a:gd name="T1" fmla="*/ 60 h 60"/>
                    <a:gd name="T2" fmla="*/ 12 w 30"/>
                    <a:gd name="T3" fmla="*/ 30 h 60"/>
                    <a:gd name="T4" fmla="*/ 30 w 30"/>
                    <a:gd name="T5" fmla="*/ 0 h 60"/>
                    <a:gd name="T6" fmla="*/ 0 60000 65536"/>
                    <a:gd name="T7" fmla="*/ 0 60000 65536"/>
                    <a:gd name="T8" fmla="*/ 0 60000 65536"/>
                  </a:gdLst>
                  <a:ahLst/>
                  <a:cxnLst>
                    <a:cxn ang="T6">
                      <a:pos x="T0" y="T1"/>
                    </a:cxn>
                    <a:cxn ang="T7">
                      <a:pos x="T2" y="T3"/>
                    </a:cxn>
                    <a:cxn ang="T8">
                      <a:pos x="T4" y="T5"/>
                    </a:cxn>
                  </a:cxnLst>
                  <a:rect l="0" t="0" r="r" b="b"/>
                  <a:pathLst>
                    <a:path w="30" h="60">
                      <a:moveTo>
                        <a:pt x="0" y="60"/>
                      </a:moveTo>
                      <a:lnTo>
                        <a:pt x="12" y="30"/>
                      </a:lnTo>
                      <a:lnTo>
                        <a:pt x="30"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7" name="Freeform 218"/>
                <p:cNvSpPr>
                  <a:spLocks/>
                </p:cNvSpPr>
                <p:nvPr/>
              </p:nvSpPr>
              <p:spPr bwMode="auto">
                <a:xfrm>
                  <a:off x="2228"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8" name="Freeform 219"/>
                <p:cNvSpPr>
                  <a:spLocks/>
                </p:cNvSpPr>
                <p:nvPr/>
              </p:nvSpPr>
              <p:spPr bwMode="auto">
                <a:xfrm>
                  <a:off x="2252"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499" name="Freeform 220"/>
                <p:cNvSpPr>
                  <a:spLocks/>
                </p:cNvSpPr>
                <p:nvPr/>
              </p:nvSpPr>
              <p:spPr bwMode="auto">
                <a:xfrm>
                  <a:off x="2276"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0" name="Freeform 221"/>
                <p:cNvSpPr>
                  <a:spLocks/>
                </p:cNvSpPr>
                <p:nvPr/>
              </p:nvSpPr>
              <p:spPr bwMode="auto">
                <a:xfrm>
                  <a:off x="2300"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1" name="Freeform 222"/>
                <p:cNvSpPr>
                  <a:spLocks/>
                </p:cNvSpPr>
                <p:nvPr/>
              </p:nvSpPr>
              <p:spPr bwMode="auto">
                <a:xfrm>
                  <a:off x="2324"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2" name="Freeform 223"/>
                <p:cNvSpPr>
                  <a:spLocks/>
                </p:cNvSpPr>
                <p:nvPr/>
              </p:nvSpPr>
              <p:spPr bwMode="auto">
                <a:xfrm>
                  <a:off x="2348" y="1789"/>
                  <a:ext cx="24" cy="41"/>
                </a:xfrm>
                <a:custGeom>
                  <a:avLst/>
                  <a:gdLst>
                    <a:gd name="T0" fmla="*/ 0 w 24"/>
                    <a:gd name="T1" fmla="*/ 0 h 41"/>
                    <a:gd name="T2" fmla="*/ 12 w 24"/>
                    <a:gd name="T3" fmla="*/ 17 h 41"/>
                    <a:gd name="T4" fmla="*/ 24 w 24"/>
                    <a:gd name="T5" fmla="*/ 41 h 41"/>
                    <a:gd name="T6" fmla="*/ 0 60000 65536"/>
                    <a:gd name="T7" fmla="*/ 0 60000 65536"/>
                    <a:gd name="T8" fmla="*/ 0 60000 65536"/>
                  </a:gdLst>
                  <a:ahLst/>
                  <a:cxnLst>
                    <a:cxn ang="T6">
                      <a:pos x="T0" y="T1"/>
                    </a:cxn>
                    <a:cxn ang="T7">
                      <a:pos x="T2" y="T3"/>
                    </a:cxn>
                    <a:cxn ang="T8">
                      <a:pos x="T4" y="T5"/>
                    </a:cxn>
                  </a:cxnLst>
                  <a:rect l="0" t="0" r="r" b="b"/>
                  <a:pathLst>
                    <a:path w="24" h="41">
                      <a:moveTo>
                        <a:pt x="0" y="0"/>
                      </a:moveTo>
                      <a:lnTo>
                        <a:pt x="12" y="17"/>
                      </a:lnTo>
                      <a:lnTo>
                        <a:pt x="24"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3" name="Freeform 224"/>
                <p:cNvSpPr>
                  <a:spLocks/>
                </p:cNvSpPr>
                <p:nvPr/>
              </p:nvSpPr>
              <p:spPr bwMode="auto">
                <a:xfrm>
                  <a:off x="2372" y="1830"/>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4" name="Freeform 225"/>
                <p:cNvSpPr>
                  <a:spLocks/>
                </p:cNvSpPr>
                <p:nvPr/>
              </p:nvSpPr>
              <p:spPr bwMode="auto">
                <a:xfrm>
                  <a:off x="2396"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5" name="Freeform 226"/>
                <p:cNvSpPr>
                  <a:spLocks/>
                </p:cNvSpPr>
                <p:nvPr/>
              </p:nvSpPr>
              <p:spPr bwMode="auto">
                <a:xfrm>
                  <a:off x="2420"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06" name="Line 227"/>
                <p:cNvSpPr>
                  <a:spLocks noChangeShapeType="1"/>
                </p:cNvSpPr>
                <p:nvPr/>
              </p:nvSpPr>
              <p:spPr bwMode="auto">
                <a:xfrm>
                  <a:off x="2444"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07" name="Line 228"/>
                <p:cNvSpPr>
                  <a:spLocks noChangeShapeType="1"/>
                </p:cNvSpPr>
                <p:nvPr/>
              </p:nvSpPr>
              <p:spPr bwMode="auto">
                <a:xfrm>
                  <a:off x="2468" y="2123"/>
                  <a:ext cx="23"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08" name="Line 229"/>
                <p:cNvSpPr>
                  <a:spLocks noChangeShapeType="1"/>
                </p:cNvSpPr>
                <p:nvPr/>
              </p:nvSpPr>
              <p:spPr bwMode="auto">
                <a:xfrm>
                  <a:off x="2491"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09" name="Line 230"/>
                <p:cNvSpPr>
                  <a:spLocks noChangeShapeType="1"/>
                </p:cNvSpPr>
                <p:nvPr/>
              </p:nvSpPr>
              <p:spPr bwMode="auto">
                <a:xfrm>
                  <a:off x="2515"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10" name="Freeform 231"/>
                <p:cNvSpPr>
                  <a:spLocks/>
                </p:cNvSpPr>
                <p:nvPr/>
              </p:nvSpPr>
              <p:spPr bwMode="auto">
                <a:xfrm>
                  <a:off x="2545"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1" name="Freeform 232"/>
                <p:cNvSpPr>
                  <a:spLocks/>
                </p:cNvSpPr>
                <p:nvPr/>
              </p:nvSpPr>
              <p:spPr bwMode="auto">
                <a:xfrm>
                  <a:off x="2569"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2" name="Freeform 233"/>
                <p:cNvSpPr>
                  <a:spLocks/>
                </p:cNvSpPr>
                <p:nvPr/>
              </p:nvSpPr>
              <p:spPr bwMode="auto">
                <a:xfrm>
                  <a:off x="2593"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3" name="Freeform 234"/>
                <p:cNvSpPr>
                  <a:spLocks/>
                </p:cNvSpPr>
                <p:nvPr/>
              </p:nvSpPr>
              <p:spPr bwMode="auto">
                <a:xfrm>
                  <a:off x="2617"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4" name="Freeform 235"/>
                <p:cNvSpPr>
                  <a:spLocks/>
                </p:cNvSpPr>
                <p:nvPr/>
              </p:nvSpPr>
              <p:spPr bwMode="auto">
                <a:xfrm>
                  <a:off x="2641"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5" name="Freeform 236"/>
                <p:cNvSpPr>
                  <a:spLocks/>
                </p:cNvSpPr>
                <p:nvPr/>
              </p:nvSpPr>
              <p:spPr bwMode="auto">
                <a:xfrm>
                  <a:off x="2665" y="2661"/>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6" name="Freeform 237"/>
                <p:cNvSpPr>
                  <a:spLocks/>
                </p:cNvSpPr>
                <p:nvPr/>
              </p:nvSpPr>
              <p:spPr bwMode="auto">
                <a:xfrm>
                  <a:off x="2689"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7" name="Freeform 238"/>
                <p:cNvSpPr>
                  <a:spLocks/>
                </p:cNvSpPr>
                <p:nvPr/>
              </p:nvSpPr>
              <p:spPr bwMode="auto">
                <a:xfrm>
                  <a:off x="2713"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8" name="Freeform 239"/>
                <p:cNvSpPr>
                  <a:spLocks/>
                </p:cNvSpPr>
                <p:nvPr/>
              </p:nvSpPr>
              <p:spPr bwMode="auto">
                <a:xfrm>
                  <a:off x="2737"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19" name="Freeform 240"/>
                <p:cNvSpPr>
                  <a:spLocks/>
                </p:cNvSpPr>
                <p:nvPr/>
              </p:nvSpPr>
              <p:spPr bwMode="auto">
                <a:xfrm>
                  <a:off x="2761"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0" name="Freeform 241"/>
                <p:cNvSpPr>
                  <a:spLocks/>
                </p:cNvSpPr>
                <p:nvPr/>
              </p:nvSpPr>
              <p:spPr bwMode="auto">
                <a:xfrm>
                  <a:off x="2785"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1" name="Freeform 242"/>
                <p:cNvSpPr>
                  <a:spLocks/>
                </p:cNvSpPr>
                <p:nvPr/>
              </p:nvSpPr>
              <p:spPr bwMode="auto">
                <a:xfrm>
                  <a:off x="2809"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2" name="Line 243"/>
                <p:cNvSpPr>
                  <a:spLocks noChangeShapeType="1"/>
                </p:cNvSpPr>
                <p:nvPr/>
              </p:nvSpPr>
              <p:spPr bwMode="auto">
                <a:xfrm flipV="1">
                  <a:off x="2833" y="2303"/>
                  <a:ext cx="30"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23" name="Line 244"/>
                <p:cNvSpPr>
                  <a:spLocks noChangeShapeType="1"/>
                </p:cNvSpPr>
                <p:nvPr/>
              </p:nvSpPr>
              <p:spPr bwMode="auto">
                <a:xfrm flipV="1">
                  <a:off x="2863"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24" name="Line 245"/>
                <p:cNvSpPr>
                  <a:spLocks noChangeShapeType="1"/>
                </p:cNvSpPr>
                <p:nvPr/>
              </p:nvSpPr>
              <p:spPr bwMode="auto">
                <a:xfrm flipV="1">
                  <a:off x="2887"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25" name="Line 246"/>
                <p:cNvSpPr>
                  <a:spLocks noChangeShapeType="1"/>
                </p:cNvSpPr>
                <p:nvPr/>
              </p:nvSpPr>
              <p:spPr bwMode="auto">
                <a:xfrm flipV="1">
                  <a:off x="2911"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26" name="Freeform 247"/>
                <p:cNvSpPr>
                  <a:spLocks/>
                </p:cNvSpPr>
                <p:nvPr/>
              </p:nvSpPr>
              <p:spPr bwMode="auto">
                <a:xfrm>
                  <a:off x="2935" y="195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7" name="Freeform 248"/>
                <p:cNvSpPr>
                  <a:spLocks/>
                </p:cNvSpPr>
                <p:nvPr/>
              </p:nvSpPr>
              <p:spPr bwMode="auto">
                <a:xfrm>
                  <a:off x="2959" y="1890"/>
                  <a:ext cx="24" cy="66"/>
                </a:xfrm>
                <a:custGeom>
                  <a:avLst/>
                  <a:gdLst>
                    <a:gd name="T0" fmla="*/ 0 w 24"/>
                    <a:gd name="T1" fmla="*/ 66 h 66"/>
                    <a:gd name="T2" fmla="*/ 12 w 24"/>
                    <a:gd name="T3" fmla="*/ 30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8" name="Freeform 249"/>
                <p:cNvSpPr>
                  <a:spLocks/>
                </p:cNvSpPr>
                <p:nvPr/>
              </p:nvSpPr>
              <p:spPr bwMode="auto">
                <a:xfrm>
                  <a:off x="2983" y="1830"/>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29" name="Freeform 250"/>
                <p:cNvSpPr>
                  <a:spLocks/>
                </p:cNvSpPr>
                <p:nvPr/>
              </p:nvSpPr>
              <p:spPr bwMode="auto">
                <a:xfrm>
                  <a:off x="3007" y="1789"/>
                  <a:ext cx="24" cy="41"/>
                </a:xfrm>
                <a:custGeom>
                  <a:avLst/>
                  <a:gdLst>
                    <a:gd name="T0" fmla="*/ 0 w 24"/>
                    <a:gd name="T1" fmla="*/ 41 h 41"/>
                    <a:gd name="T2" fmla="*/ 12 w 24"/>
                    <a:gd name="T3" fmla="*/ 17 h 41"/>
                    <a:gd name="T4" fmla="*/ 24 w 24"/>
                    <a:gd name="T5" fmla="*/ 0 h 41"/>
                    <a:gd name="T6" fmla="*/ 0 60000 65536"/>
                    <a:gd name="T7" fmla="*/ 0 60000 65536"/>
                    <a:gd name="T8" fmla="*/ 0 60000 65536"/>
                  </a:gdLst>
                  <a:ahLst/>
                  <a:cxnLst>
                    <a:cxn ang="T6">
                      <a:pos x="T0" y="T1"/>
                    </a:cxn>
                    <a:cxn ang="T7">
                      <a:pos x="T2" y="T3"/>
                    </a:cxn>
                    <a:cxn ang="T8">
                      <a:pos x="T4" y="T5"/>
                    </a:cxn>
                  </a:cxnLst>
                  <a:rect l="0" t="0" r="r" b="b"/>
                  <a:pathLst>
                    <a:path w="24" h="41">
                      <a:moveTo>
                        <a:pt x="0" y="41"/>
                      </a:moveTo>
                      <a:lnTo>
                        <a:pt x="12" y="17"/>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0" name="Freeform 251"/>
                <p:cNvSpPr>
                  <a:spLocks/>
                </p:cNvSpPr>
                <p:nvPr/>
              </p:nvSpPr>
              <p:spPr bwMode="auto">
                <a:xfrm>
                  <a:off x="3031" y="1765"/>
                  <a:ext cx="24" cy="24"/>
                </a:xfrm>
                <a:custGeom>
                  <a:avLst/>
                  <a:gdLst>
                    <a:gd name="T0" fmla="*/ 0 w 24"/>
                    <a:gd name="T1" fmla="*/ 24 h 24"/>
                    <a:gd name="T2" fmla="*/ 12 w 24"/>
                    <a:gd name="T3" fmla="*/ 12 h 24"/>
                    <a:gd name="T4" fmla="*/ 24 w 24"/>
                    <a:gd name="T5" fmla="*/ 0 h 24"/>
                    <a:gd name="T6" fmla="*/ 0 60000 65536"/>
                    <a:gd name="T7" fmla="*/ 0 60000 65536"/>
                    <a:gd name="T8" fmla="*/ 0 60000 65536"/>
                  </a:gdLst>
                  <a:ahLst/>
                  <a:cxnLst>
                    <a:cxn ang="T6">
                      <a:pos x="T0" y="T1"/>
                    </a:cxn>
                    <a:cxn ang="T7">
                      <a:pos x="T2" y="T3"/>
                    </a:cxn>
                    <a:cxn ang="T8">
                      <a:pos x="T4" y="T5"/>
                    </a:cxn>
                  </a:cxnLst>
                  <a:rect l="0" t="0" r="r" b="b"/>
                  <a:pathLst>
                    <a:path w="24" h="24">
                      <a:moveTo>
                        <a:pt x="0" y="24"/>
                      </a:moveTo>
                      <a:lnTo>
                        <a:pt x="12" y="1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1" name="Freeform 252"/>
                <p:cNvSpPr>
                  <a:spLocks/>
                </p:cNvSpPr>
                <p:nvPr/>
              </p:nvSpPr>
              <p:spPr bwMode="auto">
                <a:xfrm>
                  <a:off x="3055" y="1753"/>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2" name="Freeform 253"/>
                <p:cNvSpPr>
                  <a:spLocks/>
                </p:cNvSpPr>
                <p:nvPr/>
              </p:nvSpPr>
              <p:spPr bwMode="auto">
                <a:xfrm>
                  <a:off x="3079" y="1753"/>
                  <a:ext cx="24" cy="12"/>
                </a:xfrm>
                <a:custGeom>
                  <a:avLst/>
                  <a:gdLst>
                    <a:gd name="T0" fmla="*/ 0 w 24"/>
                    <a:gd name="T1" fmla="*/ 0 h 12"/>
                    <a:gd name="T2" fmla="*/ 12 w 24"/>
                    <a:gd name="T3" fmla="*/ 6 h 12"/>
                    <a:gd name="T4" fmla="*/ 24 w 24"/>
                    <a:gd name="T5" fmla="*/ 12 h 12"/>
                    <a:gd name="T6" fmla="*/ 0 60000 65536"/>
                    <a:gd name="T7" fmla="*/ 0 60000 65536"/>
                    <a:gd name="T8" fmla="*/ 0 60000 65536"/>
                  </a:gdLst>
                  <a:ahLst/>
                  <a:cxnLst>
                    <a:cxn ang="T6">
                      <a:pos x="T0" y="T1"/>
                    </a:cxn>
                    <a:cxn ang="T7">
                      <a:pos x="T2" y="T3"/>
                    </a:cxn>
                    <a:cxn ang="T8">
                      <a:pos x="T4" y="T5"/>
                    </a:cxn>
                  </a:cxnLst>
                  <a:rect l="0" t="0" r="r" b="b"/>
                  <a:pathLst>
                    <a:path w="24" h="12">
                      <a:moveTo>
                        <a:pt x="0" y="0"/>
                      </a:moveTo>
                      <a:lnTo>
                        <a:pt x="12" y="6"/>
                      </a:lnTo>
                      <a:lnTo>
                        <a:pt x="24"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3" name="Freeform 254"/>
                <p:cNvSpPr>
                  <a:spLocks/>
                </p:cNvSpPr>
                <p:nvPr/>
              </p:nvSpPr>
              <p:spPr bwMode="auto">
                <a:xfrm>
                  <a:off x="3103" y="1765"/>
                  <a:ext cx="24" cy="24"/>
                </a:xfrm>
                <a:custGeom>
                  <a:avLst/>
                  <a:gdLst>
                    <a:gd name="T0" fmla="*/ 0 w 24"/>
                    <a:gd name="T1" fmla="*/ 0 h 24"/>
                    <a:gd name="T2" fmla="*/ 12 w 24"/>
                    <a:gd name="T3" fmla="*/ 12 h 24"/>
                    <a:gd name="T4" fmla="*/ 24 w 24"/>
                    <a:gd name="T5" fmla="*/ 24 h 24"/>
                    <a:gd name="T6" fmla="*/ 0 60000 65536"/>
                    <a:gd name="T7" fmla="*/ 0 60000 65536"/>
                    <a:gd name="T8" fmla="*/ 0 60000 65536"/>
                  </a:gdLst>
                  <a:ahLst/>
                  <a:cxnLst>
                    <a:cxn ang="T6">
                      <a:pos x="T0" y="T1"/>
                    </a:cxn>
                    <a:cxn ang="T7">
                      <a:pos x="T2" y="T3"/>
                    </a:cxn>
                    <a:cxn ang="T8">
                      <a:pos x="T4" y="T5"/>
                    </a:cxn>
                  </a:cxnLst>
                  <a:rect l="0" t="0" r="r" b="b"/>
                  <a:pathLst>
                    <a:path w="24" h="24">
                      <a:moveTo>
                        <a:pt x="0" y="0"/>
                      </a:moveTo>
                      <a:lnTo>
                        <a:pt x="12" y="12"/>
                      </a:lnTo>
                      <a:lnTo>
                        <a:pt x="24" y="2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4" name="Freeform 255"/>
                <p:cNvSpPr>
                  <a:spLocks/>
                </p:cNvSpPr>
                <p:nvPr/>
              </p:nvSpPr>
              <p:spPr bwMode="auto">
                <a:xfrm>
                  <a:off x="3127" y="1789"/>
                  <a:ext cx="23" cy="41"/>
                </a:xfrm>
                <a:custGeom>
                  <a:avLst/>
                  <a:gdLst>
                    <a:gd name="T0" fmla="*/ 0 w 23"/>
                    <a:gd name="T1" fmla="*/ 0 h 41"/>
                    <a:gd name="T2" fmla="*/ 11 w 23"/>
                    <a:gd name="T3" fmla="*/ 17 h 41"/>
                    <a:gd name="T4" fmla="*/ 23 w 23"/>
                    <a:gd name="T5" fmla="*/ 41 h 41"/>
                    <a:gd name="T6" fmla="*/ 0 60000 65536"/>
                    <a:gd name="T7" fmla="*/ 0 60000 65536"/>
                    <a:gd name="T8" fmla="*/ 0 60000 65536"/>
                  </a:gdLst>
                  <a:ahLst/>
                  <a:cxnLst>
                    <a:cxn ang="T6">
                      <a:pos x="T0" y="T1"/>
                    </a:cxn>
                    <a:cxn ang="T7">
                      <a:pos x="T2" y="T3"/>
                    </a:cxn>
                    <a:cxn ang="T8">
                      <a:pos x="T4" y="T5"/>
                    </a:cxn>
                  </a:cxnLst>
                  <a:rect l="0" t="0" r="r" b="b"/>
                  <a:pathLst>
                    <a:path w="23" h="41">
                      <a:moveTo>
                        <a:pt x="0" y="0"/>
                      </a:moveTo>
                      <a:lnTo>
                        <a:pt x="11" y="17"/>
                      </a:lnTo>
                      <a:lnTo>
                        <a:pt x="23" y="41"/>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5" name="Freeform 256"/>
                <p:cNvSpPr>
                  <a:spLocks/>
                </p:cNvSpPr>
                <p:nvPr/>
              </p:nvSpPr>
              <p:spPr bwMode="auto">
                <a:xfrm>
                  <a:off x="3150" y="1830"/>
                  <a:ext cx="30" cy="60"/>
                </a:xfrm>
                <a:custGeom>
                  <a:avLst/>
                  <a:gdLst>
                    <a:gd name="T0" fmla="*/ 0 w 30"/>
                    <a:gd name="T1" fmla="*/ 0 h 60"/>
                    <a:gd name="T2" fmla="*/ 12 w 30"/>
                    <a:gd name="T3" fmla="*/ 30 h 60"/>
                    <a:gd name="T4" fmla="*/ 30 w 30"/>
                    <a:gd name="T5" fmla="*/ 60 h 60"/>
                    <a:gd name="T6" fmla="*/ 0 60000 65536"/>
                    <a:gd name="T7" fmla="*/ 0 60000 65536"/>
                    <a:gd name="T8" fmla="*/ 0 60000 65536"/>
                  </a:gdLst>
                  <a:ahLst/>
                  <a:cxnLst>
                    <a:cxn ang="T6">
                      <a:pos x="T0" y="T1"/>
                    </a:cxn>
                    <a:cxn ang="T7">
                      <a:pos x="T2" y="T3"/>
                    </a:cxn>
                    <a:cxn ang="T8">
                      <a:pos x="T4" y="T5"/>
                    </a:cxn>
                  </a:cxnLst>
                  <a:rect l="0" t="0" r="r" b="b"/>
                  <a:pathLst>
                    <a:path w="30" h="60">
                      <a:moveTo>
                        <a:pt x="0" y="0"/>
                      </a:moveTo>
                      <a:lnTo>
                        <a:pt x="12" y="30"/>
                      </a:lnTo>
                      <a:lnTo>
                        <a:pt x="30"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6" name="Freeform 257"/>
                <p:cNvSpPr>
                  <a:spLocks/>
                </p:cNvSpPr>
                <p:nvPr/>
              </p:nvSpPr>
              <p:spPr bwMode="auto">
                <a:xfrm>
                  <a:off x="3180" y="1890"/>
                  <a:ext cx="24" cy="66"/>
                </a:xfrm>
                <a:custGeom>
                  <a:avLst/>
                  <a:gdLst>
                    <a:gd name="T0" fmla="*/ 0 w 24"/>
                    <a:gd name="T1" fmla="*/ 0 h 66"/>
                    <a:gd name="T2" fmla="*/ 12 w 24"/>
                    <a:gd name="T3" fmla="*/ 30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0"/>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7" name="Freeform 258"/>
                <p:cNvSpPr>
                  <a:spLocks/>
                </p:cNvSpPr>
                <p:nvPr/>
              </p:nvSpPr>
              <p:spPr bwMode="auto">
                <a:xfrm>
                  <a:off x="3204" y="195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38" name="Line 259"/>
                <p:cNvSpPr>
                  <a:spLocks noChangeShapeType="1"/>
                </p:cNvSpPr>
                <p:nvPr/>
              </p:nvSpPr>
              <p:spPr bwMode="auto">
                <a:xfrm>
                  <a:off x="3228" y="2040"/>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39" name="Line 260"/>
                <p:cNvSpPr>
                  <a:spLocks noChangeShapeType="1"/>
                </p:cNvSpPr>
                <p:nvPr/>
              </p:nvSpPr>
              <p:spPr bwMode="auto">
                <a:xfrm>
                  <a:off x="3252" y="212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40" name="Line 261"/>
                <p:cNvSpPr>
                  <a:spLocks noChangeShapeType="1"/>
                </p:cNvSpPr>
                <p:nvPr/>
              </p:nvSpPr>
              <p:spPr bwMode="auto">
                <a:xfrm>
                  <a:off x="3276" y="2213"/>
                  <a:ext cx="24" cy="90"/>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41" name="Line 262"/>
                <p:cNvSpPr>
                  <a:spLocks noChangeShapeType="1"/>
                </p:cNvSpPr>
                <p:nvPr/>
              </p:nvSpPr>
              <p:spPr bwMode="auto">
                <a:xfrm>
                  <a:off x="3300"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sp>
              <p:nvSpPr>
                <p:cNvPr id="16542" name="Freeform 263"/>
                <p:cNvSpPr>
                  <a:spLocks/>
                </p:cNvSpPr>
                <p:nvPr/>
              </p:nvSpPr>
              <p:spPr bwMode="auto">
                <a:xfrm>
                  <a:off x="3324" y="2386"/>
                  <a:ext cx="24" cy="84"/>
                </a:xfrm>
                <a:custGeom>
                  <a:avLst/>
                  <a:gdLst>
                    <a:gd name="T0" fmla="*/ 0 w 24"/>
                    <a:gd name="T1" fmla="*/ 0 h 84"/>
                    <a:gd name="T2" fmla="*/ 12 w 24"/>
                    <a:gd name="T3" fmla="*/ 42 h 84"/>
                    <a:gd name="T4" fmla="*/ 24 w 24"/>
                    <a:gd name="T5" fmla="*/ 84 h 84"/>
                    <a:gd name="T6" fmla="*/ 0 60000 65536"/>
                    <a:gd name="T7" fmla="*/ 0 60000 65536"/>
                    <a:gd name="T8" fmla="*/ 0 60000 65536"/>
                  </a:gdLst>
                  <a:ahLst/>
                  <a:cxnLst>
                    <a:cxn ang="T6">
                      <a:pos x="T0" y="T1"/>
                    </a:cxn>
                    <a:cxn ang="T7">
                      <a:pos x="T2" y="T3"/>
                    </a:cxn>
                    <a:cxn ang="T8">
                      <a:pos x="T4" y="T5"/>
                    </a:cxn>
                  </a:cxnLst>
                  <a:rect l="0" t="0" r="r" b="b"/>
                  <a:pathLst>
                    <a:path w="24" h="84">
                      <a:moveTo>
                        <a:pt x="0" y="0"/>
                      </a:moveTo>
                      <a:lnTo>
                        <a:pt x="12" y="42"/>
                      </a:lnTo>
                      <a:lnTo>
                        <a:pt x="24" y="8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3" name="Freeform 264"/>
                <p:cNvSpPr>
                  <a:spLocks/>
                </p:cNvSpPr>
                <p:nvPr/>
              </p:nvSpPr>
              <p:spPr bwMode="auto">
                <a:xfrm>
                  <a:off x="3348" y="2470"/>
                  <a:ext cx="24" cy="66"/>
                </a:xfrm>
                <a:custGeom>
                  <a:avLst/>
                  <a:gdLst>
                    <a:gd name="T0" fmla="*/ 0 w 24"/>
                    <a:gd name="T1" fmla="*/ 0 h 66"/>
                    <a:gd name="T2" fmla="*/ 12 w 24"/>
                    <a:gd name="T3" fmla="*/ 36 h 66"/>
                    <a:gd name="T4" fmla="*/ 24 w 24"/>
                    <a:gd name="T5" fmla="*/ 66 h 66"/>
                    <a:gd name="T6" fmla="*/ 0 60000 65536"/>
                    <a:gd name="T7" fmla="*/ 0 60000 65536"/>
                    <a:gd name="T8" fmla="*/ 0 60000 65536"/>
                  </a:gdLst>
                  <a:ahLst/>
                  <a:cxnLst>
                    <a:cxn ang="T6">
                      <a:pos x="T0" y="T1"/>
                    </a:cxn>
                    <a:cxn ang="T7">
                      <a:pos x="T2" y="T3"/>
                    </a:cxn>
                    <a:cxn ang="T8">
                      <a:pos x="T4" y="T5"/>
                    </a:cxn>
                  </a:cxnLst>
                  <a:rect l="0" t="0" r="r" b="b"/>
                  <a:pathLst>
                    <a:path w="24" h="66">
                      <a:moveTo>
                        <a:pt x="0" y="0"/>
                      </a:moveTo>
                      <a:lnTo>
                        <a:pt x="12" y="36"/>
                      </a:lnTo>
                      <a:lnTo>
                        <a:pt x="24" y="66"/>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4" name="Freeform 265"/>
                <p:cNvSpPr>
                  <a:spLocks/>
                </p:cNvSpPr>
                <p:nvPr/>
              </p:nvSpPr>
              <p:spPr bwMode="auto">
                <a:xfrm>
                  <a:off x="3372" y="2536"/>
                  <a:ext cx="24" cy="60"/>
                </a:xfrm>
                <a:custGeom>
                  <a:avLst/>
                  <a:gdLst>
                    <a:gd name="T0" fmla="*/ 0 w 24"/>
                    <a:gd name="T1" fmla="*/ 0 h 60"/>
                    <a:gd name="T2" fmla="*/ 12 w 24"/>
                    <a:gd name="T3" fmla="*/ 30 h 60"/>
                    <a:gd name="T4" fmla="*/ 24 w 24"/>
                    <a:gd name="T5" fmla="*/ 60 h 60"/>
                    <a:gd name="T6" fmla="*/ 0 60000 65536"/>
                    <a:gd name="T7" fmla="*/ 0 60000 65536"/>
                    <a:gd name="T8" fmla="*/ 0 60000 65536"/>
                  </a:gdLst>
                  <a:ahLst/>
                  <a:cxnLst>
                    <a:cxn ang="T6">
                      <a:pos x="T0" y="T1"/>
                    </a:cxn>
                    <a:cxn ang="T7">
                      <a:pos x="T2" y="T3"/>
                    </a:cxn>
                    <a:cxn ang="T8">
                      <a:pos x="T4" y="T5"/>
                    </a:cxn>
                  </a:cxnLst>
                  <a:rect l="0" t="0" r="r" b="b"/>
                  <a:pathLst>
                    <a:path w="24" h="60">
                      <a:moveTo>
                        <a:pt x="0" y="0"/>
                      </a:moveTo>
                      <a:lnTo>
                        <a:pt x="12" y="30"/>
                      </a:lnTo>
                      <a:lnTo>
                        <a:pt x="24" y="6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5" name="Freeform 266"/>
                <p:cNvSpPr>
                  <a:spLocks/>
                </p:cNvSpPr>
                <p:nvPr/>
              </p:nvSpPr>
              <p:spPr bwMode="auto">
                <a:xfrm>
                  <a:off x="3396" y="2596"/>
                  <a:ext cx="24" cy="42"/>
                </a:xfrm>
                <a:custGeom>
                  <a:avLst/>
                  <a:gdLst>
                    <a:gd name="T0" fmla="*/ 0 w 24"/>
                    <a:gd name="T1" fmla="*/ 0 h 42"/>
                    <a:gd name="T2" fmla="*/ 12 w 24"/>
                    <a:gd name="T3" fmla="*/ 24 h 42"/>
                    <a:gd name="T4" fmla="*/ 24 w 24"/>
                    <a:gd name="T5" fmla="*/ 42 h 42"/>
                    <a:gd name="T6" fmla="*/ 0 60000 65536"/>
                    <a:gd name="T7" fmla="*/ 0 60000 65536"/>
                    <a:gd name="T8" fmla="*/ 0 60000 65536"/>
                  </a:gdLst>
                  <a:ahLst/>
                  <a:cxnLst>
                    <a:cxn ang="T6">
                      <a:pos x="T0" y="T1"/>
                    </a:cxn>
                    <a:cxn ang="T7">
                      <a:pos x="T2" y="T3"/>
                    </a:cxn>
                    <a:cxn ang="T8">
                      <a:pos x="T4" y="T5"/>
                    </a:cxn>
                  </a:cxnLst>
                  <a:rect l="0" t="0" r="r" b="b"/>
                  <a:pathLst>
                    <a:path w="24" h="42">
                      <a:moveTo>
                        <a:pt x="0" y="0"/>
                      </a:moveTo>
                      <a:lnTo>
                        <a:pt x="12" y="24"/>
                      </a:lnTo>
                      <a:lnTo>
                        <a:pt x="24" y="4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6" name="Freeform 267"/>
                <p:cNvSpPr>
                  <a:spLocks/>
                </p:cNvSpPr>
                <p:nvPr/>
              </p:nvSpPr>
              <p:spPr bwMode="auto">
                <a:xfrm>
                  <a:off x="3420" y="2638"/>
                  <a:ext cx="24" cy="23"/>
                </a:xfrm>
                <a:custGeom>
                  <a:avLst/>
                  <a:gdLst>
                    <a:gd name="T0" fmla="*/ 0 w 24"/>
                    <a:gd name="T1" fmla="*/ 0 h 23"/>
                    <a:gd name="T2" fmla="*/ 12 w 24"/>
                    <a:gd name="T3" fmla="*/ 11 h 23"/>
                    <a:gd name="T4" fmla="*/ 24 w 24"/>
                    <a:gd name="T5" fmla="*/ 23 h 23"/>
                    <a:gd name="T6" fmla="*/ 0 60000 65536"/>
                    <a:gd name="T7" fmla="*/ 0 60000 65536"/>
                    <a:gd name="T8" fmla="*/ 0 60000 65536"/>
                  </a:gdLst>
                  <a:ahLst/>
                  <a:cxnLst>
                    <a:cxn ang="T6">
                      <a:pos x="T0" y="T1"/>
                    </a:cxn>
                    <a:cxn ang="T7">
                      <a:pos x="T2" y="T3"/>
                    </a:cxn>
                    <a:cxn ang="T8">
                      <a:pos x="T4" y="T5"/>
                    </a:cxn>
                  </a:cxnLst>
                  <a:rect l="0" t="0" r="r" b="b"/>
                  <a:pathLst>
                    <a:path w="24" h="23">
                      <a:moveTo>
                        <a:pt x="0" y="0"/>
                      </a:moveTo>
                      <a:lnTo>
                        <a:pt x="12" y="11"/>
                      </a:lnTo>
                      <a:lnTo>
                        <a:pt x="24" y="23"/>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7" name="Freeform 268"/>
                <p:cNvSpPr>
                  <a:spLocks/>
                </p:cNvSpPr>
                <p:nvPr/>
              </p:nvSpPr>
              <p:spPr bwMode="auto">
                <a:xfrm>
                  <a:off x="3444" y="2661"/>
                  <a:ext cx="30" cy="12"/>
                </a:xfrm>
                <a:custGeom>
                  <a:avLst/>
                  <a:gdLst>
                    <a:gd name="T0" fmla="*/ 0 w 30"/>
                    <a:gd name="T1" fmla="*/ 0 h 12"/>
                    <a:gd name="T2" fmla="*/ 12 w 30"/>
                    <a:gd name="T3" fmla="*/ 6 h 12"/>
                    <a:gd name="T4" fmla="*/ 30 w 30"/>
                    <a:gd name="T5" fmla="*/ 12 h 12"/>
                    <a:gd name="T6" fmla="*/ 0 60000 65536"/>
                    <a:gd name="T7" fmla="*/ 0 60000 65536"/>
                    <a:gd name="T8" fmla="*/ 0 60000 65536"/>
                  </a:gdLst>
                  <a:ahLst/>
                  <a:cxnLst>
                    <a:cxn ang="T6">
                      <a:pos x="T0" y="T1"/>
                    </a:cxn>
                    <a:cxn ang="T7">
                      <a:pos x="T2" y="T3"/>
                    </a:cxn>
                    <a:cxn ang="T8">
                      <a:pos x="T4" y="T5"/>
                    </a:cxn>
                  </a:cxnLst>
                  <a:rect l="0" t="0" r="r" b="b"/>
                  <a:pathLst>
                    <a:path w="30" h="12">
                      <a:moveTo>
                        <a:pt x="0" y="0"/>
                      </a:moveTo>
                      <a:lnTo>
                        <a:pt x="12" y="6"/>
                      </a:lnTo>
                      <a:lnTo>
                        <a:pt x="30" y="12"/>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8" name="Freeform 269"/>
                <p:cNvSpPr>
                  <a:spLocks/>
                </p:cNvSpPr>
                <p:nvPr/>
              </p:nvSpPr>
              <p:spPr bwMode="auto">
                <a:xfrm>
                  <a:off x="3474" y="2661"/>
                  <a:ext cx="24" cy="12"/>
                </a:xfrm>
                <a:custGeom>
                  <a:avLst/>
                  <a:gdLst>
                    <a:gd name="T0" fmla="*/ 0 w 24"/>
                    <a:gd name="T1" fmla="*/ 12 h 12"/>
                    <a:gd name="T2" fmla="*/ 12 w 24"/>
                    <a:gd name="T3" fmla="*/ 6 h 12"/>
                    <a:gd name="T4" fmla="*/ 24 w 24"/>
                    <a:gd name="T5" fmla="*/ 0 h 12"/>
                    <a:gd name="T6" fmla="*/ 0 60000 65536"/>
                    <a:gd name="T7" fmla="*/ 0 60000 65536"/>
                    <a:gd name="T8" fmla="*/ 0 60000 65536"/>
                  </a:gdLst>
                  <a:ahLst/>
                  <a:cxnLst>
                    <a:cxn ang="T6">
                      <a:pos x="T0" y="T1"/>
                    </a:cxn>
                    <a:cxn ang="T7">
                      <a:pos x="T2" y="T3"/>
                    </a:cxn>
                    <a:cxn ang="T8">
                      <a:pos x="T4" y="T5"/>
                    </a:cxn>
                  </a:cxnLst>
                  <a:rect l="0" t="0" r="r" b="b"/>
                  <a:pathLst>
                    <a:path w="24" h="12">
                      <a:moveTo>
                        <a:pt x="0" y="12"/>
                      </a:moveTo>
                      <a:lnTo>
                        <a:pt x="12" y="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49" name="Freeform 270"/>
                <p:cNvSpPr>
                  <a:spLocks/>
                </p:cNvSpPr>
                <p:nvPr/>
              </p:nvSpPr>
              <p:spPr bwMode="auto">
                <a:xfrm>
                  <a:off x="3498" y="2638"/>
                  <a:ext cx="24" cy="23"/>
                </a:xfrm>
                <a:custGeom>
                  <a:avLst/>
                  <a:gdLst>
                    <a:gd name="T0" fmla="*/ 0 w 24"/>
                    <a:gd name="T1" fmla="*/ 23 h 23"/>
                    <a:gd name="T2" fmla="*/ 12 w 24"/>
                    <a:gd name="T3" fmla="*/ 11 h 23"/>
                    <a:gd name="T4" fmla="*/ 24 w 24"/>
                    <a:gd name="T5" fmla="*/ 0 h 23"/>
                    <a:gd name="T6" fmla="*/ 0 60000 65536"/>
                    <a:gd name="T7" fmla="*/ 0 60000 65536"/>
                    <a:gd name="T8" fmla="*/ 0 60000 65536"/>
                  </a:gdLst>
                  <a:ahLst/>
                  <a:cxnLst>
                    <a:cxn ang="T6">
                      <a:pos x="T0" y="T1"/>
                    </a:cxn>
                    <a:cxn ang="T7">
                      <a:pos x="T2" y="T3"/>
                    </a:cxn>
                    <a:cxn ang="T8">
                      <a:pos x="T4" y="T5"/>
                    </a:cxn>
                  </a:cxnLst>
                  <a:rect l="0" t="0" r="r" b="b"/>
                  <a:pathLst>
                    <a:path w="24" h="23">
                      <a:moveTo>
                        <a:pt x="0" y="23"/>
                      </a:moveTo>
                      <a:lnTo>
                        <a:pt x="12" y="11"/>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50" name="Freeform 271"/>
                <p:cNvSpPr>
                  <a:spLocks/>
                </p:cNvSpPr>
                <p:nvPr/>
              </p:nvSpPr>
              <p:spPr bwMode="auto">
                <a:xfrm>
                  <a:off x="3522" y="2596"/>
                  <a:ext cx="24" cy="42"/>
                </a:xfrm>
                <a:custGeom>
                  <a:avLst/>
                  <a:gdLst>
                    <a:gd name="T0" fmla="*/ 0 w 24"/>
                    <a:gd name="T1" fmla="*/ 42 h 42"/>
                    <a:gd name="T2" fmla="*/ 12 w 24"/>
                    <a:gd name="T3" fmla="*/ 24 h 42"/>
                    <a:gd name="T4" fmla="*/ 24 w 24"/>
                    <a:gd name="T5" fmla="*/ 0 h 42"/>
                    <a:gd name="T6" fmla="*/ 0 60000 65536"/>
                    <a:gd name="T7" fmla="*/ 0 60000 65536"/>
                    <a:gd name="T8" fmla="*/ 0 60000 65536"/>
                  </a:gdLst>
                  <a:ahLst/>
                  <a:cxnLst>
                    <a:cxn ang="T6">
                      <a:pos x="T0" y="T1"/>
                    </a:cxn>
                    <a:cxn ang="T7">
                      <a:pos x="T2" y="T3"/>
                    </a:cxn>
                    <a:cxn ang="T8">
                      <a:pos x="T4" y="T5"/>
                    </a:cxn>
                  </a:cxnLst>
                  <a:rect l="0" t="0" r="r" b="b"/>
                  <a:pathLst>
                    <a:path w="24" h="42">
                      <a:moveTo>
                        <a:pt x="0" y="42"/>
                      </a:moveTo>
                      <a:lnTo>
                        <a:pt x="12" y="24"/>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51" name="Freeform 272"/>
                <p:cNvSpPr>
                  <a:spLocks/>
                </p:cNvSpPr>
                <p:nvPr/>
              </p:nvSpPr>
              <p:spPr bwMode="auto">
                <a:xfrm>
                  <a:off x="3546" y="2536"/>
                  <a:ext cx="24" cy="60"/>
                </a:xfrm>
                <a:custGeom>
                  <a:avLst/>
                  <a:gdLst>
                    <a:gd name="T0" fmla="*/ 0 w 24"/>
                    <a:gd name="T1" fmla="*/ 60 h 60"/>
                    <a:gd name="T2" fmla="*/ 12 w 24"/>
                    <a:gd name="T3" fmla="*/ 30 h 60"/>
                    <a:gd name="T4" fmla="*/ 24 w 24"/>
                    <a:gd name="T5" fmla="*/ 0 h 60"/>
                    <a:gd name="T6" fmla="*/ 0 60000 65536"/>
                    <a:gd name="T7" fmla="*/ 0 60000 65536"/>
                    <a:gd name="T8" fmla="*/ 0 60000 65536"/>
                  </a:gdLst>
                  <a:ahLst/>
                  <a:cxnLst>
                    <a:cxn ang="T6">
                      <a:pos x="T0" y="T1"/>
                    </a:cxn>
                    <a:cxn ang="T7">
                      <a:pos x="T2" y="T3"/>
                    </a:cxn>
                    <a:cxn ang="T8">
                      <a:pos x="T4" y="T5"/>
                    </a:cxn>
                  </a:cxnLst>
                  <a:rect l="0" t="0" r="r" b="b"/>
                  <a:pathLst>
                    <a:path w="24" h="60">
                      <a:moveTo>
                        <a:pt x="0" y="60"/>
                      </a:moveTo>
                      <a:lnTo>
                        <a:pt x="12" y="30"/>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52" name="Freeform 273"/>
                <p:cNvSpPr>
                  <a:spLocks/>
                </p:cNvSpPr>
                <p:nvPr/>
              </p:nvSpPr>
              <p:spPr bwMode="auto">
                <a:xfrm>
                  <a:off x="3570" y="2470"/>
                  <a:ext cx="24" cy="66"/>
                </a:xfrm>
                <a:custGeom>
                  <a:avLst/>
                  <a:gdLst>
                    <a:gd name="T0" fmla="*/ 0 w 24"/>
                    <a:gd name="T1" fmla="*/ 66 h 66"/>
                    <a:gd name="T2" fmla="*/ 12 w 24"/>
                    <a:gd name="T3" fmla="*/ 36 h 66"/>
                    <a:gd name="T4" fmla="*/ 24 w 24"/>
                    <a:gd name="T5" fmla="*/ 0 h 66"/>
                    <a:gd name="T6" fmla="*/ 0 60000 65536"/>
                    <a:gd name="T7" fmla="*/ 0 60000 65536"/>
                    <a:gd name="T8" fmla="*/ 0 60000 65536"/>
                  </a:gdLst>
                  <a:ahLst/>
                  <a:cxnLst>
                    <a:cxn ang="T6">
                      <a:pos x="T0" y="T1"/>
                    </a:cxn>
                    <a:cxn ang="T7">
                      <a:pos x="T2" y="T3"/>
                    </a:cxn>
                    <a:cxn ang="T8">
                      <a:pos x="T4" y="T5"/>
                    </a:cxn>
                  </a:cxnLst>
                  <a:rect l="0" t="0" r="r" b="b"/>
                  <a:pathLst>
                    <a:path w="24" h="66">
                      <a:moveTo>
                        <a:pt x="0" y="66"/>
                      </a:moveTo>
                      <a:lnTo>
                        <a:pt x="12" y="36"/>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53" name="Freeform 274"/>
                <p:cNvSpPr>
                  <a:spLocks/>
                </p:cNvSpPr>
                <p:nvPr/>
              </p:nvSpPr>
              <p:spPr bwMode="auto">
                <a:xfrm>
                  <a:off x="3594" y="2386"/>
                  <a:ext cx="24" cy="84"/>
                </a:xfrm>
                <a:custGeom>
                  <a:avLst/>
                  <a:gdLst>
                    <a:gd name="T0" fmla="*/ 0 w 24"/>
                    <a:gd name="T1" fmla="*/ 84 h 84"/>
                    <a:gd name="T2" fmla="*/ 12 w 24"/>
                    <a:gd name="T3" fmla="*/ 42 h 84"/>
                    <a:gd name="T4" fmla="*/ 24 w 24"/>
                    <a:gd name="T5" fmla="*/ 0 h 84"/>
                    <a:gd name="T6" fmla="*/ 0 60000 65536"/>
                    <a:gd name="T7" fmla="*/ 0 60000 65536"/>
                    <a:gd name="T8" fmla="*/ 0 60000 65536"/>
                  </a:gdLst>
                  <a:ahLst/>
                  <a:cxnLst>
                    <a:cxn ang="T6">
                      <a:pos x="T0" y="T1"/>
                    </a:cxn>
                    <a:cxn ang="T7">
                      <a:pos x="T2" y="T3"/>
                    </a:cxn>
                    <a:cxn ang="T8">
                      <a:pos x="T4" y="T5"/>
                    </a:cxn>
                  </a:cxnLst>
                  <a:rect l="0" t="0" r="r" b="b"/>
                  <a:pathLst>
                    <a:path w="24" h="84">
                      <a:moveTo>
                        <a:pt x="0" y="84"/>
                      </a:moveTo>
                      <a:lnTo>
                        <a:pt x="12" y="42"/>
                      </a:lnTo>
                      <a:lnTo>
                        <a:pt x="24" y="0"/>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000000"/>
                    </a:solidFill>
                  </a:endParaRPr>
                </a:p>
              </p:txBody>
            </p:sp>
            <p:sp>
              <p:nvSpPr>
                <p:cNvPr id="16554" name="Line 275"/>
                <p:cNvSpPr>
                  <a:spLocks noChangeShapeType="1"/>
                </p:cNvSpPr>
                <p:nvPr/>
              </p:nvSpPr>
              <p:spPr bwMode="auto">
                <a:xfrm flipV="1">
                  <a:off x="3618" y="2303"/>
                  <a:ext cx="24" cy="83"/>
                </a:xfrm>
                <a:prstGeom prst="line">
                  <a:avLst/>
                </a:prstGeom>
                <a:noFill/>
                <a:ln w="2857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solidFill>
                      <a:srgbClr val="000000"/>
                    </a:solidFill>
                  </a:endParaRPr>
                </a:p>
              </p:txBody>
            </p:sp>
          </p:grpSp>
          <p:sp>
            <p:nvSpPr>
              <p:cNvPr id="16425" name="Text Box 276"/>
              <p:cNvSpPr txBox="1">
                <a:spLocks noChangeArrowheads="1"/>
              </p:cNvSpPr>
              <p:nvPr/>
            </p:nvSpPr>
            <p:spPr bwMode="auto">
              <a:xfrm>
                <a:off x="5054" y="2700"/>
                <a:ext cx="196"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b="1" i="1">
                    <a:solidFill>
                      <a:srgbClr val="000000"/>
                    </a:solidFill>
                    <a:latin typeface="Times New Roman" pitchFamily="18" charset="0"/>
                  </a:rPr>
                  <a:t>x</a:t>
                </a:r>
                <a:endParaRPr lang="pt-BR" sz="2000" b="1" i="1">
                  <a:solidFill>
                    <a:srgbClr val="000000"/>
                  </a:solidFill>
                  <a:latin typeface="Times New Roman" pitchFamily="18" charset="0"/>
                </a:endParaRPr>
              </a:p>
            </p:txBody>
          </p:sp>
          <p:sp>
            <p:nvSpPr>
              <p:cNvPr id="16426" name="Text Box 277"/>
              <p:cNvSpPr txBox="1">
                <a:spLocks noChangeArrowheads="1"/>
              </p:cNvSpPr>
              <p:nvPr/>
            </p:nvSpPr>
            <p:spPr bwMode="auto">
              <a:xfrm>
                <a:off x="269" y="2307"/>
                <a:ext cx="355" cy="2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b="1" i="1">
                    <a:solidFill>
                      <a:srgbClr val="000000"/>
                    </a:solidFill>
                    <a:latin typeface="Times New Roman" pitchFamily="18" charset="0"/>
                  </a:rPr>
                  <a:t>f(x)</a:t>
                </a:r>
                <a:endParaRPr lang="pt-BR" sz="2000" b="1" i="1">
                  <a:solidFill>
                    <a:srgbClr val="000000"/>
                  </a:solidFill>
                  <a:latin typeface="Times New Roman" pitchFamily="18" charset="0"/>
                </a:endParaRPr>
              </a:p>
            </p:txBody>
          </p:sp>
          <p:sp>
            <p:nvSpPr>
              <p:cNvPr id="16427" name="Line 290"/>
              <p:cNvSpPr>
                <a:spLocks noChangeShapeType="1"/>
              </p:cNvSpPr>
              <p:nvPr/>
            </p:nvSpPr>
            <p:spPr bwMode="auto">
              <a:xfrm flipV="1">
                <a:off x="718"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grpSp>
      <p:grpSp>
        <p:nvGrpSpPr>
          <p:cNvPr id="282929" name="Group 305"/>
          <p:cNvGrpSpPr>
            <a:grpSpLocks/>
          </p:cNvGrpSpPr>
          <p:nvPr/>
        </p:nvGrpSpPr>
        <p:grpSpPr bwMode="auto">
          <a:xfrm>
            <a:off x="1387471" y="3667416"/>
            <a:ext cx="6283325" cy="1098550"/>
            <a:chOff x="890" y="2405"/>
            <a:chExt cx="3958" cy="692"/>
          </a:xfrm>
        </p:grpSpPr>
        <p:sp>
          <p:nvSpPr>
            <p:cNvPr id="16397" name="Line 278"/>
            <p:cNvSpPr>
              <a:spLocks noChangeShapeType="1"/>
            </p:cNvSpPr>
            <p:nvPr/>
          </p:nvSpPr>
          <p:spPr bwMode="auto">
            <a:xfrm flipV="1">
              <a:off x="1579"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8" name="Line 279"/>
            <p:cNvSpPr>
              <a:spLocks noChangeShapeType="1"/>
            </p:cNvSpPr>
            <p:nvPr/>
          </p:nvSpPr>
          <p:spPr bwMode="auto">
            <a:xfrm flipV="1">
              <a:off x="2439"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399" name="Line 280"/>
            <p:cNvSpPr>
              <a:spLocks noChangeShapeType="1"/>
            </p:cNvSpPr>
            <p:nvPr/>
          </p:nvSpPr>
          <p:spPr bwMode="auto">
            <a:xfrm flipV="1">
              <a:off x="2955"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0" name="Line 281"/>
            <p:cNvSpPr>
              <a:spLocks noChangeShapeType="1"/>
            </p:cNvSpPr>
            <p:nvPr/>
          </p:nvSpPr>
          <p:spPr bwMode="auto">
            <a:xfrm flipV="1">
              <a:off x="3643"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1" name="Line 282"/>
            <p:cNvSpPr>
              <a:spLocks noChangeShapeType="1"/>
            </p:cNvSpPr>
            <p:nvPr/>
          </p:nvSpPr>
          <p:spPr bwMode="auto">
            <a:xfrm flipV="1">
              <a:off x="4331"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2" name="Line 283"/>
            <p:cNvSpPr>
              <a:spLocks noChangeShapeType="1"/>
            </p:cNvSpPr>
            <p:nvPr/>
          </p:nvSpPr>
          <p:spPr bwMode="auto">
            <a:xfrm flipV="1">
              <a:off x="4503"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3" name="Line 284"/>
            <p:cNvSpPr>
              <a:spLocks noChangeShapeType="1"/>
            </p:cNvSpPr>
            <p:nvPr/>
          </p:nvSpPr>
          <p:spPr bwMode="auto">
            <a:xfrm flipV="1">
              <a:off x="4848"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4" name="Line 285"/>
            <p:cNvSpPr>
              <a:spLocks noChangeShapeType="1"/>
            </p:cNvSpPr>
            <p:nvPr/>
          </p:nvSpPr>
          <p:spPr bwMode="auto">
            <a:xfrm flipV="1">
              <a:off x="4675"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5" name="Line 286"/>
            <p:cNvSpPr>
              <a:spLocks noChangeShapeType="1"/>
            </p:cNvSpPr>
            <p:nvPr/>
          </p:nvSpPr>
          <p:spPr bwMode="auto">
            <a:xfrm flipV="1">
              <a:off x="1406"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6" name="Line 287"/>
            <p:cNvSpPr>
              <a:spLocks noChangeShapeType="1"/>
            </p:cNvSpPr>
            <p:nvPr/>
          </p:nvSpPr>
          <p:spPr bwMode="auto">
            <a:xfrm flipV="1">
              <a:off x="1234"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7" name="Line 288"/>
            <p:cNvSpPr>
              <a:spLocks noChangeShapeType="1"/>
            </p:cNvSpPr>
            <p:nvPr/>
          </p:nvSpPr>
          <p:spPr bwMode="auto">
            <a:xfrm flipV="1">
              <a:off x="1062"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8" name="Line 289"/>
            <p:cNvSpPr>
              <a:spLocks noChangeShapeType="1"/>
            </p:cNvSpPr>
            <p:nvPr/>
          </p:nvSpPr>
          <p:spPr bwMode="auto">
            <a:xfrm flipV="1">
              <a:off x="890"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09" name="Line 291"/>
            <p:cNvSpPr>
              <a:spLocks noChangeShapeType="1"/>
            </p:cNvSpPr>
            <p:nvPr/>
          </p:nvSpPr>
          <p:spPr bwMode="auto">
            <a:xfrm flipV="1">
              <a:off x="2783"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0" name="Line 292"/>
            <p:cNvSpPr>
              <a:spLocks noChangeShapeType="1"/>
            </p:cNvSpPr>
            <p:nvPr/>
          </p:nvSpPr>
          <p:spPr bwMode="auto">
            <a:xfrm flipV="1">
              <a:off x="2611"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1" name="Line 293"/>
            <p:cNvSpPr>
              <a:spLocks noChangeShapeType="1"/>
            </p:cNvSpPr>
            <p:nvPr/>
          </p:nvSpPr>
          <p:spPr bwMode="auto">
            <a:xfrm flipV="1">
              <a:off x="2267"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2" name="Line 294"/>
            <p:cNvSpPr>
              <a:spLocks noChangeShapeType="1"/>
            </p:cNvSpPr>
            <p:nvPr/>
          </p:nvSpPr>
          <p:spPr bwMode="auto">
            <a:xfrm flipV="1">
              <a:off x="2095"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3" name="Line 295"/>
            <p:cNvSpPr>
              <a:spLocks noChangeShapeType="1"/>
            </p:cNvSpPr>
            <p:nvPr/>
          </p:nvSpPr>
          <p:spPr bwMode="auto">
            <a:xfrm flipV="1">
              <a:off x="1923"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4" name="Line 296"/>
            <p:cNvSpPr>
              <a:spLocks noChangeShapeType="1"/>
            </p:cNvSpPr>
            <p:nvPr/>
          </p:nvSpPr>
          <p:spPr bwMode="auto">
            <a:xfrm flipV="1">
              <a:off x="1751"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5" name="Line 297"/>
            <p:cNvSpPr>
              <a:spLocks noChangeShapeType="1"/>
            </p:cNvSpPr>
            <p:nvPr/>
          </p:nvSpPr>
          <p:spPr bwMode="auto">
            <a:xfrm flipV="1">
              <a:off x="4159"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6" name="Line 298"/>
            <p:cNvSpPr>
              <a:spLocks noChangeShapeType="1"/>
            </p:cNvSpPr>
            <p:nvPr/>
          </p:nvSpPr>
          <p:spPr bwMode="auto">
            <a:xfrm flipV="1">
              <a:off x="3987"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7" name="Line 299"/>
            <p:cNvSpPr>
              <a:spLocks noChangeShapeType="1"/>
            </p:cNvSpPr>
            <p:nvPr/>
          </p:nvSpPr>
          <p:spPr bwMode="auto">
            <a:xfrm flipV="1">
              <a:off x="3815"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8" name="Line 300"/>
            <p:cNvSpPr>
              <a:spLocks noChangeShapeType="1"/>
            </p:cNvSpPr>
            <p:nvPr/>
          </p:nvSpPr>
          <p:spPr bwMode="auto">
            <a:xfrm flipV="1">
              <a:off x="3471"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19" name="Line 301"/>
            <p:cNvSpPr>
              <a:spLocks noChangeShapeType="1"/>
            </p:cNvSpPr>
            <p:nvPr/>
          </p:nvSpPr>
          <p:spPr bwMode="auto">
            <a:xfrm flipV="1">
              <a:off x="3299"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6420" name="Line 302"/>
            <p:cNvSpPr>
              <a:spLocks noChangeShapeType="1"/>
            </p:cNvSpPr>
            <p:nvPr/>
          </p:nvSpPr>
          <p:spPr bwMode="auto">
            <a:xfrm flipV="1">
              <a:off x="3127" y="2405"/>
              <a:ext cx="0" cy="692"/>
            </a:xfrm>
            <a:prstGeom prst="line">
              <a:avLst/>
            </a:prstGeom>
            <a:noFill/>
            <a:ln w="635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282927" name="Freeform 303"/>
          <p:cNvSpPr>
            <a:spLocks/>
          </p:cNvSpPr>
          <p:nvPr/>
        </p:nvSpPr>
        <p:spPr bwMode="auto">
          <a:xfrm>
            <a:off x="1108071" y="3821403"/>
            <a:ext cx="6580188" cy="760413"/>
          </a:xfrm>
          <a:custGeom>
            <a:avLst/>
            <a:gdLst>
              <a:gd name="T0" fmla="*/ 0 w 3108"/>
              <a:gd name="T1" fmla="*/ 377115 h 492"/>
              <a:gd name="T2" fmla="*/ 287936 w 3108"/>
              <a:gd name="T3" fmla="*/ 24729 h 492"/>
              <a:gd name="T4" fmla="*/ 550466 w 3108"/>
              <a:gd name="T5" fmla="*/ 24729 h 492"/>
              <a:gd name="T6" fmla="*/ 838402 w 3108"/>
              <a:gd name="T7" fmla="*/ 389480 h 492"/>
              <a:gd name="T8" fmla="*/ 1100932 w 3108"/>
              <a:gd name="T9" fmla="*/ 729502 h 492"/>
              <a:gd name="T10" fmla="*/ 1371931 w 3108"/>
              <a:gd name="T11" fmla="*/ 735684 h 492"/>
              <a:gd name="T12" fmla="*/ 1651399 w 3108"/>
              <a:gd name="T13" fmla="*/ 389480 h 492"/>
              <a:gd name="T14" fmla="*/ 1922397 w 3108"/>
              <a:gd name="T15" fmla="*/ 37093 h 492"/>
              <a:gd name="T16" fmla="*/ 2184927 w 3108"/>
              <a:gd name="T17" fmla="*/ 24729 h 492"/>
              <a:gd name="T18" fmla="*/ 2481332 w 3108"/>
              <a:gd name="T19" fmla="*/ 333840 h 492"/>
              <a:gd name="T20" fmla="*/ 2743862 w 3108"/>
              <a:gd name="T21" fmla="*/ 723320 h 492"/>
              <a:gd name="T22" fmla="*/ 2997923 w 3108"/>
              <a:gd name="T23" fmla="*/ 760413 h 492"/>
              <a:gd name="T24" fmla="*/ 3302797 w 3108"/>
              <a:gd name="T25" fmla="*/ 426573 h 492"/>
              <a:gd name="T26" fmla="*/ 3565327 w 3108"/>
              <a:gd name="T27" fmla="*/ 55640 h 492"/>
              <a:gd name="T28" fmla="*/ 3819388 w 3108"/>
              <a:gd name="T29" fmla="*/ 6182 h 492"/>
              <a:gd name="T30" fmla="*/ 4107325 w 3108"/>
              <a:gd name="T31" fmla="*/ 340022 h 492"/>
              <a:gd name="T32" fmla="*/ 4369855 w 3108"/>
              <a:gd name="T33" fmla="*/ 704773 h 492"/>
              <a:gd name="T34" fmla="*/ 4649322 w 3108"/>
              <a:gd name="T35" fmla="*/ 754231 h 492"/>
              <a:gd name="T36" fmla="*/ 4962664 w 3108"/>
              <a:gd name="T37" fmla="*/ 401844 h 492"/>
              <a:gd name="T38" fmla="*/ 5199788 w 3108"/>
              <a:gd name="T39" fmla="*/ 86551 h 492"/>
              <a:gd name="T40" fmla="*/ 5470787 w 3108"/>
              <a:gd name="T41" fmla="*/ 0 h 492"/>
              <a:gd name="T42" fmla="*/ 5758723 w 3108"/>
              <a:gd name="T43" fmla="*/ 296747 h 492"/>
              <a:gd name="T44" fmla="*/ 6029722 w 3108"/>
              <a:gd name="T45" fmla="*/ 704773 h 492"/>
              <a:gd name="T46" fmla="*/ 6292252 w 3108"/>
              <a:gd name="T47" fmla="*/ 760413 h 492"/>
              <a:gd name="T48" fmla="*/ 6580188 w 3108"/>
              <a:gd name="T49" fmla="*/ 469849 h 4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08" h="492">
                <a:moveTo>
                  <a:pt x="0" y="244"/>
                </a:moveTo>
                <a:lnTo>
                  <a:pt x="136" y="16"/>
                </a:lnTo>
                <a:lnTo>
                  <a:pt x="260" y="16"/>
                </a:lnTo>
                <a:lnTo>
                  <a:pt x="396" y="252"/>
                </a:lnTo>
                <a:lnTo>
                  <a:pt x="520" y="472"/>
                </a:lnTo>
                <a:lnTo>
                  <a:pt x="648" y="476"/>
                </a:lnTo>
                <a:lnTo>
                  <a:pt x="780" y="252"/>
                </a:lnTo>
                <a:lnTo>
                  <a:pt x="908" y="24"/>
                </a:lnTo>
                <a:lnTo>
                  <a:pt x="1032" y="16"/>
                </a:lnTo>
                <a:lnTo>
                  <a:pt x="1172" y="216"/>
                </a:lnTo>
                <a:lnTo>
                  <a:pt x="1296" y="468"/>
                </a:lnTo>
                <a:lnTo>
                  <a:pt x="1416" y="492"/>
                </a:lnTo>
                <a:lnTo>
                  <a:pt x="1560" y="276"/>
                </a:lnTo>
                <a:lnTo>
                  <a:pt x="1684" y="36"/>
                </a:lnTo>
                <a:lnTo>
                  <a:pt x="1804" y="4"/>
                </a:lnTo>
                <a:lnTo>
                  <a:pt x="1940" y="220"/>
                </a:lnTo>
                <a:lnTo>
                  <a:pt x="2064" y="456"/>
                </a:lnTo>
                <a:lnTo>
                  <a:pt x="2196" y="488"/>
                </a:lnTo>
                <a:lnTo>
                  <a:pt x="2344" y="260"/>
                </a:lnTo>
                <a:lnTo>
                  <a:pt x="2456" y="56"/>
                </a:lnTo>
                <a:lnTo>
                  <a:pt x="2584" y="0"/>
                </a:lnTo>
                <a:lnTo>
                  <a:pt x="2720" y="192"/>
                </a:lnTo>
                <a:lnTo>
                  <a:pt x="2848" y="456"/>
                </a:lnTo>
                <a:lnTo>
                  <a:pt x="2972" y="492"/>
                </a:lnTo>
                <a:lnTo>
                  <a:pt x="3108" y="304"/>
                </a:lnTo>
              </a:path>
            </a:pathLst>
          </a:custGeom>
          <a:noFill/>
          <a:ln w="28575" cap="flat" cmpd="sng">
            <a:solidFill>
              <a:srgbClr val="FF5F5F"/>
            </a:solidFill>
            <a:prstDash val="solid"/>
            <a:round/>
            <a:headEnd type="none" w="sm" len="sm"/>
            <a:tailEnd type="none" w="sm" len="sm"/>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2826821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29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276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293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29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29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768" grpId="0" animBg="1"/>
      <p:bldP spid="2829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
          <p:cNvSpPr>
            <a:spLocks noGrp="1" noChangeArrowheads="1"/>
          </p:cNvSpPr>
          <p:nvPr>
            <p:ph type="title"/>
          </p:nvPr>
        </p:nvSpPr>
        <p:spPr/>
        <p:txBody>
          <a:bodyPr/>
          <a:lstStyle/>
          <a:p>
            <a:pPr eaLnBrk="1" hangingPunct="1"/>
            <a:r>
              <a:rPr lang="en-US"/>
              <a:t>Sinal sub-amostrado</a:t>
            </a:r>
          </a:p>
        </p:txBody>
      </p:sp>
      <p:pic>
        <p:nvPicPr>
          <p:cNvPr id="101379" name="Picture 5" descr="B"/>
          <p:cNvPicPr>
            <a:picLocks noChangeAspect="1" noChangeArrowheads="1"/>
          </p:cNvPicPr>
          <p:nvPr/>
        </p:nvPicPr>
        <p:blipFill>
          <a:blip r:embed="rId3">
            <a:extLst>
              <a:ext uri="{28A0092B-C50C-407E-A947-70E740481C1C}">
                <a14:useLocalDpi xmlns:a14="http://schemas.microsoft.com/office/drawing/2010/main" val="0"/>
              </a:ext>
            </a:extLst>
          </a:blip>
          <a:srcRect t="14117" b="8235"/>
          <a:stretch>
            <a:fillRect/>
          </a:stretch>
        </p:blipFill>
        <p:spPr bwMode="auto">
          <a:xfrm>
            <a:off x="958850" y="1508125"/>
            <a:ext cx="67818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0" name="Picture 6" descr="C1"/>
          <p:cNvPicPr>
            <a:picLocks noChangeAspect="1" noChangeArrowheads="1"/>
          </p:cNvPicPr>
          <p:nvPr/>
        </p:nvPicPr>
        <p:blipFill>
          <a:blip r:embed="rId4">
            <a:extLst>
              <a:ext uri="{28A0092B-C50C-407E-A947-70E740481C1C}">
                <a14:useLocalDpi xmlns:a14="http://schemas.microsoft.com/office/drawing/2010/main" val="0"/>
              </a:ext>
            </a:extLst>
          </a:blip>
          <a:srcRect l="11111" r="8888" b="6844"/>
          <a:stretch>
            <a:fillRect/>
          </a:stretch>
        </p:blipFill>
        <p:spPr bwMode="auto">
          <a:xfrm>
            <a:off x="1408113" y="3068638"/>
            <a:ext cx="6096000" cy="266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34814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4"/>
          <p:cNvSpPr>
            <a:spLocks noGrp="1" noChangeArrowheads="1"/>
          </p:cNvSpPr>
          <p:nvPr>
            <p:ph type="title"/>
          </p:nvPr>
        </p:nvSpPr>
        <p:spPr/>
        <p:txBody>
          <a:bodyPr/>
          <a:lstStyle/>
          <a:p>
            <a:pPr defTabSz="684213" eaLnBrk="1" hangingPunct="1"/>
            <a:r>
              <a:rPr lang="en-US" sz="3200" dirty="0" err="1"/>
              <a:t>Amostragem</a:t>
            </a:r>
            <a:r>
              <a:rPr lang="en-US" sz="3200" dirty="0"/>
              <a:t> </a:t>
            </a:r>
            <a:r>
              <a:rPr lang="en-US" sz="3200" dirty="0" err="1"/>
              <a:t>mínima</a:t>
            </a:r>
            <a:r>
              <a:rPr lang="en-US" sz="3200" dirty="0"/>
              <a:t> </a:t>
            </a:r>
            <a:r>
              <a:rPr lang="en-US" sz="3200" i="1" dirty="0">
                <a:latin typeface="Times New Roman" pitchFamily="18" charset="0"/>
              </a:rPr>
              <a:t>f(x)</a:t>
            </a:r>
            <a:endParaRPr lang="pt-BR" sz="2000" dirty="0">
              <a:latin typeface="Times New Roman" pitchFamily="18" charset="0"/>
            </a:endParaRPr>
          </a:p>
        </p:txBody>
      </p:sp>
      <p:grpSp>
        <p:nvGrpSpPr>
          <p:cNvPr id="15" name="Group 14"/>
          <p:cNvGrpSpPr/>
          <p:nvPr/>
        </p:nvGrpSpPr>
        <p:grpSpPr>
          <a:xfrm>
            <a:off x="1045996" y="1915359"/>
            <a:ext cx="7342354" cy="3056691"/>
            <a:chOff x="1045996" y="1915359"/>
            <a:chExt cx="7342354" cy="3056691"/>
          </a:xfrm>
        </p:grpSpPr>
        <p:grpSp>
          <p:nvGrpSpPr>
            <p:cNvPr id="2" name="Group 1"/>
            <p:cNvGrpSpPr/>
            <p:nvPr/>
          </p:nvGrpSpPr>
          <p:grpSpPr>
            <a:xfrm>
              <a:off x="1051169" y="2512336"/>
              <a:ext cx="7127631" cy="1784350"/>
              <a:chOff x="1066800" y="2551113"/>
              <a:chExt cx="7245350" cy="1784350"/>
            </a:xfrm>
          </p:grpSpPr>
          <p:sp>
            <p:nvSpPr>
              <p:cNvPr id="14343" name="Line 7"/>
              <p:cNvSpPr>
                <a:spLocks noChangeShapeType="1"/>
              </p:cNvSpPr>
              <p:nvPr/>
            </p:nvSpPr>
            <p:spPr bwMode="auto">
              <a:xfrm>
                <a:off x="1074738" y="2551113"/>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14360" name="Line 28"/>
              <p:cNvSpPr>
                <a:spLocks noChangeShapeType="1"/>
              </p:cNvSpPr>
              <p:nvPr/>
            </p:nvSpPr>
            <p:spPr bwMode="auto">
              <a:xfrm>
                <a:off x="1066800" y="4333875"/>
                <a:ext cx="7237413" cy="1588"/>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14361" name="Line 29"/>
              <p:cNvSpPr>
                <a:spLocks noChangeShapeType="1"/>
              </p:cNvSpPr>
              <p:nvPr/>
            </p:nvSpPr>
            <p:spPr bwMode="auto">
              <a:xfrm>
                <a:off x="1074738" y="3976688"/>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14362" name="Line 30"/>
              <p:cNvSpPr>
                <a:spLocks noChangeShapeType="1"/>
              </p:cNvSpPr>
              <p:nvPr/>
            </p:nvSpPr>
            <p:spPr bwMode="auto">
              <a:xfrm>
                <a:off x="1074738" y="3621088"/>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14363" name="Line 31"/>
              <p:cNvSpPr>
                <a:spLocks noChangeShapeType="1"/>
              </p:cNvSpPr>
              <p:nvPr/>
            </p:nvSpPr>
            <p:spPr bwMode="auto">
              <a:xfrm>
                <a:off x="1074738" y="3263900"/>
                <a:ext cx="7237412" cy="1588"/>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14364" name="Line 32"/>
              <p:cNvSpPr>
                <a:spLocks noChangeShapeType="1"/>
              </p:cNvSpPr>
              <p:nvPr/>
            </p:nvSpPr>
            <p:spPr bwMode="auto">
              <a:xfrm>
                <a:off x="1074738" y="2906713"/>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grpSp>
        <p:grpSp>
          <p:nvGrpSpPr>
            <p:cNvPr id="280666" name="Group 90"/>
            <p:cNvGrpSpPr>
              <a:grpSpLocks/>
            </p:cNvGrpSpPr>
            <p:nvPr/>
          </p:nvGrpSpPr>
          <p:grpSpPr bwMode="auto">
            <a:xfrm>
              <a:off x="1045996" y="2504963"/>
              <a:ext cx="7064375" cy="2174875"/>
              <a:chOff x="500" y="1394"/>
              <a:chExt cx="3338" cy="1645"/>
            </a:xfrm>
          </p:grpSpPr>
          <p:sp>
            <p:nvSpPr>
              <p:cNvPr id="14446" name="Line 91"/>
              <p:cNvSpPr>
                <a:spLocks noChangeShapeType="1"/>
              </p:cNvSpPr>
              <p:nvPr/>
            </p:nvSpPr>
            <p:spPr bwMode="auto">
              <a:xfrm flipV="1">
                <a:off x="623"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47" name="Line 92"/>
              <p:cNvSpPr>
                <a:spLocks noChangeShapeType="1"/>
              </p:cNvSpPr>
              <p:nvPr/>
            </p:nvSpPr>
            <p:spPr bwMode="auto">
              <a:xfrm flipV="1">
                <a:off x="561"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48" name="Line 93"/>
              <p:cNvSpPr>
                <a:spLocks noChangeShapeType="1"/>
              </p:cNvSpPr>
              <p:nvPr/>
            </p:nvSpPr>
            <p:spPr bwMode="auto">
              <a:xfrm flipV="1">
                <a:off x="747"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49" name="Line 94"/>
              <p:cNvSpPr>
                <a:spLocks noChangeShapeType="1"/>
              </p:cNvSpPr>
              <p:nvPr/>
            </p:nvSpPr>
            <p:spPr bwMode="auto">
              <a:xfrm flipV="1">
                <a:off x="685"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0" name="Line 95"/>
              <p:cNvSpPr>
                <a:spLocks noChangeShapeType="1"/>
              </p:cNvSpPr>
              <p:nvPr/>
            </p:nvSpPr>
            <p:spPr bwMode="auto">
              <a:xfrm flipV="1">
                <a:off x="87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1" name="Line 96"/>
              <p:cNvSpPr>
                <a:spLocks noChangeShapeType="1"/>
              </p:cNvSpPr>
              <p:nvPr/>
            </p:nvSpPr>
            <p:spPr bwMode="auto">
              <a:xfrm flipV="1">
                <a:off x="80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2" name="Line 97"/>
              <p:cNvSpPr>
                <a:spLocks noChangeShapeType="1"/>
              </p:cNvSpPr>
              <p:nvPr/>
            </p:nvSpPr>
            <p:spPr bwMode="auto">
              <a:xfrm flipV="1">
                <a:off x="994"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3" name="Line 98"/>
              <p:cNvSpPr>
                <a:spLocks noChangeShapeType="1"/>
              </p:cNvSpPr>
              <p:nvPr/>
            </p:nvSpPr>
            <p:spPr bwMode="auto">
              <a:xfrm flipV="1">
                <a:off x="932"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4" name="Line 99"/>
              <p:cNvSpPr>
                <a:spLocks noChangeShapeType="1"/>
              </p:cNvSpPr>
              <p:nvPr/>
            </p:nvSpPr>
            <p:spPr bwMode="auto">
              <a:xfrm flipV="1">
                <a:off x="111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5" name="Line 100"/>
              <p:cNvSpPr>
                <a:spLocks noChangeShapeType="1"/>
              </p:cNvSpPr>
              <p:nvPr/>
            </p:nvSpPr>
            <p:spPr bwMode="auto">
              <a:xfrm flipV="1">
                <a:off x="1056"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6" name="Line 101"/>
              <p:cNvSpPr>
                <a:spLocks noChangeShapeType="1"/>
              </p:cNvSpPr>
              <p:nvPr/>
            </p:nvSpPr>
            <p:spPr bwMode="auto">
              <a:xfrm flipV="1">
                <a:off x="1241"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7" name="Line 102"/>
              <p:cNvSpPr>
                <a:spLocks noChangeShapeType="1"/>
              </p:cNvSpPr>
              <p:nvPr/>
            </p:nvSpPr>
            <p:spPr bwMode="auto">
              <a:xfrm flipV="1">
                <a:off x="117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8" name="Line 103"/>
              <p:cNvSpPr>
                <a:spLocks noChangeShapeType="1"/>
              </p:cNvSpPr>
              <p:nvPr/>
            </p:nvSpPr>
            <p:spPr bwMode="auto">
              <a:xfrm flipV="1">
                <a:off x="1365"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59" name="Line 104"/>
              <p:cNvSpPr>
                <a:spLocks noChangeShapeType="1"/>
              </p:cNvSpPr>
              <p:nvPr/>
            </p:nvSpPr>
            <p:spPr bwMode="auto">
              <a:xfrm flipV="1">
                <a:off x="1303"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0" name="Line 105"/>
              <p:cNvSpPr>
                <a:spLocks noChangeShapeType="1"/>
              </p:cNvSpPr>
              <p:nvPr/>
            </p:nvSpPr>
            <p:spPr bwMode="auto">
              <a:xfrm flipV="1">
                <a:off x="148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1" name="Line 106"/>
              <p:cNvSpPr>
                <a:spLocks noChangeShapeType="1"/>
              </p:cNvSpPr>
              <p:nvPr/>
            </p:nvSpPr>
            <p:spPr bwMode="auto">
              <a:xfrm flipV="1">
                <a:off x="1427"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2" name="Line 107"/>
              <p:cNvSpPr>
                <a:spLocks noChangeShapeType="1"/>
              </p:cNvSpPr>
              <p:nvPr/>
            </p:nvSpPr>
            <p:spPr bwMode="auto">
              <a:xfrm flipV="1">
                <a:off x="1612"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3" name="Line 108"/>
              <p:cNvSpPr>
                <a:spLocks noChangeShapeType="1"/>
              </p:cNvSpPr>
              <p:nvPr/>
            </p:nvSpPr>
            <p:spPr bwMode="auto">
              <a:xfrm flipV="1">
                <a:off x="155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4" name="Line 109"/>
              <p:cNvSpPr>
                <a:spLocks noChangeShapeType="1"/>
              </p:cNvSpPr>
              <p:nvPr/>
            </p:nvSpPr>
            <p:spPr bwMode="auto">
              <a:xfrm flipV="1">
                <a:off x="1736"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5" name="Line 110"/>
              <p:cNvSpPr>
                <a:spLocks noChangeShapeType="1"/>
              </p:cNvSpPr>
              <p:nvPr/>
            </p:nvSpPr>
            <p:spPr bwMode="auto">
              <a:xfrm flipV="1">
                <a:off x="1674"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6" name="Line 111"/>
              <p:cNvSpPr>
                <a:spLocks noChangeShapeType="1"/>
              </p:cNvSpPr>
              <p:nvPr/>
            </p:nvSpPr>
            <p:spPr bwMode="auto">
              <a:xfrm flipV="1">
                <a:off x="185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7" name="Line 112"/>
              <p:cNvSpPr>
                <a:spLocks noChangeShapeType="1"/>
              </p:cNvSpPr>
              <p:nvPr/>
            </p:nvSpPr>
            <p:spPr bwMode="auto">
              <a:xfrm flipV="1">
                <a:off x="179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8" name="Line 113"/>
              <p:cNvSpPr>
                <a:spLocks noChangeShapeType="1"/>
              </p:cNvSpPr>
              <p:nvPr/>
            </p:nvSpPr>
            <p:spPr bwMode="auto">
              <a:xfrm flipV="1">
                <a:off x="1983"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69" name="Line 114"/>
              <p:cNvSpPr>
                <a:spLocks noChangeShapeType="1"/>
              </p:cNvSpPr>
              <p:nvPr/>
            </p:nvSpPr>
            <p:spPr bwMode="auto">
              <a:xfrm flipV="1">
                <a:off x="1921"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0" name="Line 115"/>
              <p:cNvSpPr>
                <a:spLocks noChangeShapeType="1"/>
              </p:cNvSpPr>
              <p:nvPr/>
            </p:nvSpPr>
            <p:spPr bwMode="auto">
              <a:xfrm flipV="1">
                <a:off x="2107"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1" name="Line 116"/>
              <p:cNvSpPr>
                <a:spLocks noChangeShapeType="1"/>
              </p:cNvSpPr>
              <p:nvPr/>
            </p:nvSpPr>
            <p:spPr bwMode="auto">
              <a:xfrm flipV="1">
                <a:off x="2045"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2" name="Line 117"/>
              <p:cNvSpPr>
                <a:spLocks noChangeShapeType="1"/>
              </p:cNvSpPr>
              <p:nvPr/>
            </p:nvSpPr>
            <p:spPr bwMode="auto">
              <a:xfrm flipV="1">
                <a:off x="223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3" name="Line 118"/>
              <p:cNvSpPr>
                <a:spLocks noChangeShapeType="1"/>
              </p:cNvSpPr>
              <p:nvPr/>
            </p:nvSpPr>
            <p:spPr bwMode="auto">
              <a:xfrm flipV="1">
                <a:off x="216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4" name="Line 119"/>
              <p:cNvSpPr>
                <a:spLocks noChangeShapeType="1"/>
              </p:cNvSpPr>
              <p:nvPr/>
            </p:nvSpPr>
            <p:spPr bwMode="auto">
              <a:xfrm flipV="1">
                <a:off x="2354"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5" name="Line 120"/>
              <p:cNvSpPr>
                <a:spLocks noChangeShapeType="1"/>
              </p:cNvSpPr>
              <p:nvPr/>
            </p:nvSpPr>
            <p:spPr bwMode="auto">
              <a:xfrm flipV="1">
                <a:off x="2292"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6" name="Line 121"/>
              <p:cNvSpPr>
                <a:spLocks noChangeShapeType="1"/>
              </p:cNvSpPr>
              <p:nvPr/>
            </p:nvSpPr>
            <p:spPr bwMode="auto">
              <a:xfrm flipV="1">
                <a:off x="247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7" name="Line 122"/>
              <p:cNvSpPr>
                <a:spLocks noChangeShapeType="1"/>
              </p:cNvSpPr>
              <p:nvPr/>
            </p:nvSpPr>
            <p:spPr bwMode="auto">
              <a:xfrm flipV="1">
                <a:off x="2416"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8" name="Line 123"/>
              <p:cNvSpPr>
                <a:spLocks noChangeShapeType="1"/>
              </p:cNvSpPr>
              <p:nvPr/>
            </p:nvSpPr>
            <p:spPr bwMode="auto">
              <a:xfrm flipV="1">
                <a:off x="2601"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79" name="Line 124"/>
              <p:cNvSpPr>
                <a:spLocks noChangeShapeType="1"/>
              </p:cNvSpPr>
              <p:nvPr/>
            </p:nvSpPr>
            <p:spPr bwMode="auto">
              <a:xfrm flipV="1">
                <a:off x="253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0" name="Line 125"/>
              <p:cNvSpPr>
                <a:spLocks noChangeShapeType="1"/>
              </p:cNvSpPr>
              <p:nvPr/>
            </p:nvSpPr>
            <p:spPr bwMode="auto">
              <a:xfrm flipV="1">
                <a:off x="2725"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1" name="Line 126"/>
              <p:cNvSpPr>
                <a:spLocks noChangeShapeType="1"/>
              </p:cNvSpPr>
              <p:nvPr/>
            </p:nvSpPr>
            <p:spPr bwMode="auto">
              <a:xfrm flipV="1">
                <a:off x="2663"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2" name="Line 127"/>
              <p:cNvSpPr>
                <a:spLocks noChangeShapeType="1"/>
              </p:cNvSpPr>
              <p:nvPr/>
            </p:nvSpPr>
            <p:spPr bwMode="auto">
              <a:xfrm flipV="1">
                <a:off x="284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3" name="Line 128"/>
              <p:cNvSpPr>
                <a:spLocks noChangeShapeType="1"/>
              </p:cNvSpPr>
              <p:nvPr/>
            </p:nvSpPr>
            <p:spPr bwMode="auto">
              <a:xfrm flipV="1">
                <a:off x="2787"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4" name="Line 129"/>
              <p:cNvSpPr>
                <a:spLocks noChangeShapeType="1"/>
              </p:cNvSpPr>
              <p:nvPr/>
            </p:nvSpPr>
            <p:spPr bwMode="auto">
              <a:xfrm flipV="1">
                <a:off x="2972"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5" name="Line 130"/>
              <p:cNvSpPr>
                <a:spLocks noChangeShapeType="1"/>
              </p:cNvSpPr>
              <p:nvPr/>
            </p:nvSpPr>
            <p:spPr bwMode="auto">
              <a:xfrm flipV="1">
                <a:off x="291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6" name="Line 131"/>
              <p:cNvSpPr>
                <a:spLocks noChangeShapeType="1"/>
              </p:cNvSpPr>
              <p:nvPr/>
            </p:nvSpPr>
            <p:spPr bwMode="auto">
              <a:xfrm flipV="1">
                <a:off x="3096"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7" name="Line 132"/>
              <p:cNvSpPr>
                <a:spLocks noChangeShapeType="1"/>
              </p:cNvSpPr>
              <p:nvPr/>
            </p:nvSpPr>
            <p:spPr bwMode="auto">
              <a:xfrm flipV="1">
                <a:off x="3034"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8" name="Line 133"/>
              <p:cNvSpPr>
                <a:spLocks noChangeShapeType="1"/>
              </p:cNvSpPr>
              <p:nvPr/>
            </p:nvSpPr>
            <p:spPr bwMode="auto">
              <a:xfrm flipV="1">
                <a:off x="3219"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89" name="Line 134"/>
              <p:cNvSpPr>
                <a:spLocks noChangeShapeType="1"/>
              </p:cNvSpPr>
              <p:nvPr/>
            </p:nvSpPr>
            <p:spPr bwMode="auto">
              <a:xfrm flipV="1">
                <a:off x="315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0" name="Line 135"/>
              <p:cNvSpPr>
                <a:spLocks noChangeShapeType="1"/>
              </p:cNvSpPr>
              <p:nvPr/>
            </p:nvSpPr>
            <p:spPr bwMode="auto">
              <a:xfrm flipV="1">
                <a:off x="3343"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1" name="Line 136"/>
              <p:cNvSpPr>
                <a:spLocks noChangeShapeType="1"/>
              </p:cNvSpPr>
              <p:nvPr/>
            </p:nvSpPr>
            <p:spPr bwMode="auto">
              <a:xfrm flipV="1">
                <a:off x="3281"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2" name="Line 137"/>
              <p:cNvSpPr>
                <a:spLocks noChangeShapeType="1"/>
              </p:cNvSpPr>
              <p:nvPr/>
            </p:nvSpPr>
            <p:spPr bwMode="auto">
              <a:xfrm flipV="1">
                <a:off x="3467"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3" name="Line 138"/>
              <p:cNvSpPr>
                <a:spLocks noChangeShapeType="1"/>
              </p:cNvSpPr>
              <p:nvPr/>
            </p:nvSpPr>
            <p:spPr bwMode="auto">
              <a:xfrm flipV="1">
                <a:off x="3405"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4" name="Line 139"/>
              <p:cNvSpPr>
                <a:spLocks noChangeShapeType="1"/>
              </p:cNvSpPr>
              <p:nvPr/>
            </p:nvSpPr>
            <p:spPr bwMode="auto">
              <a:xfrm flipV="1">
                <a:off x="50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5" name="Line 140"/>
              <p:cNvSpPr>
                <a:spLocks noChangeShapeType="1"/>
              </p:cNvSpPr>
              <p:nvPr/>
            </p:nvSpPr>
            <p:spPr bwMode="auto">
              <a:xfrm flipV="1">
                <a:off x="3590"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6" name="Line 141"/>
              <p:cNvSpPr>
                <a:spLocks noChangeShapeType="1"/>
              </p:cNvSpPr>
              <p:nvPr/>
            </p:nvSpPr>
            <p:spPr bwMode="auto">
              <a:xfrm flipV="1">
                <a:off x="352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7" name="Line 142"/>
              <p:cNvSpPr>
                <a:spLocks noChangeShapeType="1"/>
              </p:cNvSpPr>
              <p:nvPr/>
            </p:nvSpPr>
            <p:spPr bwMode="auto">
              <a:xfrm flipV="1">
                <a:off x="3714"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8" name="Line 143"/>
              <p:cNvSpPr>
                <a:spLocks noChangeShapeType="1"/>
              </p:cNvSpPr>
              <p:nvPr/>
            </p:nvSpPr>
            <p:spPr bwMode="auto">
              <a:xfrm flipV="1">
                <a:off x="3652"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499" name="Line 144"/>
              <p:cNvSpPr>
                <a:spLocks noChangeShapeType="1"/>
              </p:cNvSpPr>
              <p:nvPr/>
            </p:nvSpPr>
            <p:spPr bwMode="auto">
              <a:xfrm flipV="1">
                <a:off x="3838"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4500" name="Line 145"/>
              <p:cNvSpPr>
                <a:spLocks noChangeShapeType="1"/>
              </p:cNvSpPr>
              <p:nvPr/>
            </p:nvSpPr>
            <p:spPr bwMode="auto">
              <a:xfrm flipV="1">
                <a:off x="3776" y="1394"/>
                <a:ext cx="0" cy="1645"/>
              </a:xfrm>
              <a:prstGeom prst="line">
                <a:avLst/>
              </a:prstGeom>
              <a:noFill/>
              <a:ln w="9525">
                <a:solidFill>
                  <a:schemeClr val="bg1">
                    <a:lumMod val="85000"/>
                  </a:schemeClr>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grpSp>
          <p:nvGrpSpPr>
            <p:cNvPr id="240" name="Group 239"/>
            <p:cNvGrpSpPr/>
            <p:nvPr/>
          </p:nvGrpSpPr>
          <p:grpSpPr>
            <a:xfrm>
              <a:off x="1066468" y="2699962"/>
              <a:ext cx="7061532" cy="1784350"/>
              <a:chOff x="1066800" y="2551113"/>
              <a:chExt cx="7245350" cy="1784350"/>
            </a:xfrm>
          </p:grpSpPr>
          <p:sp>
            <p:nvSpPr>
              <p:cNvPr id="241" name="Line 7"/>
              <p:cNvSpPr>
                <a:spLocks noChangeShapeType="1"/>
              </p:cNvSpPr>
              <p:nvPr/>
            </p:nvSpPr>
            <p:spPr bwMode="auto">
              <a:xfrm>
                <a:off x="1074738" y="2551113"/>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242" name="Line 28"/>
              <p:cNvSpPr>
                <a:spLocks noChangeShapeType="1"/>
              </p:cNvSpPr>
              <p:nvPr/>
            </p:nvSpPr>
            <p:spPr bwMode="auto">
              <a:xfrm>
                <a:off x="1066800" y="4333875"/>
                <a:ext cx="7237413" cy="1588"/>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243" name="Line 29"/>
              <p:cNvSpPr>
                <a:spLocks noChangeShapeType="1"/>
              </p:cNvSpPr>
              <p:nvPr/>
            </p:nvSpPr>
            <p:spPr bwMode="auto">
              <a:xfrm>
                <a:off x="1074738" y="3976688"/>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244" name="Line 30"/>
              <p:cNvSpPr>
                <a:spLocks noChangeShapeType="1"/>
              </p:cNvSpPr>
              <p:nvPr/>
            </p:nvSpPr>
            <p:spPr bwMode="auto">
              <a:xfrm>
                <a:off x="1074738" y="3621088"/>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245" name="Line 31"/>
              <p:cNvSpPr>
                <a:spLocks noChangeShapeType="1"/>
              </p:cNvSpPr>
              <p:nvPr/>
            </p:nvSpPr>
            <p:spPr bwMode="auto">
              <a:xfrm>
                <a:off x="1074738" y="3263900"/>
                <a:ext cx="7237412" cy="1588"/>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sp>
            <p:nvSpPr>
              <p:cNvPr id="246" name="Line 32"/>
              <p:cNvSpPr>
                <a:spLocks noChangeShapeType="1"/>
              </p:cNvSpPr>
              <p:nvPr/>
            </p:nvSpPr>
            <p:spPr bwMode="auto">
              <a:xfrm>
                <a:off x="1074738" y="2906713"/>
                <a:ext cx="7237412" cy="1587"/>
              </a:xfrm>
              <a:prstGeom prst="line">
                <a:avLst/>
              </a:prstGeom>
              <a:noFill/>
              <a:ln w="9525">
                <a:solidFill>
                  <a:schemeClr val="bg1">
                    <a:lumMod val="85000"/>
                  </a:schemeClr>
                </a:solidFill>
                <a:round/>
                <a:headEnd/>
                <a:tailEnd/>
              </a:ln>
              <a:extLst>
                <a:ext uri="{909E8E84-426E-40dd-AFC4-6F175D3DCCD1}">
                  <a14:hiddenFill xmlns="" xmlns:a14="http://schemas.microsoft.com/office/drawing/2010/main">
                    <a:noFill/>
                  </a14:hiddenFill>
                </a:ext>
              </a:extLst>
            </p:spPr>
            <p:txBody>
              <a:bodyPr/>
              <a:lstStyle/>
              <a:p>
                <a:endParaRPr lang="en-US">
                  <a:solidFill>
                    <a:srgbClr val="000000"/>
                  </a:solidFill>
                </a:endParaRPr>
              </a:p>
            </p:txBody>
          </p:sp>
        </p:grpSp>
        <p:sp>
          <p:nvSpPr>
            <p:cNvPr id="14338" name="Line 2"/>
            <p:cNvSpPr>
              <a:spLocks noChangeShapeType="1"/>
            </p:cNvSpPr>
            <p:nvPr/>
          </p:nvSpPr>
          <p:spPr bwMode="auto">
            <a:xfrm flipV="1">
              <a:off x="1066800" y="4691063"/>
              <a:ext cx="1588" cy="47625"/>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0">
                  <a:solidFill>
                    <a:srgbClr val="000000"/>
                  </a:solidFill>
                  <a:round/>
                  <a:headEnd/>
                  <a:tailEnd/>
                </a14:hiddenLine>
              </a:ext>
            </a:extLst>
          </p:spPr>
          <p:txBody>
            <a:bodyPr/>
            <a:lstStyle/>
            <a:p>
              <a:endParaRPr lang="en-US" sz="1600">
                <a:solidFill>
                  <a:srgbClr val="000000"/>
                </a:solidFill>
              </a:endParaRPr>
            </a:p>
          </p:txBody>
        </p:sp>
        <p:sp>
          <p:nvSpPr>
            <p:cNvPr id="14341" name="Rectangle 5"/>
            <p:cNvSpPr>
              <a:spLocks noChangeArrowheads="1"/>
            </p:cNvSpPr>
            <p:nvPr/>
          </p:nvSpPr>
          <p:spPr bwMode="auto">
            <a:xfrm>
              <a:off x="8089900" y="4605338"/>
              <a:ext cx="298450" cy="36671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pt-BR" i="1">
                  <a:solidFill>
                    <a:srgbClr val="000000"/>
                  </a:solidFill>
                  <a:latin typeface="Times New Roman" pitchFamily="18" charset="0"/>
                </a:rPr>
                <a:t>x</a:t>
              </a:r>
              <a:endParaRPr lang="pt-BR" i="1" dirty="0">
                <a:solidFill>
                  <a:srgbClr val="000000"/>
                </a:solidFill>
                <a:latin typeface="Times New Roman" pitchFamily="18" charset="0"/>
              </a:endParaRPr>
            </a:p>
          </p:txBody>
        </p:sp>
        <p:sp>
          <p:nvSpPr>
            <p:cNvPr id="14342" name="Text Box 6"/>
            <p:cNvSpPr txBox="1">
              <a:spLocks noChangeArrowheads="1"/>
            </p:cNvSpPr>
            <p:nvPr/>
          </p:nvSpPr>
          <p:spPr bwMode="auto">
            <a:xfrm>
              <a:off x="1150938" y="1915359"/>
              <a:ext cx="505267" cy="369332"/>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i="1">
                  <a:solidFill>
                    <a:srgbClr val="000000"/>
                  </a:solidFill>
                  <a:latin typeface="Times New Roman" pitchFamily="18" charset="0"/>
                </a:rPr>
                <a:t>f(x)</a:t>
              </a:r>
              <a:endParaRPr lang="pt-BR" i="1" dirty="0">
                <a:solidFill>
                  <a:srgbClr val="000000"/>
                </a:solidFill>
                <a:latin typeface="Times New Roman" pitchFamily="18" charset="0"/>
              </a:endParaRPr>
            </a:p>
          </p:txBody>
        </p:sp>
        <p:sp>
          <p:nvSpPr>
            <p:cNvPr id="14344" name="Line 8"/>
            <p:cNvSpPr>
              <a:spLocks noChangeShapeType="1"/>
            </p:cNvSpPr>
            <p:nvPr/>
          </p:nvSpPr>
          <p:spPr bwMode="auto">
            <a:xfrm>
              <a:off x="1059543" y="4691063"/>
              <a:ext cx="7237413" cy="1587"/>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4346" name="Line 14"/>
            <p:cNvSpPr>
              <a:spLocks noChangeShapeType="1"/>
            </p:cNvSpPr>
            <p:nvPr/>
          </p:nvSpPr>
          <p:spPr bwMode="auto">
            <a:xfrm flipV="1">
              <a:off x="1059107" y="2149551"/>
              <a:ext cx="0" cy="2541511"/>
            </a:xfrm>
            <a:prstGeom prst="line">
              <a:avLst/>
            </a:prstGeom>
            <a:noFill/>
            <a:ln w="19050">
              <a:solidFill>
                <a:srgbClr val="0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p>
              <a:endParaRPr lang="en-US" sz="1600">
                <a:solidFill>
                  <a:srgbClr val="000000"/>
                </a:solidFill>
              </a:endParaRPr>
            </a:p>
          </p:txBody>
        </p:sp>
        <p:grpSp>
          <p:nvGrpSpPr>
            <p:cNvPr id="14379" name="Group 162"/>
            <p:cNvGrpSpPr>
              <a:grpSpLocks/>
            </p:cNvGrpSpPr>
            <p:nvPr/>
          </p:nvGrpSpPr>
          <p:grpSpPr bwMode="auto">
            <a:xfrm>
              <a:off x="1066468" y="2532934"/>
              <a:ext cx="6989763" cy="1985963"/>
              <a:chOff x="786" y="1614"/>
              <a:chExt cx="4403" cy="1251"/>
            </a:xfrm>
          </p:grpSpPr>
          <p:sp>
            <p:nvSpPr>
              <p:cNvPr id="14380" name="Freeform 163"/>
              <p:cNvSpPr>
                <a:spLocks/>
              </p:cNvSpPr>
              <p:nvPr/>
            </p:nvSpPr>
            <p:spPr bwMode="auto">
              <a:xfrm>
                <a:off x="786" y="2274"/>
                <a:ext cx="82" cy="374"/>
              </a:xfrm>
              <a:custGeom>
                <a:avLst/>
                <a:gdLst>
                  <a:gd name="T0" fmla="*/ 0 w 62"/>
                  <a:gd name="T1" fmla="*/ 374 h 384"/>
                  <a:gd name="T2" fmla="*/ 11 w 62"/>
                  <a:gd name="T3" fmla="*/ 345 h 384"/>
                  <a:gd name="T4" fmla="*/ 20 w 62"/>
                  <a:gd name="T5" fmla="*/ 307 h 384"/>
                  <a:gd name="T6" fmla="*/ 30 w 62"/>
                  <a:gd name="T7" fmla="*/ 254 h 384"/>
                  <a:gd name="T8" fmla="*/ 41 w 62"/>
                  <a:gd name="T9" fmla="*/ 195 h 384"/>
                  <a:gd name="T10" fmla="*/ 52 w 62"/>
                  <a:gd name="T11" fmla="*/ 142 h 384"/>
                  <a:gd name="T12" fmla="*/ 61 w 62"/>
                  <a:gd name="T13" fmla="*/ 82 h 384"/>
                  <a:gd name="T14" fmla="*/ 71 w 62"/>
                  <a:gd name="T15" fmla="*/ 37 h 384"/>
                  <a:gd name="T16" fmla="*/ 82 w 62"/>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 h="384">
                    <a:moveTo>
                      <a:pt x="0" y="384"/>
                    </a:moveTo>
                    <a:lnTo>
                      <a:pt x="8" y="354"/>
                    </a:lnTo>
                    <a:lnTo>
                      <a:pt x="15" y="315"/>
                    </a:lnTo>
                    <a:lnTo>
                      <a:pt x="23" y="261"/>
                    </a:lnTo>
                    <a:lnTo>
                      <a:pt x="31" y="200"/>
                    </a:lnTo>
                    <a:lnTo>
                      <a:pt x="39" y="146"/>
                    </a:lnTo>
                    <a:lnTo>
                      <a:pt x="46" y="84"/>
                    </a:lnTo>
                    <a:lnTo>
                      <a:pt x="54" y="3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1" name="Freeform 164"/>
              <p:cNvSpPr>
                <a:spLocks/>
              </p:cNvSpPr>
              <p:nvPr/>
            </p:nvSpPr>
            <p:spPr bwMode="auto">
              <a:xfrm>
                <a:off x="868" y="2162"/>
                <a:ext cx="72" cy="112"/>
              </a:xfrm>
              <a:custGeom>
                <a:avLst/>
                <a:gdLst>
                  <a:gd name="T0" fmla="*/ 0 w 54"/>
                  <a:gd name="T1" fmla="*/ 112 h 115"/>
                  <a:gd name="T2" fmla="*/ 20 w 54"/>
                  <a:gd name="T3" fmla="*/ 74 h 115"/>
                  <a:gd name="T4" fmla="*/ 40 w 54"/>
                  <a:gd name="T5" fmla="*/ 37 h 115"/>
                  <a:gd name="T6" fmla="*/ 51 w 54"/>
                  <a:gd name="T7" fmla="*/ 15 h 115"/>
                  <a:gd name="T8" fmla="*/ 72 w 54"/>
                  <a:gd name="T9" fmla="*/ 0 h 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15">
                    <a:moveTo>
                      <a:pt x="0" y="115"/>
                    </a:moveTo>
                    <a:lnTo>
                      <a:pt x="15" y="76"/>
                    </a:lnTo>
                    <a:lnTo>
                      <a:pt x="30" y="38"/>
                    </a:lnTo>
                    <a:lnTo>
                      <a:pt x="38"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2" name="Freeform 165"/>
              <p:cNvSpPr>
                <a:spLocks/>
              </p:cNvSpPr>
              <p:nvPr/>
            </p:nvSpPr>
            <p:spPr bwMode="auto">
              <a:xfrm>
                <a:off x="940" y="2124"/>
                <a:ext cx="71" cy="38"/>
              </a:xfrm>
              <a:custGeom>
                <a:avLst/>
                <a:gdLst>
                  <a:gd name="T0" fmla="*/ 0 w 53"/>
                  <a:gd name="T1" fmla="*/ 38 h 39"/>
                  <a:gd name="T2" fmla="*/ 20 w 53"/>
                  <a:gd name="T3" fmla="*/ 22 h 39"/>
                  <a:gd name="T4" fmla="*/ 31 w 53"/>
                  <a:gd name="T5" fmla="*/ 16 h 39"/>
                  <a:gd name="T6" fmla="*/ 71 w 53"/>
                  <a:gd name="T7" fmla="*/ 0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3" h="39">
                    <a:moveTo>
                      <a:pt x="0" y="39"/>
                    </a:moveTo>
                    <a:lnTo>
                      <a:pt x="15" y="23"/>
                    </a:lnTo>
                    <a:lnTo>
                      <a:pt x="23" y="16"/>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3" name="Freeform 166"/>
              <p:cNvSpPr>
                <a:spLocks/>
              </p:cNvSpPr>
              <p:nvPr/>
            </p:nvSpPr>
            <p:spPr bwMode="auto">
              <a:xfrm>
                <a:off x="1011" y="2093"/>
                <a:ext cx="83" cy="31"/>
              </a:xfrm>
              <a:custGeom>
                <a:avLst/>
                <a:gdLst>
                  <a:gd name="T0" fmla="*/ 0 w 62"/>
                  <a:gd name="T1" fmla="*/ 31 h 31"/>
                  <a:gd name="T2" fmla="*/ 21 w 62"/>
                  <a:gd name="T3" fmla="*/ 23 h 31"/>
                  <a:gd name="T4" fmla="*/ 42 w 62"/>
                  <a:gd name="T5" fmla="*/ 23 h 31"/>
                  <a:gd name="T6" fmla="*/ 63 w 62"/>
                  <a:gd name="T7" fmla="*/ 16 h 31"/>
                  <a:gd name="T8" fmla="*/ 83 w 62"/>
                  <a:gd name="T9" fmla="*/ 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31">
                    <a:moveTo>
                      <a:pt x="0" y="31"/>
                    </a:moveTo>
                    <a:lnTo>
                      <a:pt x="16" y="23"/>
                    </a:lnTo>
                    <a:lnTo>
                      <a:pt x="31" y="23"/>
                    </a:lnTo>
                    <a:lnTo>
                      <a:pt x="47"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4" name="Freeform 167"/>
              <p:cNvSpPr>
                <a:spLocks/>
              </p:cNvSpPr>
              <p:nvPr/>
            </p:nvSpPr>
            <p:spPr bwMode="auto">
              <a:xfrm>
                <a:off x="1094" y="1944"/>
                <a:ext cx="72" cy="149"/>
              </a:xfrm>
              <a:custGeom>
                <a:avLst/>
                <a:gdLst>
                  <a:gd name="T0" fmla="*/ 0 w 54"/>
                  <a:gd name="T1" fmla="*/ 149 h 153"/>
                  <a:gd name="T2" fmla="*/ 11 w 54"/>
                  <a:gd name="T3" fmla="*/ 134 h 153"/>
                  <a:gd name="T4" fmla="*/ 20 w 54"/>
                  <a:gd name="T5" fmla="*/ 112 h 153"/>
                  <a:gd name="T6" fmla="*/ 31 w 54"/>
                  <a:gd name="T7" fmla="*/ 59 h 153"/>
                  <a:gd name="T8" fmla="*/ 41 w 54"/>
                  <a:gd name="T9" fmla="*/ 29 h 153"/>
                  <a:gd name="T10" fmla="*/ 52 w 54"/>
                  <a:gd name="T11" fmla="*/ 15 h 153"/>
                  <a:gd name="T12" fmla="*/ 61 w 54"/>
                  <a:gd name="T13" fmla="*/ 0 h 153"/>
                  <a:gd name="T14" fmla="*/ 72 w 54"/>
                  <a:gd name="T15" fmla="*/ 0 h 1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53">
                    <a:moveTo>
                      <a:pt x="0" y="153"/>
                    </a:moveTo>
                    <a:lnTo>
                      <a:pt x="8" y="138"/>
                    </a:lnTo>
                    <a:lnTo>
                      <a:pt x="15" y="115"/>
                    </a:lnTo>
                    <a:lnTo>
                      <a:pt x="23" y="61"/>
                    </a:lnTo>
                    <a:lnTo>
                      <a:pt x="31" y="30"/>
                    </a:lnTo>
                    <a:lnTo>
                      <a:pt x="39" y="15"/>
                    </a:lnTo>
                    <a:lnTo>
                      <a:pt x="46"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5" name="Freeform 168"/>
              <p:cNvSpPr>
                <a:spLocks/>
              </p:cNvSpPr>
              <p:nvPr/>
            </p:nvSpPr>
            <p:spPr bwMode="auto">
              <a:xfrm>
                <a:off x="1166" y="1944"/>
                <a:ext cx="82" cy="255"/>
              </a:xfrm>
              <a:custGeom>
                <a:avLst/>
                <a:gdLst>
                  <a:gd name="T0" fmla="*/ 0 w 62"/>
                  <a:gd name="T1" fmla="*/ 0 h 261"/>
                  <a:gd name="T2" fmla="*/ 11 w 62"/>
                  <a:gd name="T3" fmla="*/ 15 h 261"/>
                  <a:gd name="T4" fmla="*/ 20 w 62"/>
                  <a:gd name="T5" fmla="*/ 45 h 261"/>
                  <a:gd name="T6" fmla="*/ 30 w 62"/>
                  <a:gd name="T7" fmla="*/ 90 h 261"/>
                  <a:gd name="T8" fmla="*/ 41 w 62"/>
                  <a:gd name="T9" fmla="*/ 135 h 261"/>
                  <a:gd name="T10" fmla="*/ 50 w 62"/>
                  <a:gd name="T11" fmla="*/ 180 h 261"/>
                  <a:gd name="T12" fmla="*/ 61 w 62"/>
                  <a:gd name="T13" fmla="*/ 218 h 261"/>
                  <a:gd name="T14" fmla="*/ 71 w 62"/>
                  <a:gd name="T15" fmla="*/ 247 h 261"/>
                  <a:gd name="T16" fmla="*/ 82 w 62"/>
                  <a:gd name="T17" fmla="*/ 255 h 261"/>
                  <a:gd name="T18" fmla="*/ 82 w 62"/>
                  <a:gd name="T19" fmla="*/ 255 h 2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61">
                    <a:moveTo>
                      <a:pt x="0" y="0"/>
                    </a:moveTo>
                    <a:lnTo>
                      <a:pt x="8" y="15"/>
                    </a:lnTo>
                    <a:lnTo>
                      <a:pt x="15" y="46"/>
                    </a:lnTo>
                    <a:lnTo>
                      <a:pt x="23" y="92"/>
                    </a:lnTo>
                    <a:lnTo>
                      <a:pt x="31" y="138"/>
                    </a:lnTo>
                    <a:lnTo>
                      <a:pt x="38" y="184"/>
                    </a:lnTo>
                    <a:lnTo>
                      <a:pt x="46" y="223"/>
                    </a:lnTo>
                    <a:lnTo>
                      <a:pt x="54" y="253"/>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6" name="Freeform 169"/>
              <p:cNvSpPr>
                <a:spLocks/>
              </p:cNvSpPr>
              <p:nvPr/>
            </p:nvSpPr>
            <p:spPr bwMode="auto">
              <a:xfrm>
                <a:off x="1248" y="1922"/>
                <a:ext cx="71" cy="277"/>
              </a:xfrm>
              <a:custGeom>
                <a:avLst/>
                <a:gdLst>
                  <a:gd name="T0" fmla="*/ 0 w 53"/>
                  <a:gd name="T1" fmla="*/ 277 h 284"/>
                  <a:gd name="T2" fmla="*/ 9 w 53"/>
                  <a:gd name="T3" fmla="*/ 262 h 284"/>
                  <a:gd name="T4" fmla="*/ 20 w 53"/>
                  <a:gd name="T5" fmla="*/ 240 h 284"/>
                  <a:gd name="T6" fmla="*/ 31 w 53"/>
                  <a:gd name="T7" fmla="*/ 194 h 284"/>
                  <a:gd name="T8" fmla="*/ 40 w 53"/>
                  <a:gd name="T9" fmla="*/ 149 h 284"/>
                  <a:gd name="T10" fmla="*/ 40 w 53"/>
                  <a:gd name="T11" fmla="*/ 104 h 284"/>
                  <a:gd name="T12" fmla="*/ 51 w 53"/>
                  <a:gd name="T13" fmla="*/ 59 h 284"/>
                  <a:gd name="T14" fmla="*/ 62 w 53"/>
                  <a:gd name="T15" fmla="*/ 22 h 284"/>
                  <a:gd name="T16" fmla="*/ 71 w 53"/>
                  <a:gd name="T17" fmla="*/ 0 h 2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284">
                    <a:moveTo>
                      <a:pt x="0" y="284"/>
                    </a:moveTo>
                    <a:lnTo>
                      <a:pt x="7" y="269"/>
                    </a:lnTo>
                    <a:lnTo>
                      <a:pt x="15" y="246"/>
                    </a:lnTo>
                    <a:lnTo>
                      <a:pt x="23" y="199"/>
                    </a:lnTo>
                    <a:lnTo>
                      <a:pt x="30" y="153"/>
                    </a:lnTo>
                    <a:lnTo>
                      <a:pt x="30" y="107"/>
                    </a:lnTo>
                    <a:lnTo>
                      <a:pt x="38" y="61"/>
                    </a:lnTo>
                    <a:lnTo>
                      <a:pt x="46" y="23"/>
                    </a:lnTo>
                    <a:lnTo>
                      <a:pt x="53"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7" name="Freeform 170"/>
              <p:cNvSpPr>
                <a:spLocks/>
              </p:cNvSpPr>
              <p:nvPr/>
            </p:nvSpPr>
            <p:spPr bwMode="auto">
              <a:xfrm>
                <a:off x="1319" y="1914"/>
                <a:ext cx="72" cy="75"/>
              </a:xfrm>
              <a:custGeom>
                <a:avLst/>
                <a:gdLst>
                  <a:gd name="T0" fmla="*/ 0 w 54"/>
                  <a:gd name="T1" fmla="*/ 8 h 77"/>
                  <a:gd name="T2" fmla="*/ 11 w 54"/>
                  <a:gd name="T3" fmla="*/ 0 h 77"/>
                  <a:gd name="T4" fmla="*/ 21 w 54"/>
                  <a:gd name="T5" fmla="*/ 8 h 77"/>
                  <a:gd name="T6" fmla="*/ 32 w 54"/>
                  <a:gd name="T7" fmla="*/ 15 h 77"/>
                  <a:gd name="T8" fmla="*/ 32 w 54"/>
                  <a:gd name="T9" fmla="*/ 30 h 77"/>
                  <a:gd name="T10" fmla="*/ 52 w 54"/>
                  <a:gd name="T11" fmla="*/ 59 h 77"/>
                  <a:gd name="T12" fmla="*/ 63 w 54"/>
                  <a:gd name="T13" fmla="*/ 75 h 77"/>
                  <a:gd name="T14" fmla="*/ 72 w 54"/>
                  <a:gd name="T15" fmla="*/ 75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77">
                    <a:moveTo>
                      <a:pt x="0" y="8"/>
                    </a:moveTo>
                    <a:lnTo>
                      <a:pt x="8" y="0"/>
                    </a:lnTo>
                    <a:lnTo>
                      <a:pt x="16" y="8"/>
                    </a:lnTo>
                    <a:lnTo>
                      <a:pt x="24" y="15"/>
                    </a:lnTo>
                    <a:lnTo>
                      <a:pt x="24" y="31"/>
                    </a:lnTo>
                    <a:lnTo>
                      <a:pt x="39" y="61"/>
                    </a:lnTo>
                    <a:lnTo>
                      <a:pt x="47" y="77"/>
                    </a:lnTo>
                    <a:lnTo>
                      <a:pt x="54" y="7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8" name="Freeform 171"/>
              <p:cNvSpPr>
                <a:spLocks/>
              </p:cNvSpPr>
              <p:nvPr/>
            </p:nvSpPr>
            <p:spPr bwMode="auto">
              <a:xfrm>
                <a:off x="1391" y="1899"/>
                <a:ext cx="83" cy="90"/>
              </a:xfrm>
              <a:custGeom>
                <a:avLst/>
                <a:gdLst>
                  <a:gd name="T0" fmla="*/ 0 w 62"/>
                  <a:gd name="T1" fmla="*/ 90 h 93"/>
                  <a:gd name="T2" fmla="*/ 11 w 62"/>
                  <a:gd name="T3" fmla="*/ 82 h 93"/>
                  <a:gd name="T4" fmla="*/ 21 w 62"/>
                  <a:gd name="T5" fmla="*/ 75 h 93"/>
                  <a:gd name="T6" fmla="*/ 42 w 62"/>
                  <a:gd name="T7" fmla="*/ 45 h 93"/>
                  <a:gd name="T8" fmla="*/ 63 w 62"/>
                  <a:gd name="T9" fmla="*/ 15 h 93"/>
                  <a:gd name="T10" fmla="*/ 72 w 62"/>
                  <a:gd name="T11" fmla="*/ 8 h 93"/>
                  <a:gd name="T12" fmla="*/ 83 w 62"/>
                  <a:gd name="T13" fmla="*/ 0 h 9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93">
                    <a:moveTo>
                      <a:pt x="0" y="93"/>
                    </a:moveTo>
                    <a:lnTo>
                      <a:pt x="8" y="85"/>
                    </a:lnTo>
                    <a:lnTo>
                      <a:pt x="16" y="77"/>
                    </a:lnTo>
                    <a:lnTo>
                      <a:pt x="31" y="47"/>
                    </a:lnTo>
                    <a:lnTo>
                      <a:pt x="47" y="16"/>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89" name="Freeform 172"/>
              <p:cNvSpPr>
                <a:spLocks/>
              </p:cNvSpPr>
              <p:nvPr/>
            </p:nvSpPr>
            <p:spPr bwMode="auto">
              <a:xfrm>
                <a:off x="1474" y="1899"/>
                <a:ext cx="72" cy="38"/>
              </a:xfrm>
              <a:custGeom>
                <a:avLst/>
                <a:gdLst>
                  <a:gd name="T0" fmla="*/ 0 w 54"/>
                  <a:gd name="T1" fmla="*/ 0 h 39"/>
                  <a:gd name="T2" fmla="*/ 11 w 54"/>
                  <a:gd name="T3" fmla="*/ 0 h 39"/>
                  <a:gd name="T4" fmla="*/ 20 w 54"/>
                  <a:gd name="T5" fmla="*/ 0 h 39"/>
                  <a:gd name="T6" fmla="*/ 31 w 54"/>
                  <a:gd name="T7" fmla="*/ 23 h 39"/>
                  <a:gd name="T8" fmla="*/ 51 w 54"/>
                  <a:gd name="T9" fmla="*/ 30 h 39"/>
                  <a:gd name="T10" fmla="*/ 61 w 54"/>
                  <a:gd name="T11" fmla="*/ 38 h 39"/>
                  <a:gd name="T12" fmla="*/ 72 w 54"/>
                  <a:gd name="T13" fmla="*/ 30 h 3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39">
                    <a:moveTo>
                      <a:pt x="0" y="0"/>
                    </a:moveTo>
                    <a:lnTo>
                      <a:pt x="8" y="0"/>
                    </a:lnTo>
                    <a:lnTo>
                      <a:pt x="15" y="0"/>
                    </a:lnTo>
                    <a:lnTo>
                      <a:pt x="23" y="24"/>
                    </a:lnTo>
                    <a:lnTo>
                      <a:pt x="38" y="31"/>
                    </a:lnTo>
                    <a:lnTo>
                      <a:pt x="46" y="39"/>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0" name="Freeform 173"/>
              <p:cNvSpPr>
                <a:spLocks/>
              </p:cNvSpPr>
              <p:nvPr/>
            </p:nvSpPr>
            <p:spPr bwMode="auto">
              <a:xfrm>
                <a:off x="1546" y="1772"/>
                <a:ext cx="81" cy="157"/>
              </a:xfrm>
              <a:custGeom>
                <a:avLst/>
                <a:gdLst>
                  <a:gd name="T0" fmla="*/ 0 w 61"/>
                  <a:gd name="T1" fmla="*/ 157 h 161"/>
                  <a:gd name="T2" fmla="*/ 11 w 61"/>
                  <a:gd name="T3" fmla="*/ 150 h 161"/>
                  <a:gd name="T4" fmla="*/ 20 w 61"/>
                  <a:gd name="T5" fmla="*/ 127 h 161"/>
                  <a:gd name="T6" fmla="*/ 41 w 61"/>
                  <a:gd name="T7" fmla="*/ 90 h 161"/>
                  <a:gd name="T8" fmla="*/ 61 w 61"/>
                  <a:gd name="T9" fmla="*/ 45 h 161"/>
                  <a:gd name="T10" fmla="*/ 81 w 61"/>
                  <a:gd name="T11" fmla="*/ 0 h 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61">
                    <a:moveTo>
                      <a:pt x="0" y="161"/>
                    </a:moveTo>
                    <a:lnTo>
                      <a:pt x="8" y="154"/>
                    </a:lnTo>
                    <a:lnTo>
                      <a:pt x="15" y="130"/>
                    </a:lnTo>
                    <a:lnTo>
                      <a:pt x="31" y="92"/>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1" name="Freeform 174"/>
              <p:cNvSpPr>
                <a:spLocks/>
              </p:cNvSpPr>
              <p:nvPr/>
            </p:nvSpPr>
            <p:spPr bwMode="auto">
              <a:xfrm>
                <a:off x="1627" y="1614"/>
                <a:ext cx="72" cy="158"/>
              </a:xfrm>
              <a:custGeom>
                <a:avLst/>
                <a:gdLst>
                  <a:gd name="T0" fmla="*/ 0 w 54"/>
                  <a:gd name="T1" fmla="*/ 158 h 162"/>
                  <a:gd name="T2" fmla="*/ 11 w 54"/>
                  <a:gd name="T3" fmla="*/ 136 h 162"/>
                  <a:gd name="T4" fmla="*/ 21 w 54"/>
                  <a:gd name="T5" fmla="*/ 105 h 162"/>
                  <a:gd name="T6" fmla="*/ 41 w 54"/>
                  <a:gd name="T7" fmla="*/ 53 h 162"/>
                  <a:gd name="T8" fmla="*/ 41 w 54"/>
                  <a:gd name="T9" fmla="*/ 22 h 162"/>
                  <a:gd name="T10" fmla="*/ 52 w 54"/>
                  <a:gd name="T11" fmla="*/ 8 h 162"/>
                  <a:gd name="T12" fmla="*/ 63 w 54"/>
                  <a:gd name="T13" fmla="*/ 0 h 162"/>
                  <a:gd name="T14" fmla="*/ 72 w 54"/>
                  <a:gd name="T15" fmla="*/ 8 h 1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2">
                    <a:moveTo>
                      <a:pt x="0" y="162"/>
                    </a:moveTo>
                    <a:lnTo>
                      <a:pt x="8" y="139"/>
                    </a:lnTo>
                    <a:lnTo>
                      <a:pt x="16" y="108"/>
                    </a:lnTo>
                    <a:lnTo>
                      <a:pt x="31" y="54"/>
                    </a:lnTo>
                    <a:lnTo>
                      <a:pt x="31" y="23"/>
                    </a:lnTo>
                    <a:lnTo>
                      <a:pt x="39" y="8"/>
                    </a:lnTo>
                    <a:lnTo>
                      <a:pt x="47" y="0"/>
                    </a:lnTo>
                    <a:lnTo>
                      <a:pt x="54" y="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2" name="Freeform 175"/>
              <p:cNvSpPr>
                <a:spLocks/>
              </p:cNvSpPr>
              <p:nvPr/>
            </p:nvSpPr>
            <p:spPr bwMode="auto">
              <a:xfrm>
                <a:off x="1699" y="1622"/>
                <a:ext cx="72" cy="359"/>
              </a:xfrm>
              <a:custGeom>
                <a:avLst/>
                <a:gdLst>
                  <a:gd name="T0" fmla="*/ 0 w 54"/>
                  <a:gd name="T1" fmla="*/ 0 h 369"/>
                  <a:gd name="T2" fmla="*/ 11 w 54"/>
                  <a:gd name="T3" fmla="*/ 22 h 369"/>
                  <a:gd name="T4" fmla="*/ 21 w 54"/>
                  <a:gd name="T5" fmla="*/ 59 h 369"/>
                  <a:gd name="T6" fmla="*/ 31 w 54"/>
                  <a:gd name="T7" fmla="*/ 112 h 369"/>
                  <a:gd name="T8" fmla="*/ 31 w 54"/>
                  <a:gd name="T9" fmla="*/ 172 h 369"/>
                  <a:gd name="T10" fmla="*/ 41 w 54"/>
                  <a:gd name="T11" fmla="*/ 232 h 369"/>
                  <a:gd name="T12" fmla="*/ 52 w 54"/>
                  <a:gd name="T13" fmla="*/ 284 h 369"/>
                  <a:gd name="T14" fmla="*/ 61 w 54"/>
                  <a:gd name="T15" fmla="*/ 329 h 369"/>
                  <a:gd name="T16" fmla="*/ 72 w 54"/>
                  <a:gd name="T17" fmla="*/ 359 h 3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69">
                    <a:moveTo>
                      <a:pt x="0" y="0"/>
                    </a:moveTo>
                    <a:lnTo>
                      <a:pt x="8" y="23"/>
                    </a:lnTo>
                    <a:lnTo>
                      <a:pt x="16" y="61"/>
                    </a:lnTo>
                    <a:lnTo>
                      <a:pt x="23" y="115"/>
                    </a:lnTo>
                    <a:lnTo>
                      <a:pt x="23" y="177"/>
                    </a:lnTo>
                    <a:lnTo>
                      <a:pt x="31" y="238"/>
                    </a:lnTo>
                    <a:lnTo>
                      <a:pt x="39" y="292"/>
                    </a:lnTo>
                    <a:lnTo>
                      <a:pt x="46" y="338"/>
                    </a:lnTo>
                    <a:lnTo>
                      <a:pt x="54" y="3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3" name="Freeform 176"/>
              <p:cNvSpPr>
                <a:spLocks/>
              </p:cNvSpPr>
              <p:nvPr/>
            </p:nvSpPr>
            <p:spPr bwMode="auto">
              <a:xfrm>
                <a:off x="1771" y="1959"/>
                <a:ext cx="83" cy="30"/>
              </a:xfrm>
              <a:custGeom>
                <a:avLst/>
                <a:gdLst>
                  <a:gd name="T0" fmla="*/ 0 w 62"/>
                  <a:gd name="T1" fmla="*/ 22 h 31"/>
                  <a:gd name="T2" fmla="*/ 11 w 62"/>
                  <a:gd name="T3" fmla="*/ 30 h 31"/>
                  <a:gd name="T4" fmla="*/ 21 w 62"/>
                  <a:gd name="T5" fmla="*/ 30 h 31"/>
                  <a:gd name="T6" fmla="*/ 42 w 62"/>
                  <a:gd name="T7" fmla="*/ 22 h 31"/>
                  <a:gd name="T8" fmla="*/ 62 w 62"/>
                  <a:gd name="T9" fmla="*/ 8 h 31"/>
                  <a:gd name="T10" fmla="*/ 83 w 62"/>
                  <a:gd name="T11" fmla="*/ 0 h 3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31">
                    <a:moveTo>
                      <a:pt x="0" y="23"/>
                    </a:moveTo>
                    <a:lnTo>
                      <a:pt x="8" y="31"/>
                    </a:lnTo>
                    <a:lnTo>
                      <a:pt x="16" y="31"/>
                    </a:lnTo>
                    <a:lnTo>
                      <a:pt x="31" y="23"/>
                    </a:lnTo>
                    <a:lnTo>
                      <a:pt x="46"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4" name="Freeform 177"/>
              <p:cNvSpPr>
                <a:spLocks/>
              </p:cNvSpPr>
              <p:nvPr/>
            </p:nvSpPr>
            <p:spPr bwMode="auto">
              <a:xfrm>
                <a:off x="1854" y="1959"/>
                <a:ext cx="72" cy="30"/>
              </a:xfrm>
              <a:custGeom>
                <a:avLst/>
                <a:gdLst>
                  <a:gd name="T0" fmla="*/ 0 w 54"/>
                  <a:gd name="T1" fmla="*/ 0 h 31"/>
                  <a:gd name="T2" fmla="*/ 20 w 54"/>
                  <a:gd name="T3" fmla="*/ 8 h 31"/>
                  <a:gd name="T4" fmla="*/ 31 w 54"/>
                  <a:gd name="T5" fmla="*/ 22 h 31"/>
                  <a:gd name="T6" fmla="*/ 51 w 54"/>
                  <a:gd name="T7" fmla="*/ 30 h 31"/>
                  <a:gd name="T8" fmla="*/ 72 w 54"/>
                  <a:gd name="T9" fmla="*/ 30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31">
                    <a:moveTo>
                      <a:pt x="0" y="0"/>
                    </a:moveTo>
                    <a:lnTo>
                      <a:pt x="15" y="8"/>
                    </a:lnTo>
                    <a:lnTo>
                      <a:pt x="23" y="23"/>
                    </a:lnTo>
                    <a:lnTo>
                      <a:pt x="38" y="31"/>
                    </a:lnTo>
                    <a:lnTo>
                      <a:pt x="54" y="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5" name="Freeform 178"/>
              <p:cNvSpPr>
                <a:spLocks/>
              </p:cNvSpPr>
              <p:nvPr/>
            </p:nvSpPr>
            <p:spPr bwMode="auto">
              <a:xfrm>
                <a:off x="1926" y="1892"/>
                <a:ext cx="81" cy="97"/>
              </a:xfrm>
              <a:custGeom>
                <a:avLst/>
                <a:gdLst>
                  <a:gd name="T0" fmla="*/ 0 w 61"/>
                  <a:gd name="T1" fmla="*/ 97 h 100"/>
                  <a:gd name="T2" fmla="*/ 20 w 61"/>
                  <a:gd name="T3" fmla="*/ 81 h 100"/>
                  <a:gd name="T4" fmla="*/ 40 w 61"/>
                  <a:gd name="T5" fmla="*/ 59 h 100"/>
                  <a:gd name="T6" fmla="*/ 61 w 61"/>
                  <a:gd name="T7" fmla="*/ 30 h 100"/>
                  <a:gd name="T8" fmla="*/ 81 w 61"/>
                  <a:gd name="T9" fmla="*/ 0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100">
                    <a:moveTo>
                      <a:pt x="0" y="100"/>
                    </a:moveTo>
                    <a:lnTo>
                      <a:pt x="15" y="84"/>
                    </a:lnTo>
                    <a:lnTo>
                      <a:pt x="30" y="61"/>
                    </a:lnTo>
                    <a:lnTo>
                      <a:pt x="46" y="31"/>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6" name="Freeform 179"/>
              <p:cNvSpPr>
                <a:spLocks/>
              </p:cNvSpPr>
              <p:nvPr/>
            </p:nvSpPr>
            <p:spPr bwMode="auto">
              <a:xfrm>
                <a:off x="2007" y="1705"/>
                <a:ext cx="72" cy="187"/>
              </a:xfrm>
              <a:custGeom>
                <a:avLst/>
                <a:gdLst>
                  <a:gd name="T0" fmla="*/ 0 w 54"/>
                  <a:gd name="T1" fmla="*/ 187 h 192"/>
                  <a:gd name="T2" fmla="*/ 11 w 54"/>
                  <a:gd name="T3" fmla="*/ 165 h 192"/>
                  <a:gd name="T4" fmla="*/ 21 w 54"/>
                  <a:gd name="T5" fmla="*/ 134 h 192"/>
                  <a:gd name="T6" fmla="*/ 41 w 54"/>
                  <a:gd name="T7" fmla="*/ 74 h 192"/>
                  <a:gd name="T8" fmla="*/ 41 w 54"/>
                  <a:gd name="T9" fmla="*/ 45 h 192"/>
                  <a:gd name="T10" fmla="*/ 52 w 54"/>
                  <a:gd name="T11" fmla="*/ 22 h 192"/>
                  <a:gd name="T12" fmla="*/ 61 w 54"/>
                  <a:gd name="T13" fmla="*/ 7 h 192"/>
                  <a:gd name="T14" fmla="*/ 72 w 54"/>
                  <a:gd name="T15" fmla="*/ 0 h 1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2">
                    <a:moveTo>
                      <a:pt x="0" y="192"/>
                    </a:moveTo>
                    <a:lnTo>
                      <a:pt x="8" y="169"/>
                    </a:lnTo>
                    <a:lnTo>
                      <a:pt x="16" y="138"/>
                    </a:lnTo>
                    <a:lnTo>
                      <a:pt x="31" y="76"/>
                    </a:lnTo>
                    <a:lnTo>
                      <a:pt x="31" y="46"/>
                    </a:lnTo>
                    <a:lnTo>
                      <a:pt x="39" y="23"/>
                    </a:lnTo>
                    <a:lnTo>
                      <a:pt x="46" y="7"/>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7" name="Freeform 180"/>
              <p:cNvSpPr>
                <a:spLocks/>
              </p:cNvSpPr>
              <p:nvPr/>
            </p:nvSpPr>
            <p:spPr bwMode="auto">
              <a:xfrm>
                <a:off x="2079" y="1705"/>
                <a:ext cx="72" cy="194"/>
              </a:xfrm>
              <a:custGeom>
                <a:avLst/>
                <a:gdLst>
                  <a:gd name="T0" fmla="*/ 0 w 54"/>
                  <a:gd name="T1" fmla="*/ 0 h 199"/>
                  <a:gd name="T2" fmla="*/ 11 w 54"/>
                  <a:gd name="T3" fmla="*/ 7 h 199"/>
                  <a:gd name="T4" fmla="*/ 21 w 54"/>
                  <a:gd name="T5" fmla="*/ 22 h 199"/>
                  <a:gd name="T6" fmla="*/ 31 w 54"/>
                  <a:gd name="T7" fmla="*/ 52 h 199"/>
                  <a:gd name="T8" fmla="*/ 31 w 54"/>
                  <a:gd name="T9" fmla="*/ 82 h 199"/>
                  <a:gd name="T10" fmla="*/ 52 w 54"/>
                  <a:gd name="T11" fmla="*/ 142 h 199"/>
                  <a:gd name="T12" fmla="*/ 61 w 54"/>
                  <a:gd name="T13" fmla="*/ 172 h 199"/>
                  <a:gd name="T14" fmla="*/ 72 w 54"/>
                  <a:gd name="T15" fmla="*/ 194 h 1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99">
                    <a:moveTo>
                      <a:pt x="0" y="0"/>
                    </a:moveTo>
                    <a:lnTo>
                      <a:pt x="8" y="7"/>
                    </a:lnTo>
                    <a:lnTo>
                      <a:pt x="16" y="23"/>
                    </a:lnTo>
                    <a:lnTo>
                      <a:pt x="23" y="53"/>
                    </a:lnTo>
                    <a:lnTo>
                      <a:pt x="23" y="84"/>
                    </a:lnTo>
                    <a:lnTo>
                      <a:pt x="39" y="146"/>
                    </a:lnTo>
                    <a:lnTo>
                      <a:pt x="46" y="176"/>
                    </a:lnTo>
                    <a:lnTo>
                      <a:pt x="54" y="19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8" name="Freeform 181"/>
              <p:cNvSpPr>
                <a:spLocks/>
              </p:cNvSpPr>
              <p:nvPr/>
            </p:nvSpPr>
            <p:spPr bwMode="auto">
              <a:xfrm>
                <a:off x="2151" y="1899"/>
                <a:ext cx="83" cy="97"/>
              </a:xfrm>
              <a:custGeom>
                <a:avLst/>
                <a:gdLst>
                  <a:gd name="T0" fmla="*/ 0 w 62"/>
                  <a:gd name="T1" fmla="*/ 0 h 100"/>
                  <a:gd name="T2" fmla="*/ 20 w 62"/>
                  <a:gd name="T3" fmla="*/ 30 h 100"/>
                  <a:gd name="T4" fmla="*/ 42 w 62"/>
                  <a:gd name="T5" fmla="*/ 52 h 100"/>
                  <a:gd name="T6" fmla="*/ 62 w 62"/>
                  <a:gd name="T7" fmla="*/ 68 h 100"/>
                  <a:gd name="T8" fmla="*/ 83 w 62"/>
                  <a:gd name="T9" fmla="*/ 97 h 1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00">
                    <a:moveTo>
                      <a:pt x="0" y="0"/>
                    </a:moveTo>
                    <a:lnTo>
                      <a:pt x="15" y="31"/>
                    </a:lnTo>
                    <a:lnTo>
                      <a:pt x="31" y="54"/>
                    </a:lnTo>
                    <a:lnTo>
                      <a:pt x="46" y="70"/>
                    </a:lnTo>
                    <a:lnTo>
                      <a:pt x="62"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399" name="Freeform 182"/>
              <p:cNvSpPr>
                <a:spLocks/>
              </p:cNvSpPr>
              <p:nvPr/>
            </p:nvSpPr>
            <p:spPr bwMode="auto">
              <a:xfrm>
                <a:off x="2234" y="1996"/>
                <a:ext cx="72" cy="188"/>
              </a:xfrm>
              <a:custGeom>
                <a:avLst/>
                <a:gdLst>
                  <a:gd name="T0" fmla="*/ 0 w 54"/>
                  <a:gd name="T1" fmla="*/ 0 h 193"/>
                  <a:gd name="T2" fmla="*/ 20 w 54"/>
                  <a:gd name="T3" fmla="*/ 46 h 193"/>
                  <a:gd name="T4" fmla="*/ 31 w 54"/>
                  <a:gd name="T5" fmla="*/ 91 h 193"/>
                  <a:gd name="T6" fmla="*/ 51 w 54"/>
                  <a:gd name="T7" fmla="*/ 143 h 193"/>
                  <a:gd name="T8" fmla="*/ 72 w 54"/>
                  <a:gd name="T9" fmla="*/ 188 h 1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3">
                    <a:moveTo>
                      <a:pt x="0" y="0"/>
                    </a:moveTo>
                    <a:lnTo>
                      <a:pt x="15" y="47"/>
                    </a:lnTo>
                    <a:lnTo>
                      <a:pt x="23" y="93"/>
                    </a:lnTo>
                    <a:lnTo>
                      <a:pt x="38" y="147"/>
                    </a:lnTo>
                    <a:lnTo>
                      <a:pt x="54" y="19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0" name="Freeform 183"/>
              <p:cNvSpPr>
                <a:spLocks/>
              </p:cNvSpPr>
              <p:nvPr/>
            </p:nvSpPr>
            <p:spPr bwMode="auto">
              <a:xfrm>
                <a:off x="2306" y="2184"/>
                <a:ext cx="81" cy="127"/>
              </a:xfrm>
              <a:custGeom>
                <a:avLst/>
                <a:gdLst>
                  <a:gd name="T0" fmla="*/ 0 w 61"/>
                  <a:gd name="T1" fmla="*/ 0 h 130"/>
                  <a:gd name="T2" fmla="*/ 20 w 61"/>
                  <a:gd name="T3" fmla="*/ 45 h 130"/>
                  <a:gd name="T4" fmla="*/ 40 w 61"/>
                  <a:gd name="T5" fmla="*/ 90 h 130"/>
                  <a:gd name="T6" fmla="*/ 50 w 61"/>
                  <a:gd name="T7" fmla="*/ 112 h 130"/>
                  <a:gd name="T8" fmla="*/ 61 w 61"/>
                  <a:gd name="T9" fmla="*/ 120 h 130"/>
                  <a:gd name="T10" fmla="*/ 70 w 61"/>
                  <a:gd name="T11" fmla="*/ 127 h 130"/>
                  <a:gd name="T12" fmla="*/ 81 w 61"/>
                  <a:gd name="T13" fmla="*/ 120 h 1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130">
                    <a:moveTo>
                      <a:pt x="0" y="0"/>
                    </a:moveTo>
                    <a:lnTo>
                      <a:pt x="15" y="46"/>
                    </a:lnTo>
                    <a:lnTo>
                      <a:pt x="30" y="92"/>
                    </a:lnTo>
                    <a:lnTo>
                      <a:pt x="38" y="115"/>
                    </a:lnTo>
                    <a:lnTo>
                      <a:pt x="46" y="123"/>
                    </a:lnTo>
                    <a:lnTo>
                      <a:pt x="53" y="130"/>
                    </a:lnTo>
                    <a:lnTo>
                      <a:pt x="61"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1" name="Freeform 184"/>
              <p:cNvSpPr>
                <a:spLocks/>
              </p:cNvSpPr>
              <p:nvPr/>
            </p:nvSpPr>
            <p:spPr bwMode="auto">
              <a:xfrm>
                <a:off x="2387" y="1996"/>
                <a:ext cx="72" cy="308"/>
              </a:xfrm>
              <a:custGeom>
                <a:avLst/>
                <a:gdLst>
                  <a:gd name="T0" fmla="*/ 0 w 54"/>
                  <a:gd name="T1" fmla="*/ 308 h 316"/>
                  <a:gd name="T2" fmla="*/ 11 w 54"/>
                  <a:gd name="T3" fmla="*/ 286 h 316"/>
                  <a:gd name="T4" fmla="*/ 21 w 54"/>
                  <a:gd name="T5" fmla="*/ 248 h 316"/>
                  <a:gd name="T6" fmla="*/ 31 w 54"/>
                  <a:gd name="T7" fmla="*/ 203 h 316"/>
                  <a:gd name="T8" fmla="*/ 41 w 54"/>
                  <a:gd name="T9" fmla="*/ 150 h 316"/>
                  <a:gd name="T10" fmla="*/ 41 w 54"/>
                  <a:gd name="T11" fmla="*/ 97 h 316"/>
                  <a:gd name="T12" fmla="*/ 52 w 54"/>
                  <a:gd name="T13" fmla="*/ 53 h 316"/>
                  <a:gd name="T14" fmla="*/ 61 w 54"/>
                  <a:gd name="T15" fmla="*/ 22 h 316"/>
                  <a:gd name="T16" fmla="*/ 72 w 54"/>
                  <a:gd name="T17" fmla="*/ 0 h 3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316">
                    <a:moveTo>
                      <a:pt x="0" y="316"/>
                    </a:moveTo>
                    <a:lnTo>
                      <a:pt x="8" y="293"/>
                    </a:lnTo>
                    <a:lnTo>
                      <a:pt x="16" y="254"/>
                    </a:lnTo>
                    <a:lnTo>
                      <a:pt x="23" y="208"/>
                    </a:lnTo>
                    <a:lnTo>
                      <a:pt x="31" y="154"/>
                    </a:lnTo>
                    <a:lnTo>
                      <a:pt x="31" y="100"/>
                    </a:lnTo>
                    <a:lnTo>
                      <a:pt x="39" y="54"/>
                    </a:lnTo>
                    <a:lnTo>
                      <a:pt x="46" y="2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2" name="Freeform 185"/>
              <p:cNvSpPr>
                <a:spLocks/>
              </p:cNvSpPr>
              <p:nvPr/>
            </p:nvSpPr>
            <p:spPr bwMode="auto">
              <a:xfrm>
                <a:off x="2459" y="1996"/>
                <a:ext cx="72" cy="143"/>
              </a:xfrm>
              <a:custGeom>
                <a:avLst/>
                <a:gdLst>
                  <a:gd name="T0" fmla="*/ 0 w 54"/>
                  <a:gd name="T1" fmla="*/ 0 h 147"/>
                  <a:gd name="T2" fmla="*/ 11 w 54"/>
                  <a:gd name="T3" fmla="*/ 0 h 147"/>
                  <a:gd name="T4" fmla="*/ 20 w 54"/>
                  <a:gd name="T5" fmla="*/ 8 h 147"/>
                  <a:gd name="T6" fmla="*/ 31 w 54"/>
                  <a:gd name="T7" fmla="*/ 22 h 147"/>
                  <a:gd name="T8" fmla="*/ 31 w 54"/>
                  <a:gd name="T9" fmla="*/ 53 h 147"/>
                  <a:gd name="T10" fmla="*/ 52 w 54"/>
                  <a:gd name="T11" fmla="*/ 105 h 147"/>
                  <a:gd name="T12" fmla="*/ 61 w 54"/>
                  <a:gd name="T13" fmla="*/ 127 h 147"/>
                  <a:gd name="T14" fmla="*/ 72 w 54"/>
                  <a:gd name="T15" fmla="*/ 143 h 1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47">
                    <a:moveTo>
                      <a:pt x="0" y="0"/>
                    </a:moveTo>
                    <a:lnTo>
                      <a:pt x="8" y="0"/>
                    </a:lnTo>
                    <a:lnTo>
                      <a:pt x="15" y="8"/>
                    </a:lnTo>
                    <a:lnTo>
                      <a:pt x="23" y="23"/>
                    </a:lnTo>
                    <a:lnTo>
                      <a:pt x="23" y="54"/>
                    </a:lnTo>
                    <a:lnTo>
                      <a:pt x="39" y="108"/>
                    </a:lnTo>
                    <a:lnTo>
                      <a:pt x="46" y="131"/>
                    </a:lnTo>
                    <a:lnTo>
                      <a:pt x="54" y="147"/>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3" name="Freeform 186"/>
              <p:cNvSpPr>
                <a:spLocks/>
              </p:cNvSpPr>
              <p:nvPr/>
            </p:nvSpPr>
            <p:spPr bwMode="auto">
              <a:xfrm>
                <a:off x="2531" y="2139"/>
                <a:ext cx="83" cy="45"/>
              </a:xfrm>
              <a:custGeom>
                <a:avLst/>
                <a:gdLst>
                  <a:gd name="T0" fmla="*/ 0 w 62"/>
                  <a:gd name="T1" fmla="*/ 0 h 46"/>
                  <a:gd name="T2" fmla="*/ 20 w 62"/>
                  <a:gd name="T3" fmla="*/ 7 h 46"/>
                  <a:gd name="T4" fmla="*/ 42 w 62"/>
                  <a:gd name="T5" fmla="*/ 15 h 46"/>
                  <a:gd name="T6" fmla="*/ 62 w 62"/>
                  <a:gd name="T7" fmla="*/ 23 h 46"/>
                  <a:gd name="T8" fmla="*/ 83 w 62"/>
                  <a:gd name="T9" fmla="*/ 45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46">
                    <a:moveTo>
                      <a:pt x="0" y="0"/>
                    </a:moveTo>
                    <a:lnTo>
                      <a:pt x="15" y="7"/>
                    </a:lnTo>
                    <a:lnTo>
                      <a:pt x="31" y="15"/>
                    </a:lnTo>
                    <a:lnTo>
                      <a:pt x="46" y="23"/>
                    </a:lnTo>
                    <a:lnTo>
                      <a:pt x="62" y="4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4" name="Freeform 187"/>
              <p:cNvSpPr>
                <a:spLocks/>
              </p:cNvSpPr>
              <p:nvPr/>
            </p:nvSpPr>
            <p:spPr bwMode="auto">
              <a:xfrm>
                <a:off x="2614" y="2184"/>
                <a:ext cx="70" cy="457"/>
              </a:xfrm>
              <a:custGeom>
                <a:avLst/>
                <a:gdLst>
                  <a:gd name="T0" fmla="*/ 0 w 53"/>
                  <a:gd name="T1" fmla="*/ 0 h 469"/>
                  <a:gd name="T2" fmla="*/ 0 w 53"/>
                  <a:gd name="T3" fmla="*/ 15 h 469"/>
                  <a:gd name="T4" fmla="*/ 9 w 53"/>
                  <a:gd name="T5" fmla="*/ 45 h 469"/>
                  <a:gd name="T6" fmla="*/ 20 w 53"/>
                  <a:gd name="T7" fmla="*/ 97 h 469"/>
                  <a:gd name="T8" fmla="*/ 30 w 53"/>
                  <a:gd name="T9" fmla="*/ 171 h 469"/>
                  <a:gd name="T10" fmla="*/ 30 w 53"/>
                  <a:gd name="T11" fmla="*/ 247 h 469"/>
                  <a:gd name="T12" fmla="*/ 40 w 53"/>
                  <a:gd name="T13" fmla="*/ 315 h 469"/>
                  <a:gd name="T14" fmla="*/ 50 w 53"/>
                  <a:gd name="T15" fmla="*/ 382 h 469"/>
                  <a:gd name="T16" fmla="*/ 61 w 53"/>
                  <a:gd name="T17" fmla="*/ 427 h 469"/>
                  <a:gd name="T18" fmla="*/ 70 w 53"/>
                  <a:gd name="T19" fmla="*/ 449 h 469"/>
                  <a:gd name="T20" fmla="*/ 70 w 53"/>
                  <a:gd name="T21" fmla="*/ 457 h 4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 h="469">
                    <a:moveTo>
                      <a:pt x="0" y="0"/>
                    </a:moveTo>
                    <a:lnTo>
                      <a:pt x="0" y="15"/>
                    </a:lnTo>
                    <a:lnTo>
                      <a:pt x="7" y="46"/>
                    </a:lnTo>
                    <a:lnTo>
                      <a:pt x="15" y="100"/>
                    </a:lnTo>
                    <a:lnTo>
                      <a:pt x="23" y="176"/>
                    </a:lnTo>
                    <a:lnTo>
                      <a:pt x="23" y="253"/>
                    </a:lnTo>
                    <a:lnTo>
                      <a:pt x="30" y="323"/>
                    </a:lnTo>
                    <a:lnTo>
                      <a:pt x="38" y="392"/>
                    </a:lnTo>
                    <a:lnTo>
                      <a:pt x="46" y="438"/>
                    </a:lnTo>
                    <a:lnTo>
                      <a:pt x="53" y="461"/>
                    </a:lnTo>
                    <a:lnTo>
                      <a:pt x="53" y="46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5" name="Freeform 188"/>
              <p:cNvSpPr>
                <a:spLocks/>
              </p:cNvSpPr>
              <p:nvPr/>
            </p:nvSpPr>
            <p:spPr bwMode="auto">
              <a:xfrm>
                <a:off x="2684" y="2438"/>
                <a:ext cx="83" cy="210"/>
              </a:xfrm>
              <a:custGeom>
                <a:avLst/>
                <a:gdLst>
                  <a:gd name="T0" fmla="*/ 0 w 62"/>
                  <a:gd name="T1" fmla="*/ 203 h 215"/>
                  <a:gd name="T2" fmla="*/ 0 w 62"/>
                  <a:gd name="T3" fmla="*/ 210 h 215"/>
                  <a:gd name="T4" fmla="*/ 11 w 62"/>
                  <a:gd name="T5" fmla="*/ 210 h 215"/>
                  <a:gd name="T6" fmla="*/ 21 w 62"/>
                  <a:gd name="T7" fmla="*/ 188 h 215"/>
                  <a:gd name="T8" fmla="*/ 32 w 62"/>
                  <a:gd name="T9" fmla="*/ 158 h 215"/>
                  <a:gd name="T10" fmla="*/ 42 w 62"/>
                  <a:gd name="T11" fmla="*/ 120 h 215"/>
                  <a:gd name="T12" fmla="*/ 52 w 62"/>
                  <a:gd name="T13" fmla="*/ 83 h 215"/>
                  <a:gd name="T14" fmla="*/ 63 w 62"/>
                  <a:gd name="T15" fmla="*/ 45 h 215"/>
                  <a:gd name="T16" fmla="*/ 72 w 62"/>
                  <a:gd name="T17" fmla="*/ 15 h 215"/>
                  <a:gd name="T18" fmla="*/ 83 w 62"/>
                  <a:gd name="T19" fmla="*/ 0 h 2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2" h="215">
                    <a:moveTo>
                      <a:pt x="0" y="208"/>
                    </a:moveTo>
                    <a:lnTo>
                      <a:pt x="0" y="215"/>
                    </a:lnTo>
                    <a:lnTo>
                      <a:pt x="8" y="215"/>
                    </a:lnTo>
                    <a:lnTo>
                      <a:pt x="16" y="192"/>
                    </a:lnTo>
                    <a:lnTo>
                      <a:pt x="24" y="162"/>
                    </a:lnTo>
                    <a:lnTo>
                      <a:pt x="31" y="123"/>
                    </a:lnTo>
                    <a:lnTo>
                      <a:pt x="39" y="85"/>
                    </a:lnTo>
                    <a:lnTo>
                      <a:pt x="47" y="46"/>
                    </a:lnTo>
                    <a:lnTo>
                      <a:pt x="54"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6" name="Freeform 189"/>
              <p:cNvSpPr>
                <a:spLocks/>
              </p:cNvSpPr>
              <p:nvPr/>
            </p:nvSpPr>
            <p:spPr bwMode="auto">
              <a:xfrm>
                <a:off x="2767" y="2438"/>
                <a:ext cx="72" cy="128"/>
              </a:xfrm>
              <a:custGeom>
                <a:avLst/>
                <a:gdLst>
                  <a:gd name="T0" fmla="*/ 0 w 54"/>
                  <a:gd name="T1" fmla="*/ 0 h 131"/>
                  <a:gd name="T2" fmla="*/ 11 w 54"/>
                  <a:gd name="T3" fmla="*/ 0 h 131"/>
                  <a:gd name="T4" fmla="*/ 20 w 54"/>
                  <a:gd name="T5" fmla="*/ 8 h 131"/>
                  <a:gd name="T6" fmla="*/ 31 w 54"/>
                  <a:gd name="T7" fmla="*/ 22 h 131"/>
                  <a:gd name="T8" fmla="*/ 41 w 54"/>
                  <a:gd name="T9" fmla="*/ 38 h 131"/>
                  <a:gd name="T10" fmla="*/ 52 w 54"/>
                  <a:gd name="T11" fmla="*/ 83 h 131"/>
                  <a:gd name="T12" fmla="*/ 72 w 54"/>
                  <a:gd name="T13" fmla="*/ 128 h 1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4" h="131">
                    <a:moveTo>
                      <a:pt x="0" y="0"/>
                    </a:moveTo>
                    <a:lnTo>
                      <a:pt x="8" y="0"/>
                    </a:lnTo>
                    <a:lnTo>
                      <a:pt x="15" y="8"/>
                    </a:lnTo>
                    <a:lnTo>
                      <a:pt x="23" y="23"/>
                    </a:lnTo>
                    <a:lnTo>
                      <a:pt x="31" y="39"/>
                    </a:lnTo>
                    <a:lnTo>
                      <a:pt x="39" y="85"/>
                    </a:lnTo>
                    <a:lnTo>
                      <a:pt x="54" y="13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7" name="Freeform 190"/>
              <p:cNvSpPr>
                <a:spLocks/>
              </p:cNvSpPr>
              <p:nvPr/>
            </p:nvSpPr>
            <p:spPr bwMode="auto">
              <a:xfrm>
                <a:off x="2839" y="2566"/>
                <a:ext cx="72" cy="187"/>
              </a:xfrm>
              <a:custGeom>
                <a:avLst/>
                <a:gdLst>
                  <a:gd name="T0" fmla="*/ 0 w 54"/>
                  <a:gd name="T1" fmla="*/ 0 h 192"/>
                  <a:gd name="T2" fmla="*/ 20 w 54"/>
                  <a:gd name="T3" fmla="*/ 45 h 192"/>
                  <a:gd name="T4" fmla="*/ 31 w 54"/>
                  <a:gd name="T5" fmla="*/ 97 h 192"/>
                  <a:gd name="T6" fmla="*/ 51 w 54"/>
                  <a:gd name="T7" fmla="*/ 150 h 192"/>
                  <a:gd name="T8" fmla="*/ 72 w 54"/>
                  <a:gd name="T9" fmla="*/ 187 h 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192">
                    <a:moveTo>
                      <a:pt x="0" y="0"/>
                    </a:moveTo>
                    <a:lnTo>
                      <a:pt x="15" y="46"/>
                    </a:lnTo>
                    <a:lnTo>
                      <a:pt x="23" y="100"/>
                    </a:lnTo>
                    <a:lnTo>
                      <a:pt x="38" y="154"/>
                    </a:lnTo>
                    <a:lnTo>
                      <a:pt x="54" y="1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8" name="Freeform 191"/>
              <p:cNvSpPr>
                <a:spLocks/>
              </p:cNvSpPr>
              <p:nvPr/>
            </p:nvSpPr>
            <p:spPr bwMode="auto">
              <a:xfrm>
                <a:off x="2911" y="2753"/>
                <a:ext cx="81" cy="67"/>
              </a:xfrm>
              <a:custGeom>
                <a:avLst/>
                <a:gdLst>
                  <a:gd name="T0" fmla="*/ 0 w 61"/>
                  <a:gd name="T1" fmla="*/ 0 h 69"/>
                  <a:gd name="T2" fmla="*/ 20 w 61"/>
                  <a:gd name="T3" fmla="*/ 30 h 69"/>
                  <a:gd name="T4" fmla="*/ 41 w 61"/>
                  <a:gd name="T5" fmla="*/ 52 h 69"/>
                  <a:gd name="T6" fmla="*/ 50 w 61"/>
                  <a:gd name="T7" fmla="*/ 60 h 69"/>
                  <a:gd name="T8" fmla="*/ 61 w 61"/>
                  <a:gd name="T9" fmla="*/ 67 h 69"/>
                  <a:gd name="T10" fmla="*/ 72 w 61"/>
                  <a:gd name="T11" fmla="*/ 60 h 69"/>
                  <a:gd name="T12" fmla="*/ 81 w 61"/>
                  <a:gd name="T13" fmla="*/ 52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9">
                    <a:moveTo>
                      <a:pt x="0" y="0"/>
                    </a:moveTo>
                    <a:lnTo>
                      <a:pt x="15" y="31"/>
                    </a:lnTo>
                    <a:lnTo>
                      <a:pt x="31" y="54"/>
                    </a:lnTo>
                    <a:lnTo>
                      <a:pt x="38" y="62"/>
                    </a:lnTo>
                    <a:lnTo>
                      <a:pt x="46" y="69"/>
                    </a:lnTo>
                    <a:lnTo>
                      <a:pt x="54" y="62"/>
                    </a:lnTo>
                    <a:lnTo>
                      <a:pt x="61" y="54"/>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09" name="Freeform 192"/>
              <p:cNvSpPr>
                <a:spLocks/>
              </p:cNvSpPr>
              <p:nvPr/>
            </p:nvSpPr>
            <p:spPr bwMode="auto">
              <a:xfrm>
                <a:off x="2992" y="2476"/>
                <a:ext cx="72" cy="329"/>
              </a:xfrm>
              <a:custGeom>
                <a:avLst/>
                <a:gdLst>
                  <a:gd name="T0" fmla="*/ 0 w 54"/>
                  <a:gd name="T1" fmla="*/ 329 h 338"/>
                  <a:gd name="T2" fmla="*/ 11 w 54"/>
                  <a:gd name="T3" fmla="*/ 307 h 338"/>
                  <a:gd name="T4" fmla="*/ 21 w 54"/>
                  <a:gd name="T5" fmla="*/ 269 h 338"/>
                  <a:gd name="T6" fmla="*/ 31 w 54"/>
                  <a:gd name="T7" fmla="*/ 232 h 338"/>
                  <a:gd name="T8" fmla="*/ 31 w 54"/>
                  <a:gd name="T9" fmla="*/ 179 h 338"/>
                  <a:gd name="T10" fmla="*/ 52 w 54"/>
                  <a:gd name="T11" fmla="*/ 82 h 338"/>
                  <a:gd name="T12" fmla="*/ 63 w 54"/>
                  <a:gd name="T13" fmla="*/ 37 h 338"/>
                  <a:gd name="T14" fmla="*/ 72 w 54"/>
                  <a:gd name="T15" fmla="*/ 0 h 3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38">
                    <a:moveTo>
                      <a:pt x="0" y="338"/>
                    </a:moveTo>
                    <a:lnTo>
                      <a:pt x="8" y="315"/>
                    </a:lnTo>
                    <a:lnTo>
                      <a:pt x="16" y="276"/>
                    </a:lnTo>
                    <a:lnTo>
                      <a:pt x="23" y="238"/>
                    </a:lnTo>
                    <a:lnTo>
                      <a:pt x="23" y="184"/>
                    </a:lnTo>
                    <a:lnTo>
                      <a:pt x="39" y="84"/>
                    </a:lnTo>
                    <a:lnTo>
                      <a:pt x="47" y="3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0" name="Freeform 193"/>
              <p:cNvSpPr>
                <a:spLocks/>
              </p:cNvSpPr>
              <p:nvPr/>
            </p:nvSpPr>
            <p:spPr bwMode="auto">
              <a:xfrm>
                <a:off x="3064" y="2236"/>
                <a:ext cx="83" cy="240"/>
              </a:xfrm>
              <a:custGeom>
                <a:avLst/>
                <a:gdLst>
                  <a:gd name="T0" fmla="*/ 0 w 62"/>
                  <a:gd name="T1" fmla="*/ 240 h 247"/>
                  <a:gd name="T2" fmla="*/ 21 w 62"/>
                  <a:gd name="T3" fmla="*/ 165 h 247"/>
                  <a:gd name="T4" fmla="*/ 42 w 62"/>
                  <a:gd name="T5" fmla="*/ 97 h 247"/>
                  <a:gd name="T6" fmla="*/ 62 w 62"/>
                  <a:gd name="T7" fmla="*/ 46 h 247"/>
                  <a:gd name="T8" fmla="*/ 72 w 62"/>
                  <a:gd name="T9" fmla="*/ 16 h 247"/>
                  <a:gd name="T10" fmla="*/ 83 w 62"/>
                  <a:gd name="T11" fmla="*/ 0 h 2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47">
                    <a:moveTo>
                      <a:pt x="0" y="247"/>
                    </a:moveTo>
                    <a:lnTo>
                      <a:pt x="16" y="170"/>
                    </a:lnTo>
                    <a:lnTo>
                      <a:pt x="31" y="100"/>
                    </a:lnTo>
                    <a:lnTo>
                      <a:pt x="46" y="47"/>
                    </a:lnTo>
                    <a:lnTo>
                      <a:pt x="54" y="16"/>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1" name="Freeform 194"/>
              <p:cNvSpPr>
                <a:spLocks/>
              </p:cNvSpPr>
              <p:nvPr/>
            </p:nvSpPr>
            <p:spPr bwMode="auto">
              <a:xfrm>
                <a:off x="3147" y="2213"/>
                <a:ext cx="72" cy="23"/>
              </a:xfrm>
              <a:custGeom>
                <a:avLst/>
                <a:gdLst>
                  <a:gd name="T0" fmla="*/ 0 w 54"/>
                  <a:gd name="T1" fmla="*/ 23 h 23"/>
                  <a:gd name="T2" fmla="*/ 20 w 54"/>
                  <a:gd name="T3" fmla="*/ 8 h 23"/>
                  <a:gd name="T4" fmla="*/ 41 w 54"/>
                  <a:gd name="T5" fmla="*/ 0 h 23"/>
                  <a:gd name="T6" fmla="*/ 61 w 54"/>
                  <a:gd name="T7" fmla="*/ 8 h 23"/>
                  <a:gd name="T8" fmla="*/ 72 w 54"/>
                  <a:gd name="T9" fmla="*/ 1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5" y="8"/>
                    </a:lnTo>
                    <a:lnTo>
                      <a:pt x="31" y="0"/>
                    </a:lnTo>
                    <a:lnTo>
                      <a:pt x="46" y="8"/>
                    </a:lnTo>
                    <a:lnTo>
                      <a:pt x="54" y="16"/>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2" name="Freeform 195"/>
              <p:cNvSpPr>
                <a:spLocks/>
              </p:cNvSpPr>
              <p:nvPr/>
            </p:nvSpPr>
            <p:spPr bwMode="auto">
              <a:xfrm>
                <a:off x="3219" y="2229"/>
                <a:ext cx="72" cy="209"/>
              </a:xfrm>
              <a:custGeom>
                <a:avLst/>
                <a:gdLst>
                  <a:gd name="T0" fmla="*/ 0 w 54"/>
                  <a:gd name="T1" fmla="*/ 0 h 215"/>
                  <a:gd name="T2" fmla="*/ 9 w 54"/>
                  <a:gd name="T3" fmla="*/ 15 h 215"/>
                  <a:gd name="T4" fmla="*/ 20 w 54"/>
                  <a:gd name="T5" fmla="*/ 45 h 215"/>
                  <a:gd name="T6" fmla="*/ 31 w 54"/>
                  <a:gd name="T7" fmla="*/ 112 h 215"/>
                  <a:gd name="T8" fmla="*/ 41 w 54"/>
                  <a:gd name="T9" fmla="*/ 142 h 215"/>
                  <a:gd name="T10" fmla="*/ 51 w 54"/>
                  <a:gd name="T11" fmla="*/ 172 h 215"/>
                  <a:gd name="T12" fmla="*/ 61 w 54"/>
                  <a:gd name="T13" fmla="*/ 194 h 215"/>
                  <a:gd name="T14" fmla="*/ 72 w 54"/>
                  <a:gd name="T15" fmla="*/ 209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15">
                    <a:moveTo>
                      <a:pt x="0" y="0"/>
                    </a:moveTo>
                    <a:lnTo>
                      <a:pt x="7" y="15"/>
                    </a:lnTo>
                    <a:lnTo>
                      <a:pt x="15" y="46"/>
                    </a:lnTo>
                    <a:lnTo>
                      <a:pt x="23" y="115"/>
                    </a:lnTo>
                    <a:lnTo>
                      <a:pt x="31" y="146"/>
                    </a:lnTo>
                    <a:lnTo>
                      <a:pt x="38" y="177"/>
                    </a:lnTo>
                    <a:lnTo>
                      <a:pt x="46" y="200"/>
                    </a:lnTo>
                    <a:lnTo>
                      <a:pt x="54"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3" name="Freeform 196"/>
              <p:cNvSpPr>
                <a:spLocks/>
              </p:cNvSpPr>
              <p:nvPr/>
            </p:nvSpPr>
            <p:spPr bwMode="auto">
              <a:xfrm>
                <a:off x="3291" y="2326"/>
                <a:ext cx="81" cy="112"/>
              </a:xfrm>
              <a:custGeom>
                <a:avLst/>
                <a:gdLst>
                  <a:gd name="T0" fmla="*/ 0 w 61"/>
                  <a:gd name="T1" fmla="*/ 112 h 115"/>
                  <a:gd name="T2" fmla="*/ 9 w 61"/>
                  <a:gd name="T3" fmla="*/ 112 h 115"/>
                  <a:gd name="T4" fmla="*/ 20 w 61"/>
                  <a:gd name="T5" fmla="*/ 104 h 115"/>
                  <a:gd name="T6" fmla="*/ 31 w 61"/>
                  <a:gd name="T7" fmla="*/ 90 h 115"/>
                  <a:gd name="T8" fmla="*/ 40 w 61"/>
                  <a:gd name="T9" fmla="*/ 67 h 115"/>
                  <a:gd name="T10" fmla="*/ 61 w 61"/>
                  <a:gd name="T11" fmla="*/ 29 h 115"/>
                  <a:gd name="T12" fmla="*/ 72 w 61"/>
                  <a:gd name="T13" fmla="*/ 15 h 115"/>
                  <a:gd name="T14" fmla="*/ 81 w 61"/>
                  <a:gd name="T15" fmla="*/ 0 h 1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115">
                    <a:moveTo>
                      <a:pt x="0" y="115"/>
                    </a:moveTo>
                    <a:lnTo>
                      <a:pt x="7" y="115"/>
                    </a:lnTo>
                    <a:lnTo>
                      <a:pt x="15" y="107"/>
                    </a:lnTo>
                    <a:lnTo>
                      <a:pt x="23" y="92"/>
                    </a:lnTo>
                    <a:lnTo>
                      <a:pt x="30" y="69"/>
                    </a:lnTo>
                    <a:lnTo>
                      <a:pt x="46" y="30"/>
                    </a:lnTo>
                    <a:lnTo>
                      <a:pt x="54"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4" name="Freeform 197"/>
              <p:cNvSpPr>
                <a:spLocks/>
              </p:cNvSpPr>
              <p:nvPr/>
            </p:nvSpPr>
            <p:spPr bwMode="auto">
              <a:xfrm>
                <a:off x="3372" y="2304"/>
                <a:ext cx="72" cy="22"/>
              </a:xfrm>
              <a:custGeom>
                <a:avLst/>
                <a:gdLst>
                  <a:gd name="T0" fmla="*/ 0 w 54"/>
                  <a:gd name="T1" fmla="*/ 22 h 23"/>
                  <a:gd name="T2" fmla="*/ 21 w 54"/>
                  <a:gd name="T3" fmla="*/ 14 h 23"/>
                  <a:gd name="T4" fmla="*/ 31 w 54"/>
                  <a:gd name="T5" fmla="*/ 14 h 23"/>
                  <a:gd name="T6" fmla="*/ 52 w 54"/>
                  <a:gd name="T7" fmla="*/ 14 h 23"/>
                  <a:gd name="T8" fmla="*/ 72 w 54"/>
                  <a:gd name="T9" fmla="*/ 0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23"/>
                    </a:moveTo>
                    <a:lnTo>
                      <a:pt x="16" y="15"/>
                    </a:lnTo>
                    <a:lnTo>
                      <a:pt x="23" y="15"/>
                    </a:lnTo>
                    <a:lnTo>
                      <a:pt x="39" y="15"/>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5" name="Freeform 198"/>
              <p:cNvSpPr>
                <a:spLocks/>
              </p:cNvSpPr>
              <p:nvPr/>
            </p:nvSpPr>
            <p:spPr bwMode="auto">
              <a:xfrm>
                <a:off x="3444" y="2124"/>
                <a:ext cx="83" cy="180"/>
              </a:xfrm>
              <a:custGeom>
                <a:avLst/>
                <a:gdLst>
                  <a:gd name="T0" fmla="*/ 0 w 62"/>
                  <a:gd name="T1" fmla="*/ 180 h 185"/>
                  <a:gd name="T2" fmla="*/ 11 w 62"/>
                  <a:gd name="T3" fmla="*/ 164 h 185"/>
                  <a:gd name="T4" fmla="*/ 21 w 62"/>
                  <a:gd name="T5" fmla="*/ 142 h 185"/>
                  <a:gd name="T6" fmla="*/ 42 w 62"/>
                  <a:gd name="T7" fmla="*/ 83 h 185"/>
                  <a:gd name="T8" fmla="*/ 52 w 62"/>
                  <a:gd name="T9" fmla="*/ 53 h 185"/>
                  <a:gd name="T10" fmla="*/ 62 w 62"/>
                  <a:gd name="T11" fmla="*/ 30 h 185"/>
                  <a:gd name="T12" fmla="*/ 72 w 62"/>
                  <a:gd name="T13" fmla="*/ 8 h 185"/>
                  <a:gd name="T14" fmla="*/ 83 w 62"/>
                  <a:gd name="T15" fmla="*/ 0 h 18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185">
                    <a:moveTo>
                      <a:pt x="0" y="185"/>
                    </a:moveTo>
                    <a:lnTo>
                      <a:pt x="8" y="169"/>
                    </a:lnTo>
                    <a:lnTo>
                      <a:pt x="16" y="146"/>
                    </a:lnTo>
                    <a:lnTo>
                      <a:pt x="31" y="85"/>
                    </a:lnTo>
                    <a:lnTo>
                      <a:pt x="39" y="54"/>
                    </a:lnTo>
                    <a:lnTo>
                      <a:pt x="46" y="31"/>
                    </a:lnTo>
                    <a:lnTo>
                      <a:pt x="54" y="8"/>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6" name="Freeform 199"/>
              <p:cNvSpPr>
                <a:spLocks/>
              </p:cNvSpPr>
              <p:nvPr/>
            </p:nvSpPr>
            <p:spPr bwMode="auto">
              <a:xfrm>
                <a:off x="3527" y="2124"/>
                <a:ext cx="72" cy="97"/>
              </a:xfrm>
              <a:custGeom>
                <a:avLst/>
                <a:gdLst>
                  <a:gd name="T0" fmla="*/ 0 w 54"/>
                  <a:gd name="T1" fmla="*/ 0 h 100"/>
                  <a:gd name="T2" fmla="*/ 9 w 54"/>
                  <a:gd name="T3" fmla="*/ 0 h 100"/>
                  <a:gd name="T4" fmla="*/ 20 w 54"/>
                  <a:gd name="T5" fmla="*/ 16 h 100"/>
                  <a:gd name="T6" fmla="*/ 31 w 54"/>
                  <a:gd name="T7" fmla="*/ 30 h 100"/>
                  <a:gd name="T8" fmla="*/ 41 w 54"/>
                  <a:gd name="T9" fmla="*/ 45 h 100"/>
                  <a:gd name="T10" fmla="*/ 41 w 54"/>
                  <a:gd name="T11" fmla="*/ 67 h 100"/>
                  <a:gd name="T12" fmla="*/ 51 w 54"/>
                  <a:gd name="T13" fmla="*/ 82 h 100"/>
                  <a:gd name="T14" fmla="*/ 61 w 54"/>
                  <a:gd name="T15" fmla="*/ 97 h 100"/>
                  <a:gd name="T16" fmla="*/ 72 w 54"/>
                  <a:gd name="T17" fmla="*/ 97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100">
                    <a:moveTo>
                      <a:pt x="0" y="0"/>
                    </a:moveTo>
                    <a:lnTo>
                      <a:pt x="7" y="0"/>
                    </a:lnTo>
                    <a:lnTo>
                      <a:pt x="15" y="16"/>
                    </a:lnTo>
                    <a:lnTo>
                      <a:pt x="23" y="31"/>
                    </a:lnTo>
                    <a:lnTo>
                      <a:pt x="31" y="46"/>
                    </a:lnTo>
                    <a:lnTo>
                      <a:pt x="31" y="69"/>
                    </a:lnTo>
                    <a:lnTo>
                      <a:pt x="38" y="85"/>
                    </a:lnTo>
                    <a:lnTo>
                      <a:pt x="46" y="100"/>
                    </a:lnTo>
                    <a:lnTo>
                      <a:pt x="54" y="10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7" name="Freeform 200"/>
              <p:cNvSpPr>
                <a:spLocks/>
              </p:cNvSpPr>
              <p:nvPr/>
            </p:nvSpPr>
            <p:spPr bwMode="auto">
              <a:xfrm>
                <a:off x="3599" y="2042"/>
                <a:ext cx="72" cy="179"/>
              </a:xfrm>
              <a:custGeom>
                <a:avLst/>
                <a:gdLst>
                  <a:gd name="T0" fmla="*/ 0 w 54"/>
                  <a:gd name="T1" fmla="*/ 179 h 184"/>
                  <a:gd name="T2" fmla="*/ 9 w 54"/>
                  <a:gd name="T3" fmla="*/ 171 h 184"/>
                  <a:gd name="T4" fmla="*/ 20 w 54"/>
                  <a:gd name="T5" fmla="*/ 157 h 184"/>
                  <a:gd name="T6" fmla="*/ 31 w 54"/>
                  <a:gd name="T7" fmla="*/ 112 h 184"/>
                  <a:gd name="T8" fmla="*/ 51 w 54"/>
                  <a:gd name="T9" fmla="*/ 52 h 184"/>
                  <a:gd name="T10" fmla="*/ 72 w 54"/>
                  <a:gd name="T11" fmla="*/ 0 h 1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 h="184">
                    <a:moveTo>
                      <a:pt x="0" y="184"/>
                    </a:moveTo>
                    <a:lnTo>
                      <a:pt x="7" y="176"/>
                    </a:lnTo>
                    <a:lnTo>
                      <a:pt x="15" y="161"/>
                    </a:lnTo>
                    <a:lnTo>
                      <a:pt x="23" y="115"/>
                    </a:lnTo>
                    <a:lnTo>
                      <a:pt x="38" y="53"/>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8" name="Freeform 201"/>
              <p:cNvSpPr>
                <a:spLocks/>
              </p:cNvSpPr>
              <p:nvPr/>
            </p:nvSpPr>
            <p:spPr bwMode="auto">
              <a:xfrm>
                <a:off x="3671" y="1817"/>
                <a:ext cx="81" cy="225"/>
              </a:xfrm>
              <a:custGeom>
                <a:avLst/>
                <a:gdLst>
                  <a:gd name="T0" fmla="*/ 0 w 61"/>
                  <a:gd name="T1" fmla="*/ 225 h 231"/>
                  <a:gd name="T2" fmla="*/ 9 w 61"/>
                  <a:gd name="T3" fmla="*/ 195 h 231"/>
                  <a:gd name="T4" fmla="*/ 20 w 61"/>
                  <a:gd name="T5" fmla="*/ 165 h 231"/>
                  <a:gd name="T6" fmla="*/ 40 w 61"/>
                  <a:gd name="T7" fmla="*/ 97 h 231"/>
                  <a:gd name="T8" fmla="*/ 61 w 61"/>
                  <a:gd name="T9" fmla="*/ 37 h 231"/>
                  <a:gd name="T10" fmla="*/ 70 w 61"/>
                  <a:gd name="T11" fmla="*/ 15 h 231"/>
                  <a:gd name="T12" fmla="*/ 81 w 61"/>
                  <a:gd name="T13" fmla="*/ 0 h 2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231">
                    <a:moveTo>
                      <a:pt x="0" y="231"/>
                    </a:moveTo>
                    <a:lnTo>
                      <a:pt x="7" y="200"/>
                    </a:lnTo>
                    <a:lnTo>
                      <a:pt x="15" y="169"/>
                    </a:lnTo>
                    <a:lnTo>
                      <a:pt x="30" y="100"/>
                    </a:lnTo>
                    <a:lnTo>
                      <a:pt x="46" y="38"/>
                    </a:lnTo>
                    <a:lnTo>
                      <a:pt x="53" y="15"/>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19" name="Freeform 202"/>
              <p:cNvSpPr>
                <a:spLocks/>
              </p:cNvSpPr>
              <p:nvPr/>
            </p:nvSpPr>
            <p:spPr bwMode="auto">
              <a:xfrm>
                <a:off x="3752" y="1809"/>
                <a:ext cx="72" cy="60"/>
              </a:xfrm>
              <a:custGeom>
                <a:avLst/>
                <a:gdLst>
                  <a:gd name="T0" fmla="*/ 0 w 54"/>
                  <a:gd name="T1" fmla="*/ 8 h 62"/>
                  <a:gd name="T2" fmla="*/ 11 w 54"/>
                  <a:gd name="T3" fmla="*/ 0 h 62"/>
                  <a:gd name="T4" fmla="*/ 21 w 54"/>
                  <a:gd name="T5" fmla="*/ 0 h 62"/>
                  <a:gd name="T6" fmla="*/ 31 w 54"/>
                  <a:gd name="T7" fmla="*/ 8 h 62"/>
                  <a:gd name="T8" fmla="*/ 31 w 54"/>
                  <a:gd name="T9" fmla="*/ 22 h 62"/>
                  <a:gd name="T10" fmla="*/ 52 w 54"/>
                  <a:gd name="T11" fmla="*/ 45 h 62"/>
                  <a:gd name="T12" fmla="*/ 61 w 54"/>
                  <a:gd name="T13" fmla="*/ 52 h 62"/>
                  <a:gd name="T14" fmla="*/ 72 w 54"/>
                  <a:gd name="T15" fmla="*/ 60 h 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62">
                    <a:moveTo>
                      <a:pt x="0" y="8"/>
                    </a:moveTo>
                    <a:lnTo>
                      <a:pt x="8" y="0"/>
                    </a:lnTo>
                    <a:lnTo>
                      <a:pt x="16" y="0"/>
                    </a:lnTo>
                    <a:lnTo>
                      <a:pt x="23" y="8"/>
                    </a:lnTo>
                    <a:lnTo>
                      <a:pt x="23" y="23"/>
                    </a:lnTo>
                    <a:lnTo>
                      <a:pt x="39" y="46"/>
                    </a:lnTo>
                    <a:lnTo>
                      <a:pt x="46" y="54"/>
                    </a:lnTo>
                    <a:lnTo>
                      <a:pt x="54" y="6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0" name="Freeform 203"/>
              <p:cNvSpPr>
                <a:spLocks/>
              </p:cNvSpPr>
              <p:nvPr/>
            </p:nvSpPr>
            <p:spPr bwMode="auto">
              <a:xfrm>
                <a:off x="3824" y="1862"/>
                <a:ext cx="83" cy="14"/>
              </a:xfrm>
              <a:custGeom>
                <a:avLst/>
                <a:gdLst>
                  <a:gd name="T0" fmla="*/ 0 w 62"/>
                  <a:gd name="T1" fmla="*/ 7 h 15"/>
                  <a:gd name="T2" fmla="*/ 20 w 62"/>
                  <a:gd name="T3" fmla="*/ 14 h 15"/>
                  <a:gd name="T4" fmla="*/ 42 w 62"/>
                  <a:gd name="T5" fmla="*/ 14 h 15"/>
                  <a:gd name="T6" fmla="*/ 62 w 62"/>
                  <a:gd name="T7" fmla="*/ 14 h 15"/>
                  <a:gd name="T8" fmla="*/ 83 w 62"/>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15">
                    <a:moveTo>
                      <a:pt x="0" y="8"/>
                    </a:moveTo>
                    <a:lnTo>
                      <a:pt x="15" y="15"/>
                    </a:lnTo>
                    <a:lnTo>
                      <a:pt x="31" y="15"/>
                    </a:lnTo>
                    <a:lnTo>
                      <a:pt x="46" y="15"/>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1" name="Freeform 204"/>
              <p:cNvSpPr>
                <a:spLocks/>
              </p:cNvSpPr>
              <p:nvPr/>
            </p:nvSpPr>
            <p:spPr bwMode="auto">
              <a:xfrm>
                <a:off x="3907" y="1644"/>
                <a:ext cx="72" cy="218"/>
              </a:xfrm>
              <a:custGeom>
                <a:avLst/>
                <a:gdLst>
                  <a:gd name="T0" fmla="*/ 0 w 54"/>
                  <a:gd name="T1" fmla="*/ 218 h 223"/>
                  <a:gd name="T2" fmla="*/ 9 w 54"/>
                  <a:gd name="T3" fmla="*/ 196 h 223"/>
                  <a:gd name="T4" fmla="*/ 20 w 54"/>
                  <a:gd name="T5" fmla="*/ 165 h 223"/>
                  <a:gd name="T6" fmla="*/ 31 w 54"/>
                  <a:gd name="T7" fmla="*/ 128 h 223"/>
                  <a:gd name="T8" fmla="*/ 40 w 54"/>
                  <a:gd name="T9" fmla="*/ 90 h 223"/>
                  <a:gd name="T10" fmla="*/ 40 w 54"/>
                  <a:gd name="T11" fmla="*/ 53 h 223"/>
                  <a:gd name="T12" fmla="*/ 51 w 54"/>
                  <a:gd name="T13" fmla="*/ 22 h 223"/>
                  <a:gd name="T14" fmla="*/ 61 w 54"/>
                  <a:gd name="T15" fmla="*/ 8 h 223"/>
                  <a:gd name="T16" fmla="*/ 72 w 54"/>
                  <a:gd name="T17" fmla="*/ 0 h 2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 h="223">
                    <a:moveTo>
                      <a:pt x="0" y="223"/>
                    </a:moveTo>
                    <a:lnTo>
                      <a:pt x="7" y="200"/>
                    </a:lnTo>
                    <a:lnTo>
                      <a:pt x="15" y="169"/>
                    </a:lnTo>
                    <a:lnTo>
                      <a:pt x="23" y="131"/>
                    </a:lnTo>
                    <a:lnTo>
                      <a:pt x="30" y="92"/>
                    </a:lnTo>
                    <a:lnTo>
                      <a:pt x="30" y="54"/>
                    </a:lnTo>
                    <a:lnTo>
                      <a:pt x="38" y="23"/>
                    </a:lnTo>
                    <a:lnTo>
                      <a:pt x="46"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2" name="Freeform 205"/>
              <p:cNvSpPr>
                <a:spLocks/>
              </p:cNvSpPr>
              <p:nvPr/>
            </p:nvSpPr>
            <p:spPr bwMode="auto">
              <a:xfrm>
                <a:off x="3979" y="1644"/>
                <a:ext cx="70" cy="300"/>
              </a:xfrm>
              <a:custGeom>
                <a:avLst/>
                <a:gdLst>
                  <a:gd name="T0" fmla="*/ 0 w 53"/>
                  <a:gd name="T1" fmla="*/ 0 h 308"/>
                  <a:gd name="T2" fmla="*/ 9 w 53"/>
                  <a:gd name="T3" fmla="*/ 15 h 308"/>
                  <a:gd name="T4" fmla="*/ 20 w 53"/>
                  <a:gd name="T5" fmla="*/ 45 h 308"/>
                  <a:gd name="T6" fmla="*/ 30 w 53"/>
                  <a:gd name="T7" fmla="*/ 90 h 308"/>
                  <a:gd name="T8" fmla="*/ 30 w 53"/>
                  <a:gd name="T9" fmla="*/ 142 h 308"/>
                  <a:gd name="T10" fmla="*/ 40 w 53"/>
                  <a:gd name="T11" fmla="*/ 195 h 308"/>
                  <a:gd name="T12" fmla="*/ 50 w 53"/>
                  <a:gd name="T13" fmla="*/ 240 h 308"/>
                  <a:gd name="T14" fmla="*/ 61 w 53"/>
                  <a:gd name="T15" fmla="*/ 278 h 308"/>
                  <a:gd name="T16" fmla="*/ 70 w 53"/>
                  <a:gd name="T17" fmla="*/ 300 h 3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3" h="308">
                    <a:moveTo>
                      <a:pt x="0" y="0"/>
                    </a:moveTo>
                    <a:lnTo>
                      <a:pt x="7" y="15"/>
                    </a:lnTo>
                    <a:lnTo>
                      <a:pt x="15" y="46"/>
                    </a:lnTo>
                    <a:lnTo>
                      <a:pt x="23" y="92"/>
                    </a:lnTo>
                    <a:lnTo>
                      <a:pt x="23" y="146"/>
                    </a:lnTo>
                    <a:lnTo>
                      <a:pt x="30" y="200"/>
                    </a:lnTo>
                    <a:lnTo>
                      <a:pt x="38" y="246"/>
                    </a:lnTo>
                    <a:lnTo>
                      <a:pt x="46" y="285"/>
                    </a:lnTo>
                    <a:lnTo>
                      <a:pt x="53" y="3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3" name="Freeform 206"/>
              <p:cNvSpPr>
                <a:spLocks/>
              </p:cNvSpPr>
              <p:nvPr/>
            </p:nvSpPr>
            <p:spPr bwMode="auto">
              <a:xfrm>
                <a:off x="4049" y="1869"/>
                <a:ext cx="83" cy="82"/>
              </a:xfrm>
              <a:custGeom>
                <a:avLst/>
                <a:gdLst>
                  <a:gd name="T0" fmla="*/ 0 w 62"/>
                  <a:gd name="T1" fmla="*/ 75 h 84"/>
                  <a:gd name="T2" fmla="*/ 11 w 62"/>
                  <a:gd name="T3" fmla="*/ 82 h 84"/>
                  <a:gd name="T4" fmla="*/ 21 w 62"/>
                  <a:gd name="T5" fmla="*/ 75 h 84"/>
                  <a:gd name="T6" fmla="*/ 32 w 62"/>
                  <a:gd name="T7" fmla="*/ 67 h 84"/>
                  <a:gd name="T8" fmla="*/ 42 w 62"/>
                  <a:gd name="T9" fmla="*/ 45 h 84"/>
                  <a:gd name="T10" fmla="*/ 63 w 62"/>
                  <a:gd name="T11" fmla="*/ 15 h 84"/>
                  <a:gd name="T12" fmla="*/ 72 w 62"/>
                  <a:gd name="T13" fmla="*/ 0 h 84"/>
                  <a:gd name="T14" fmla="*/ 83 w 62"/>
                  <a:gd name="T15" fmla="*/ 0 h 8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2" h="84">
                    <a:moveTo>
                      <a:pt x="0" y="77"/>
                    </a:moveTo>
                    <a:lnTo>
                      <a:pt x="8" y="84"/>
                    </a:lnTo>
                    <a:lnTo>
                      <a:pt x="16" y="77"/>
                    </a:lnTo>
                    <a:lnTo>
                      <a:pt x="24" y="69"/>
                    </a:lnTo>
                    <a:lnTo>
                      <a:pt x="31" y="46"/>
                    </a:lnTo>
                    <a:lnTo>
                      <a:pt x="47" y="15"/>
                    </a:lnTo>
                    <a:lnTo>
                      <a:pt x="54" y="0"/>
                    </a:lnTo>
                    <a:lnTo>
                      <a:pt x="62"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4" name="Freeform 207"/>
              <p:cNvSpPr>
                <a:spLocks/>
              </p:cNvSpPr>
              <p:nvPr/>
            </p:nvSpPr>
            <p:spPr bwMode="auto">
              <a:xfrm>
                <a:off x="4132" y="1869"/>
                <a:ext cx="72" cy="120"/>
              </a:xfrm>
              <a:custGeom>
                <a:avLst/>
                <a:gdLst>
                  <a:gd name="T0" fmla="*/ 0 w 54"/>
                  <a:gd name="T1" fmla="*/ 0 h 123"/>
                  <a:gd name="T2" fmla="*/ 11 w 54"/>
                  <a:gd name="T3" fmla="*/ 7 h 123"/>
                  <a:gd name="T4" fmla="*/ 20 w 54"/>
                  <a:gd name="T5" fmla="*/ 22 h 123"/>
                  <a:gd name="T6" fmla="*/ 31 w 54"/>
                  <a:gd name="T7" fmla="*/ 60 h 123"/>
                  <a:gd name="T8" fmla="*/ 41 w 54"/>
                  <a:gd name="T9" fmla="*/ 82 h 123"/>
                  <a:gd name="T10" fmla="*/ 51 w 54"/>
                  <a:gd name="T11" fmla="*/ 104 h 123"/>
                  <a:gd name="T12" fmla="*/ 61 w 54"/>
                  <a:gd name="T13" fmla="*/ 112 h 123"/>
                  <a:gd name="T14" fmla="*/ 72 w 54"/>
                  <a:gd name="T15" fmla="*/ 120 h 1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23">
                    <a:moveTo>
                      <a:pt x="0" y="0"/>
                    </a:moveTo>
                    <a:lnTo>
                      <a:pt x="8" y="7"/>
                    </a:lnTo>
                    <a:lnTo>
                      <a:pt x="15" y="23"/>
                    </a:lnTo>
                    <a:lnTo>
                      <a:pt x="23" y="61"/>
                    </a:lnTo>
                    <a:lnTo>
                      <a:pt x="31" y="84"/>
                    </a:lnTo>
                    <a:lnTo>
                      <a:pt x="38" y="107"/>
                    </a:lnTo>
                    <a:lnTo>
                      <a:pt x="46" y="115"/>
                    </a:lnTo>
                    <a:lnTo>
                      <a:pt x="54" y="1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5" name="Freeform 208"/>
              <p:cNvSpPr>
                <a:spLocks/>
              </p:cNvSpPr>
              <p:nvPr/>
            </p:nvSpPr>
            <p:spPr bwMode="auto">
              <a:xfrm>
                <a:off x="4204" y="1854"/>
                <a:ext cx="81" cy="135"/>
              </a:xfrm>
              <a:custGeom>
                <a:avLst/>
                <a:gdLst>
                  <a:gd name="T0" fmla="*/ 0 w 61"/>
                  <a:gd name="T1" fmla="*/ 135 h 139"/>
                  <a:gd name="T2" fmla="*/ 11 w 61"/>
                  <a:gd name="T3" fmla="*/ 127 h 139"/>
                  <a:gd name="T4" fmla="*/ 20 w 61"/>
                  <a:gd name="T5" fmla="*/ 119 h 139"/>
                  <a:gd name="T6" fmla="*/ 41 w 61"/>
                  <a:gd name="T7" fmla="*/ 83 h 139"/>
                  <a:gd name="T8" fmla="*/ 61 w 61"/>
                  <a:gd name="T9" fmla="*/ 45 h 139"/>
                  <a:gd name="T10" fmla="*/ 81 w 61"/>
                  <a:gd name="T11" fmla="*/ 0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1" h="139">
                    <a:moveTo>
                      <a:pt x="0" y="139"/>
                    </a:moveTo>
                    <a:lnTo>
                      <a:pt x="8" y="131"/>
                    </a:lnTo>
                    <a:lnTo>
                      <a:pt x="15" y="123"/>
                    </a:lnTo>
                    <a:lnTo>
                      <a:pt x="31" y="85"/>
                    </a:lnTo>
                    <a:lnTo>
                      <a:pt x="46" y="46"/>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6" name="Freeform 209"/>
              <p:cNvSpPr>
                <a:spLocks/>
              </p:cNvSpPr>
              <p:nvPr/>
            </p:nvSpPr>
            <p:spPr bwMode="auto">
              <a:xfrm>
                <a:off x="4285" y="1689"/>
                <a:ext cx="72" cy="165"/>
              </a:xfrm>
              <a:custGeom>
                <a:avLst/>
                <a:gdLst>
                  <a:gd name="T0" fmla="*/ 0 w 54"/>
                  <a:gd name="T1" fmla="*/ 165 h 169"/>
                  <a:gd name="T2" fmla="*/ 11 w 54"/>
                  <a:gd name="T3" fmla="*/ 143 h 169"/>
                  <a:gd name="T4" fmla="*/ 21 w 54"/>
                  <a:gd name="T5" fmla="*/ 113 h 169"/>
                  <a:gd name="T6" fmla="*/ 41 w 54"/>
                  <a:gd name="T7" fmla="*/ 53 h 169"/>
                  <a:gd name="T8" fmla="*/ 41 w 54"/>
                  <a:gd name="T9" fmla="*/ 30 h 169"/>
                  <a:gd name="T10" fmla="*/ 52 w 54"/>
                  <a:gd name="T11" fmla="*/ 8 h 169"/>
                  <a:gd name="T12" fmla="*/ 63 w 54"/>
                  <a:gd name="T13" fmla="*/ 0 h 169"/>
                  <a:gd name="T14" fmla="*/ 72 w 54"/>
                  <a:gd name="T15" fmla="*/ 0 h 1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169">
                    <a:moveTo>
                      <a:pt x="0" y="169"/>
                    </a:moveTo>
                    <a:lnTo>
                      <a:pt x="8" y="146"/>
                    </a:lnTo>
                    <a:lnTo>
                      <a:pt x="16" y="116"/>
                    </a:lnTo>
                    <a:lnTo>
                      <a:pt x="31" y="54"/>
                    </a:lnTo>
                    <a:lnTo>
                      <a:pt x="31" y="31"/>
                    </a:lnTo>
                    <a:lnTo>
                      <a:pt x="39" y="8"/>
                    </a:lnTo>
                    <a:lnTo>
                      <a:pt x="47" y="0"/>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7" name="Freeform 210"/>
              <p:cNvSpPr>
                <a:spLocks/>
              </p:cNvSpPr>
              <p:nvPr/>
            </p:nvSpPr>
            <p:spPr bwMode="auto">
              <a:xfrm>
                <a:off x="4357" y="1689"/>
                <a:ext cx="72" cy="315"/>
              </a:xfrm>
              <a:custGeom>
                <a:avLst/>
                <a:gdLst>
                  <a:gd name="T0" fmla="*/ 0 w 54"/>
                  <a:gd name="T1" fmla="*/ 0 h 323"/>
                  <a:gd name="T2" fmla="*/ 11 w 54"/>
                  <a:gd name="T3" fmla="*/ 16 h 323"/>
                  <a:gd name="T4" fmla="*/ 21 w 54"/>
                  <a:gd name="T5" fmla="*/ 45 h 323"/>
                  <a:gd name="T6" fmla="*/ 31 w 54"/>
                  <a:gd name="T7" fmla="*/ 90 h 323"/>
                  <a:gd name="T8" fmla="*/ 31 w 54"/>
                  <a:gd name="T9" fmla="*/ 136 h 323"/>
                  <a:gd name="T10" fmla="*/ 52 w 54"/>
                  <a:gd name="T11" fmla="*/ 233 h 323"/>
                  <a:gd name="T12" fmla="*/ 63 w 54"/>
                  <a:gd name="T13" fmla="*/ 278 h 323"/>
                  <a:gd name="T14" fmla="*/ 72 w 54"/>
                  <a:gd name="T15" fmla="*/ 315 h 32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323">
                    <a:moveTo>
                      <a:pt x="0" y="0"/>
                    </a:moveTo>
                    <a:lnTo>
                      <a:pt x="8" y="16"/>
                    </a:lnTo>
                    <a:lnTo>
                      <a:pt x="16" y="46"/>
                    </a:lnTo>
                    <a:lnTo>
                      <a:pt x="23" y="92"/>
                    </a:lnTo>
                    <a:lnTo>
                      <a:pt x="23" y="139"/>
                    </a:lnTo>
                    <a:lnTo>
                      <a:pt x="39" y="239"/>
                    </a:lnTo>
                    <a:lnTo>
                      <a:pt x="47" y="285"/>
                    </a:lnTo>
                    <a:lnTo>
                      <a:pt x="54" y="3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8" name="Freeform 211"/>
              <p:cNvSpPr>
                <a:spLocks/>
              </p:cNvSpPr>
              <p:nvPr/>
            </p:nvSpPr>
            <p:spPr bwMode="auto">
              <a:xfrm>
                <a:off x="4429" y="2004"/>
                <a:ext cx="83" cy="202"/>
              </a:xfrm>
              <a:custGeom>
                <a:avLst/>
                <a:gdLst>
                  <a:gd name="T0" fmla="*/ 0 w 62"/>
                  <a:gd name="T1" fmla="*/ 0 h 208"/>
                  <a:gd name="T2" fmla="*/ 21 w 62"/>
                  <a:gd name="T3" fmla="*/ 75 h 208"/>
                  <a:gd name="T4" fmla="*/ 42 w 62"/>
                  <a:gd name="T5" fmla="*/ 142 h 208"/>
                  <a:gd name="T6" fmla="*/ 52 w 62"/>
                  <a:gd name="T7" fmla="*/ 172 h 208"/>
                  <a:gd name="T8" fmla="*/ 62 w 62"/>
                  <a:gd name="T9" fmla="*/ 194 h 208"/>
                  <a:gd name="T10" fmla="*/ 72 w 62"/>
                  <a:gd name="T11" fmla="*/ 202 h 208"/>
                  <a:gd name="T12" fmla="*/ 83 w 62"/>
                  <a:gd name="T13" fmla="*/ 202 h 2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208">
                    <a:moveTo>
                      <a:pt x="0" y="0"/>
                    </a:moveTo>
                    <a:lnTo>
                      <a:pt x="16" y="77"/>
                    </a:lnTo>
                    <a:lnTo>
                      <a:pt x="31" y="146"/>
                    </a:lnTo>
                    <a:lnTo>
                      <a:pt x="39" y="177"/>
                    </a:lnTo>
                    <a:lnTo>
                      <a:pt x="46" y="200"/>
                    </a:lnTo>
                    <a:lnTo>
                      <a:pt x="54" y="208"/>
                    </a:lnTo>
                    <a:lnTo>
                      <a:pt x="62" y="20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29" name="Freeform 212"/>
              <p:cNvSpPr>
                <a:spLocks/>
              </p:cNvSpPr>
              <p:nvPr/>
            </p:nvSpPr>
            <p:spPr bwMode="auto">
              <a:xfrm>
                <a:off x="4512" y="1839"/>
                <a:ext cx="72" cy="367"/>
              </a:xfrm>
              <a:custGeom>
                <a:avLst/>
                <a:gdLst>
                  <a:gd name="T0" fmla="*/ 0 w 54"/>
                  <a:gd name="T1" fmla="*/ 367 h 377"/>
                  <a:gd name="T2" fmla="*/ 0 w 54"/>
                  <a:gd name="T3" fmla="*/ 359 h 377"/>
                  <a:gd name="T4" fmla="*/ 11 w 54"/>
                  <a:gd name="T5" fmla="*/ 345 h 377"/>
                  <a:gd name="T6" fmla="*/ 20 w 54"/>
                  <a:gd name="T7" fmla="*/ 300 h 377"/>
                  <a:gd name="T8" fmla="*/ 31 w 54"/>
                  <a:gd name="T9" fmla="*/ 247 h 377"/>
                  <a:gd name="T10" fmla="*/ 31 w 54"/>
                  <a:gd name="T11" fmla="*/ 179 h 377"/>
                  <a:gd name="T12" fmla="*/ 41 w 54"/>
                  <a:gd name="T13" fmla="*/ 120 h 377"/>
                  <a:gd name="T14" fmla="*/ 51 w 54"/>
                  <a:gd name="T15" fmla="*/ 67 h 377"/>
                  <a:gd name="T16" fmla="*/ 61 w 54"/>
                  <a:gd name="T17" fmla="*/ 22 h 377"/>
                  <a:gd name="T18" fmla="*/ 72 w 54"/>
                  <a:gd name="T19" fmla="*/ 8 h 377"/>
                  <a:gd name="T20" fmla="*/ 72 w 54"/>
                  <a:gd name="T21" fmla="*/ 0 h 3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 h="377">
                    <a:moveTo>
                      <a:pt x="0" y="377"/>
                    </a:moveTo>
                    <a:lnTo>
                      <a:pt x="0" y="369"/>
                    </a:lnTo>
                    <a:lnTo>
                      <a:pt x="8" y="354"/>
                    </a:lnTo>
                    <a:lnTo>
                      <a:pt x="15" y="308"/>
                    </a:lnTo>
                    <a:lnTo>
                      <a:pt x="23" y="254"/>
                    </a:lnTo>
                    <a:lnTo>
                      <a:pt x="23" y="184"/>
                    </a:lnTo>
                    <a:lnTo>
                      <a:pt x="31" y="123"/>
                    </a:lnTo>
                    <a:lnTo>
                      <a:pt x="38" y="69"/>
                    </a:lnTo>
                    <a:lnTo>
                      <a:pt x="46" y="23"/>
                    </a:lnTo>
                    <a:lnTo>
                      <a:pt x="54" y="8"/>
                    </a:lnTo>
                    <a:lnTo>
                      <a:pt x="54"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0" name="Freeform 213"/>
              <p:cNvSpPr>
                <a:spLocks/>
              </p:cNvSpPr>
              <p:nvPr/>
            </p:nvSpPr>
            <p:spPr bwMode="auto">
              <a:xfrm>
                <a:off x="4584" y="1839"/>
                <a:ext cx="81" cy="210"/>
              </a:xfrm>
              <a:custGeom>
                <a:avLst/>
                <a:gdLst>
                  <a:gd name="T0" fmla="*/ 0 w 61"/>
                  <a:gd name="T1" fmla="*/ 0 h 215"/>
                  <a:gd name="T2" fmla="*/ 9 w 61"/>
                  <a:gd name="T3" fmla="*/ 0 h 215"/>
                  <a:gd name="T4" fmla="*/ 20 w 61"/>
                  <a:gd name="T5" fmla="*/ 15 h 215"/>
                  <a:gd name="T6" fmla="*/ 31 w 61"/>
                  <a:gd name="T7" fmla="*/ 45 h 215"/>
                  <a:gd name="T8" fmla="*/ 41 w 61"/>
                  <a:gd name="T9" fmla="*/ 83 h 215"/>
                  <a:gd name="T10" fmla="*/ 61 w 61"/>
                  <a:gd name="T11" fmla="*/ 157 h 215"/>
                  <a:gd name="T12" fmla="*/ 72 w 61"/>
                  <a:gd name="T13" fmla="*/ 188 h 215"/>
                  <a:gd name="T14" fmla="*/ 81 w 61"/>
                  <a:gd name="T15" fmla="*/ 210 h 2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1" h="215">
                    <a:moveTo>
                      <a:pt x="0" y="0"/>
                    </a:moveTo>
                    <a:lnTo>
                      <a:pt x="7" y="0"/>
                    </a:lnTo>
                    <a:lnTo>
                      <a:pt x="15" y="15"/>
                    </a:lnTo>
                    <a:lnTo>
                      <a:pt x="23" y="46"/>
                    </a:lnTo>
                    <a:lnTo>
                      <a:pt x="31" y="85"/>
                    </a:lnTo>
                    <a:lnTo>
                      <a:pt x="46" y="161"/>
                    </a:lnTo>
                    <a:lnTo>
                      <a:pt x="54" y="192"/>
                    </a:lnTo>
                    <a:lnTo>
                      <a:pt x="61" y="215"/>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1" name="Freeform 214"/>
              <p:cNvSpPr>
                <a:spLocks/>
              </p:cNvSpPr>
              <p:nvPr/>
            </p:nvSpPr>
            <p:spPr bwMode="auto">
              <a:xfrm>
                <a:off x="4665" y="2049"/>
                <a:ext cx="72" cy="38"/>
              </a:xfrm>
              <a:custGeom>
                <a:avLst/>
                <a:gdLst>
                  <a:gd name="T0" fmla="*/ 0 w 54"/>
                  <a:gd name="T1" fmla="*/ 0 h 39"/>
                  <a:gd name="T2" fmla="*/ 21 w 54"/>
                  <a:gd name="T3" fmla="*/ 16 h 39"/>
                  <a:gd name="T4" fmla="*/ 41 w 54"/>
                  <a:gd name="T5" fmla="*/ 30 h 39"/>
                  <a:gd name="T6" fmla="*/ 72 w 54"/>
                  <a:gd name="T7" fmla="*/ 38 h 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 h="39">
                    <a:moveTo>
                      <a:pt x="0" y="0"/>
                    </a:moveTo>
                    <a:lnTo>
                      <a:pt x="16" y="16"/>
                    </a:lnTo>
                    <a:lnTo>
                      <a:pt x="31" y="31"/>
                    </a:lnTo>
                    <a:lnTo>
                      <a:pt x="54" y="39"/>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2" name="Freeform 215"/>
              <p:cNvSpPr>
                <a:spLocks/>
              </p:cNvSpPr>
              <p:nvPr/>
            </p:nvSpPr>
            <p:spPr bwMode="auto">
              <a:xfrm>
                <a:off x="4737" y="2087"/>
                <a:ext cx="72" cy="22"/>
              </a:xfrm>
              <a:custGeom>
                <a:avLst/>
                <a:gdLst>
                  <a:gd name="T0" fmla="*/ 0 w 54"/>
                  <a:gd name="T1" fmla="*/ 0 h 23"/>
                  <a:gd name="T2" fmla="*/ 11 w 54"/>
                  <a:gd name="T3" fmla="*/ 0 h 23"/>
                  <a:gd name="T4" fmla="*/ 31 w 54"/>
                  <a:gd name="T5" fmla="*/ 0 h 23"/>
                  <a:gd name="T6" fmla="*/ 52 w 54"/>
                  <a:gd name="T7" fmla="*/ 7 h 23"/>
                  <a:gd name="T8" fmla="*/ 72 w 54"/>
                  <a:gd name="T9" fmla="*/ 22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23">
                    <a:moveTo>
                      <a:pt x="0" y="0"/>
                    </a:moveTo>
                    <a:lnTo>
                      <a:pt x="8" y="0"/>
                    </a:lnTo>
                    <a:lnTo>
                      <a:pt x="23" y="0"/>
                    </a:lnTo>
                    <a:lnTo>
                      <a:pt x="39" y="7"/>
                    </a:lnTo>
                    <a:lnTo>
                      <a:pt x="54" y="23"/>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3" name="Freeform 216"/>
              <p:cNvSpPr>
                <a:spLocks/>
              </p:cNvSpPr>
              <p:nvPr/>
            </p:nvSpPr>
            <p:spPr bwMode="auto">
              <a:xfrm>
                <a:off x="4809" y="2109"/>
                <a:ext cx="83" cy="254"/>
              </a:xfrm>
              <a:custGeom>
                <a:avLst/>
                <a:gdLst>
                  <a:gd name="T0" fmla="*/ 0 w 62"/>
                  <a:gd name="T1" fmla="*/ 0 h 261"/>
                  <a:gd name="T2" fmla="*/ 11 w 62"/>
                  <a:gd name="T3" fmla="*/ 22 h 261"/>
                  <a:gd name="T4" fmla="*/ 21 w 62"/>
                  <a:gd name="T5" fmla="*/ 45 h 261"/>
                  <a:gd name="T6" fmla="*/ 42 w 62"/>
                  <a:gd name="T7" fmla="*/ 112 h 261"/>
                  <a:gd name="T8" fmla="*/ 62 w 62"/>
                  <a:gd name="T9" fmla="*/ 179 h 261"/>
                  <a:gd name="T10" fmla="*/ 83 w 62"/>
                  <a:gd name="T11" fmla="*/ 254 h 2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 h="261">
                    <a:moveTo>
                      <a:pt x="0" y="0"/>
                    </a:moveTo>
                    <a:lnTo>
                      <a:pt x="8" y="23"/>
                    </a:lnTo>
                    <a:lnTo>
                      <a:pt x="16" y="46"/>
                    </a:lnTo>
                    <a:lnTo>
                      <a:pt x="31" y="115"/>
                    </a:lnTo>
                    <a:lnTo>
                      <a:pt x="46" y="184"/>
                    </a:lnTo>
                    <a:lnTo>
                      <a:pt x="62" y="2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4" name="Freeform 217"/>
              <p:cNvSpPr>
                <a:spLocks/>
              </p:cNvSpPr>
              <p:nvPr/>
            </p:nvSpPr>
            <p:spPr bwMode="auto">
              <a:xfrm>
                <a:off x="4892" y="2363"/>
                <a:ext cx="72" cy="285"/>
              </a:xfrm>
              <a:custGeom>
                <a:avLst/>
                <a:gdLst>
                  <a:gd name="T0" fmla="*/ 0 w 54"/>
                  <a:gd name="T1" fmla="*/ 0 h 292"/>
                  <a:gd name="T2" fmla="*/ 9 w 54"/>
                  <a:gd name="T3" fmla="*/ 38 h 292"/>
                  <a:gd name="T4" fmla="*/ 20 w 54"/>
                  <a:gd name="T5" fmla="*/ 83 h 292"/>
                  <a:gd name="T6" fmla="*/ 31 w 54"/>
                  <a:gd name="T7" fmla="*/ 173 h 292"/>
                  <a:gd name="T8" fmla="*/ 41 w 54"/>
                  <a:gd name="T9" fmla="*/ 218 h 292"/>
                  <a:gd name="T10" fmla="*/ 51 w 54"/>
                  <a:gd name="T11" fmla="*/ 256 h 292"/>
                  <a:gd name="T12" fmla="*/ 61 w 54"/>
                  <a:gd name="T13" fmla="*/ 278 h 292"/>
                  <a:gd name="T14" fmla="*/ 72 w 54"/>
                  <a:gd name="T15" fmla="*/ 285 h 2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292">
                    <a:moveTo>
                      <a:pt x="0" y="0"/>
                    </a:moveTo>
                    <a:lnTo>
                      <a:pt x="7" y="39"/>
                    </a:lnTo>
                    <a:lnTo>
                      <a:pt x="15" y="85"/>
                    </a:lnTo>
                    <a:lnTo>
                      <a:pt x="23" y="177"/>
                    </a:lnTo>
                    <a:lnTo>
                      <a:pt x="31" y="223"/>
                    </a:lnTo>
                    <a:lnTo>
                      <a:pt x="38" y="262"/>
                    </a:lnTo>
                    <a:lnTo>
                      <a:pt x="46" y="285"/>
                    </a:lnTo>
                    <a:lnTo>
                      <a:pt x="54" y="292"/>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5" name="Freeform 218"/>
              <p:cNvSpPr>
                <a:spLocks/>
              </p:cNvSpPr>
              <p:nvPr/>
            </p:nvSpPr>
            <p:spPr bwMode="auto">
              <a:xfrm>
                <a:off x="4964" y="2379"/>
                <a:ext cx="81" cy="269"/>
              </a:xfrm>
              <a:custGeom>
                <a:avLst/>
                <a:gdLst>
                  <a:gd name="T0" fmla="*/ 0 w 61"/>
                  <a:gd name="T1" fmla="*/ 269 h 276"/>
                  <a:gd name="T2" fmla="*/ 9 w 61"/>
                  <a:gd name="T3" fmla="*/ 262 h 276"/>
                  <a:gd name="T4" fmla="*/ 20 w 61"/>
                  <a:gd name="T5" fmla="*/ 232 h 276"/>
                  <a:gd name="T6" fmla="*/ 31 w 61"/>
                  <a:gd name="T7" fmla="*/ 194 h 276"/>
                  <a:gd name="T8" fmla="*/ 40 w 61"/>
                  <a:gd name="T9" fmla="*/ 149 h 276"/>
                  <a:gd name="T10" fmla="*/ 50 w 61"/>
                  <a:gd name="T11" fmla="*/ 104 h 276"/>
                  <a:gd name="T12" fmla="*/ 61 w 61"/>
                  <a:gd name="T13" fmla="*/ 59 h 276"/>
                  <a:gd name="T14" fmla="*/ 72 w 61"/>
                  <a:gd name="T15" fmla="*/ 22 h 276"/>
                  <a:gd name="T16" fmla="*/ 81 w 61"/>
                  <a:gd name="T17" fmla="*/ 0 h 2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1" h="276">
                    <a:moveTo>
                      <a:pt x="0" y="276"/>
                    </a:moveTo>
                    <a:lnTo>
                      <a:pt x="7" y="269"/>
                    </a:lnTo>
                    <a:lnTo>
                      <a:pt x="15" y="238"/>
                    </a:lnTo>
                    <a:lnTo>
                      <a:pt x="23" y="199"/>
                    </a:lnTo>
                    <a:lnTo>
                      <a:pt x="30" y="153"/>
                    </a:lnTo>
                    <a:lnTo>
                      <a:pt x="38" y="107"/>
                    </a:lnTo>
                    <a:lnTo>
                      <a:pt x="46" y="61"/>
                    </a:lnTo>
                    <a:lnTo>
                      <a:pt x="54" y="23"/>
                    </a:lnTo>
                    <a:lnTo>
                      <a:pt x="61" y="0"/>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6" name="Freeform 219"/>
              <p:cNvSpPr>
                <a:spLocks/>
              </p:cNvSpPr>
              <p:nvPr/>
            </p:nvSpPr>
            <p:spPr bwMode="auto">
              <a:xfrm>
                <a:off x="5045" y="2379"/>
                <a:ext cx="72" cy="59"/>
              </a:xfrm>
              <a:custGeom>
                <a:avLst/>
                <a:gdLst>
                  <a:gd name="T0" fmla="*/ 0 w 54"/>
                  <a:gd name="T1" fmla="*/ 0 h 61"/>
                  <a:gd name="T2" fmla="*/ 11 w 54"/>
                  <a:gd name="T3" fmla="*/ 0 h 61"/>
                  <a:gd name="T4" fmla="*/ 41 w 54"/>
                  <a:gd name="T5" fmla="*/ 7 h 61"/>
                  <a:gd name="T6" fmla="*/ 61 w 54"/>
                  <a:gd name="T7" fmla="*/ 29 h 61"/>
                  <a:gd name="T8" fmla="*/ 72 w 54"/>
                  <a:gd name="T9" fmla="*/ 59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61">
                    <a:moveTo>
                      <a:pt x="0" y="0"/>
                    </a:moveTo>
                    <a:lnTo>
                      <a:pt x="8" y="0"/>
                    </a:lnTo>
                    <a:lnTo>
                      <a:pt x="31" y="7"/>
                    </a:lnTo>
                    <a:lnTo>
                      <a:pt x="46" y="30"/>
                    </a:lnTo>
                    <a:lnTo>
                      <a:pt x="54" y="61"/>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sp>
            <p:nvSpPr>
              <p:cNvPr id="14437" name="Freeform 220"/>
              <p:cNvSpPr>
                <a:spLocks/>
              </p:cNvSpPr>
              <p:nvPr/>
            </p:nvSpPr>
            <p:spPr bwMode="auto">
              <a:xfrm>
                <a:off x="5117" y="2438"/>
                <a:ext cx="72" cy="427"/>
              </a:xfrm>
              <a:custGeom>
                <a:avLst/>
                <a:gdLst>
                  <a:gd name="T0" fmla="*/ 0 w 54"/>
                  <a:gd name="T1" fmla="*/ 0 h 438"/>
                  <a:gd name="T2" fmla="*/ 11 w 54"/>
                  <a:gd name="T3" fmla="*/ 38 h 438"/>
                  <a:gd name="T4" fmla="*/ 21 w 54"/>
                  <a:gd name="T5" fmla="*/ 83 h 438"/>
                  <a:gd name="T6" fmla="*/ 31 w 54"/>
                  <a:gd name="T7" fmla="*/ 135 h 438"/>
                  <a:gd name="T8" fmla="*/ 31 w 54"/>
                  <a:gd name="T9" fmla="*/ 187 h 438"/>
                  <a:gd name="T10" fmla="*/ 52 w 54"/>
                  <a:gd name="T11" fmla="*/ 315 h 438"/>
                  <a:gd name="T12" fmla="*/ 61 w 54"/>
                  <a:gd name="T13" fmla="*/ 375 h 438"/>
                  <a:gd name="T14" fmla="*/ 72 w 54"/>
                  <a:gd name="T15" fmla="*/ 427 h 4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4" h="438">
                    <a:moveTo>
                      <a:pt x="0" y="0"/>
                    </a:moveTo>
                    <a:lnTo>
                      <a:pt x="8" y="39"/>
                    </a:lnTo>
                    <a:lnTo>
                      <a:pt x="16" y="85"/>
                    </a:lnTo>
                    <a:lnTo>
                      <a:pt x="23" y="138"/>
                    </a:lnTo>
                    <a:lnTo>
                      <a:pt x="23" y="192"/>
                    </a:lnTo>
                    <a:lnTo>
                      <a:pt x="39" y="323"/>
                    </a:lnTo>
                    <a:lnTo>
                      <a:pt x="46" y="385"/>
                    </a:lnTo>
                    <a:lnTo>
                      <a:pt x="54" y="438"/>
                    </a:lnTo>
                  </a:path>
                </a:pathLst>
              </a:custGeom>
              <a:noFill/>
              <a:ln w="23813">
                <a:solidFill>
                  <a:srgbClr val="FF6600"/>
                </a:solidFill>
                <a:prstDash val="solid"/>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00"/>
                  </a:solidFill>
                </a:endParaRPr>
              </a:p>
            </p:txBody>
          </p:sp>
        </p:grpSp>
        <p:sp>
          <p:nvSpPr>
            <p:cNvPr id="12" name="Freeform 11"/>
            <p:cNvSpPr/>
            <p:nvPr/>
          </p:nvSpPr>
          <p:spPr>
            <a:xfrm>
              <a:off x="1059543" y="3033486"/>
              <a:ext cx="762000" cy="1088571"/>
            </a:xfrm>
            <a:custGeom>
              <a:avLst/>
              <a:gdLst>
                <a:gd name="connsiteX0" fmla="*/ 0 w 762000"/>
                <a:gd name="connsiteY0" fmla="*/ 1088571 h 1088571"/>
                <a:gd name="connsiteX1" fmla="*/ 116114 w 762000"/>
                <a:gd name="connsiteY1" fmla="*/ 1088571 h 1088571"/>
                <a:gd name="connsiteX2" fmla="*/ 116114 w 762000"/>
                <a:gd name="connsiteY2" fmla="*/ 370114 h 1088571"/>
                <a:gd name="connsiteX3" fmla="*/ 377371 w 762000"/>
                <a:gd name="connsiteY3" fmla="*/ 370114 h 1088571"/>
                <a:gd name="connsiteX4" fmla="*/ 377371 w 762000"/>
                <a:gd name="connsiteY4" fmla="*/ 203200 h 1088571"/>
                <a:gd name="connsiteX5" fmla="*/ 508000 w 762000"/>
                <a:gd name="connsiteY5" fmla="*/ 203200 h 1088571"/>
                <a:gd name="connsiteX6" fmla="*/ 508000 w 762000"/>
                <a:gd name="connsiteY6" fmla="*/ 29028 h 1088571"/>
                <a:gd name="connsiteX7" fmla="*/ 645886 w 762000"/>
                <a:gd name="connsiteY7" fmla="*/ 29028 h 1088571"/>
                <a:gd name="connsiteX8" fmla="*/ 645886 w 762000"/>
                <a:gd name="connsiteY8" fmla="*/ 399143 h 1088571"/>
                <a:gd name="connsiteX9" fmla="*/ 762000 w 762000"/>
                <a:gd name="connsiteY9" fmla="*/ 399143 h 1088571"/>
                <a:gd name="connsiteX10" fmla="*/ 762000 w 762000"/>
                <a:gd name="connsiteY10" fmla="*/ 0 h 108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2000" h="1088571">
                  <a:moveTo>
                    <a:pt x="0" y="1088571"/>
                  </a:moveTo>
                  <a:lnTo>
                    <a:pt x="116114" y="1088571"/>
                  </a:lnTo>
                  <a:lnTo>
                    <a:pt x="116114" y="370114"/>
                  </a:lnTo>
                  <a:lnTo>
                    <a:pt x="377371" y="370114"/>
                  </a:lnTo>
                  <a:lnTo>
                    <a:pt x="377371" y="203200"/>
                  </a:lnTo>
                  <a:lnTo>
                    <a:pt x="508000" y="203200"/>
                  </a:lnTo>
                  <a:lnTo>
                    <a:pt x="508000" y="29028"/>
                  </a:lnTo>
                  <a:lnTo>
                    <a:pt x="645886" y="29028"/>
                  </a:lnTo>
                  <a:lnTo>
                    <a:pt x="645886" y="399143"/>
                  </a:lnTo>
                  <a:lnTo>
                    <a:pt x="762000" y="399143"/>
                  </a:lnTo>
                  <a:lnTo>
                    <a:pt x="76200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Freeform 12"/>
            <p:cNvSpPr/>
            <p:nvPr/>
          </p:nvSpPr>
          <p:spPr>
            <a:xfrm>
              <a:off x="1821543" y="2518230"/>
              <a:ext cx="5167086" cy="1944914"/>
            </a:xfrm>
            <a:custGeom>
              <a:avLst/>
              <a:gdLst>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439886 w 5167086"/>
                <a:gd name="connsiteY39" fmla="*/ 1284515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1371 w 5167086"/>
                <a:gd name="connsiteY54" fmla="*/ 573315 h 1952172"/>
                <a:gd name="connsiteX55" fmla="*/ 4593771 w 5167086"/>
                <a:gd name="connsiteY55" fmla="*/ 573315 h 1952172"/>
                <a:gd name="connsiteX56" fmla="*/ 4738914 w 5167086"/>
                <a:gd name="connsiteY56" fmla="*/ 573315 h 1952172"/>
                <a:gd name="connsiteX57" fmla="*/ 4738914 w 5167086"/>
                <a:gd name="connsiteY57" fmla="*/ 370115 h 1952172"/>
                <a:gd name="connsiteX58" fmla="*/ 4818743 w 5167086"/>
                <a:gd name="connsiteY58" fmla="*/ 370115 h 1952172"/>
                <a:gd name="connsiteX59" fmla="*/ 4818743 w 5167086"/>
                <a:gd name="connsiteY59" fmla="*/ 166915 h 1952172"/>
                <a:gd name="connsiteX60" fmla="*/ 5029200 w 5167086"/>
                <a:gd name="connsiteY60" fmla="*/ 166915 h 1952172"/>
                <a:gd name="connsiteX61" fmla="*/ 5029200 w 5167086"/>
                <a:gd name="connsiteY61" fmla="*/ 732972 h 1952172"/>
                <a:gd name="connsiteX62" fmla="*/ 5167086 w 5167086"/>
                <a:gd name="connsiteY62"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66800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1371 w 5167086"/>
                <a:gd name="connsiteY54" fmla="*/ 573315 h 1952172"/>
                <a:gd name="connsiteX55" fmla="*/ 4593771 w 5167086"/>
                <a:gd name="connsiteY55" fmla="*/ 573315 h 1952172"/>
                <a:gd name="connsiteX56" fmla="*/ 4738914 w 5167086"/>
                <a:gd name="connsiteY56" fmla="*/ 573315 h 1952172"/>
                <a:gd name="connsiteX57" fmla="*/ 4738914 w 5167086"/>
                <a:gd name="connsiteY57" fmla="*/ 370115 h 1952172"/>
                <a:gd name="connsiteX58" fmla="*/ 4818743 w 5167086"/>
                <a:gd name="connsiteY58" fmla="*/ 370115 h 1952172"/>
                <a:gd name="connsiteX59" fmla="*/ 4818743 w 5167086"/>
                <a:gd name="connsiteY59" fmla="*/ 166915 h 1952172"/>
                <a:gd name="connsiteX60" fmla="*/ 5029200 w 5167086"/>
                <a:gd name="connsiteY60" fmla="*/ 166915 h 1952172"/>
                <a:gd name="connsiteX61" fmla="*/ 5029200 w 5167086"/>
                <a:gd name="connsiteY61" fmla="*/ 732972 h 1952172"/>
                <a:gd name="connsiteX62" fmla="*/ 5167086 w 5167086"/>
                <a:gd name="connsiteY62"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1371 w 5167086"/>
                <a:gd name="connsiteY54" fmla="*/ 573315 h 1952172"/>
                <a:gd name="connsiteX55" fmla="*/ 4593771 w 5167086"/>
                <a:gd name="connsiteY55" fmla="*/ 573315 h 1952172"/>
                <a:gd name="connsiteX56" fmla="*/ 4738914 w 5167086"/>
                <a:gd name="connsiteY56" fmla="*/ 573315 h 1952172"/>
                <a:gd name="connsiteX57" fmla="*/ 4738914 w 5167086"/>
                <a:gd name="connsiteY57" fmla="*/ 370115 h 1952172"/>
                <a:gd name="connsiteX58" fmla="*/ 4818743 w 5167086"/>
                <a:gd name="connsiteY58" fmla="*/ 370115 h 1952172"/>
                <a:gd name="connsiteX59" fmla="*/ 4818743 w 5167086"/>
                <a:gd name="connsiteY59" fmla="*/ 166915 h 1952172"/>
                <a:gd name="connsiteX60" fmla="*/ 5029200 w 5167086"/>
                <a:gd name="connsiteY60" fmla="*/ 166915 h 1952172"/>
                <a:gd name="connsiteX61" fmla="*/ 5029200 w 5167086"/>
                <a:gd name="connsiteY61" fmla="*/ 732972 h 1952172"/>
                <a:gd name="connsiteX62" fmla="*/ 5167086 w 5167086"/>
                <a:gd name="connsiteY62"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593771 w 5167086"/>
                <a:gd name="connsiteY55" fmla="*/ 573315 h 1952172"/>
                <a:gd name="connsiteX56" fmla="*/ 4738914 w 5167086"/>
                <a:gd name="connsiteY56" fmla="*/ 573315 h 1952172"/>
                <a:gd name="connsiteX57" fmla="*/ 4738914 w 5167086"/>
                <a:gd name="connsiteY57" fmla="*/ 370115 h 1952172"/>
                <a:gd name="connsiteX58" fmla="*/ 4818743 w 5167086"/>
                <a:gd name="connsiteY58" fmla="*/ 370115 h 1952172"/>
                <a:gd name="connsiteX59" fmla="*/ 4818743 w 5167086"/>
                <a:gd name="connsiteY59" fmla="*/ 166915 h 1952172"/>
                <a:gd name="connsiteX60" fmla="*/ 5029200 w 5167086"/>
                <a:gd name="connsiteY60" fmla="*/ 166915 h 1952172"/>
                <a:gd name="connsiteX61" fmla="*/ 5029200 w 5167086"/>
                <a:gd name="connsiteY61" fmla="*/ 732972 h 1952172"/>
                <a:gd name="connsiteX62" fmla="*/ 5167086 w 5167086"/>
                <a:gd name="connsiteY62"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463142 w 5167086"/>
                <a:gd name="connsiteY55" fmla="*/ 384630 h 1952172"/>
                <a:gd name="connsiteX56" fmla="*/ 4738914 w 5167086"/>
                <a:gd name="connsiteY56" fmla="*/ 573315 h 1952172"/>
                <a:gd name="connsiteX57" fmla="*/ 4738914 w 5167086"/>
                <a:gd name="connsiteY57" fmla="*/ 370115 h 1952172"/>
                <a:gd name="connsiteX58" fmla="*/ 4818743 w 5167086"/>
                <a:gd name="connsiteY58" fmla="*/ 370115 h 1952172"/>
                <a:gd name="connsiteX59" fmla="*/ 4818743 w 5167086"/>
                <a:gd name="connsiteY59" fmla="*/ 166915 h 1952172"/>
                <a:gd name="connsiteX60" fmla="*/ 5029200 w 5167086"/>
                <a:gd name="connsiteY60" fmla="*/ 166915 h 1952172"/>
                <a:gd name="connsiteX61" fmla="*/ 5029200 w 5167086"/>
                <a:gd name="connsiteY61" fmla="*/ 732972 h 1952172"/>
                <a:gd name="connsiteX62" fmla="*/ 5167086 w 5167086"/>
                <a:gd name="connsiteY62"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463142 w 5167086"/>
                <a:gd name="connsiteY55" fmla="*/ 384630 h 1952172"/>
                <a:gd name="connsiteX56" fmla="*/ 4579257 w 5167086"/>
                <a:gd name="connsiteY56" fmla="*/ 420915 h 1952172"/>
                <a:gd name="connsiteX57" fmla="*/ 4738914 w 5167086"/>
                <a:gd name="connsiteY57" fmla="*/ 573315 h 1952172"/>
                <a:gd name="connsiteX58" fmla="*/ 4738914 w 5167086"/>
                <a:gd name="connsiteY58" fmla="*/ 370115 h 1952172"/>
                <a:gd name="connsiteX59" fmla="*/ 4818743 w 5167086"/>
                <a:gd name="connsiteY59" fmla="*/ 370115 h 1952172"/>
                <a:gd name="connsiteX60" fmla="*/ 4818743 w 5167086"/>
                <a:gd name="connsiteY60" fmla="*/ 166915 h 1952172"/>
                <a:gd name="connsiteX61" fmla="*/ 5029200 w 5167086"/>
                <a:gd name="connsiteY61" fmla="*/ 166915 h 1952172"/>
                <a:gd name="connsiteX62" fmla="*/ 5029200 w 5167086"/>
                <a:gd name="connsiteY62" fmla="*/ 732972 h 1952172"/>
                <a:gd name="connsiteX63" fmla="*/ 5167086 w 5167086"/>
                <a:gd name="connsiteY63"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463142 w 5167086"/>
                <a:gd name="connsiteY55" fmla="*/ 384630 h 1952172"/>
                <a:gd name="connsiteX56" fmla="*/ 4579257 w 5167086"/>
                <a:gd name="connsiteY56" fmla="*/ 399143 h 1952172"/>
                <a:gd name="connsiteX57" fmla="*/ 4738914 w 5167086"/>
                <a:gd name="connsiteY57" fmla="*/ 573315 h 1952172"/>
                <a:gd name="connsiteX58" fmla="*/ 4738914 w 5167086"/>
                <a:gd name="connsiteY58" fmla="*/ 370115 h 1952172"/>
                <a:gd name="connsiteX59" fmla="*/ 4818743 w 5167086"/>
                <a:gd name="connsiteY59" fmla="*/ 370115 h 1952172"/>
                <a:gd name="connsiteX60" fmla="*/ 4818743 w 5167086"/>
                <a:gd name="connsiteY60" fmla="*/ 166915 h 1952172"/>
                <a:gd name="connsiteX61" fmla="*/ 5029200 w 5167086"/>
                <a:gd name="connsiteY61" fmla="*/ 166915 h 1952172"/>
                <a:gd name="connsiteX62" fmla="*/ 5029200 w 5167086"/>
                <a:gd name="connsiteY62" fmla="*/ 732972 h 1952172"/>
                <a:gd name="connsiteX63" fmla="*/ 5167086 w 5167086"/>
                <a:gd name="connsiteY63"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22514 w 5167086"/>
                <a:gd name="connsiteY3" fmla="*/ 0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463142 w 5167086"/>
                <a:gd name="connsiteY55" fmla="*/ 384630 h 1952172"/>
                <a:gd name="connsiteX56" fmla="*/ 4579257 w 5167086"/>
                <a:gd name="connsiteY56" fmla="*/ 399143 h 1952172"/>
                <a:gd name="connsiteX57" fmla="*/ 4615543 w 5167086"/>
                <a:gd name="connsiteY57" fmla="*/ 551543 h 1952172"/>
                <a:gd name="connsiteX58" fmla="*/ 4738914 w 5167086"/>
                <a:gd name="connsiteY58" fmla="*/ 573315 h 1952172"/>
                <a:gd name="connsiteX59" fmla="*/ 4738914 w 5167086"/>
                <a:gd name="connsiteY59" fmla="*/ 370115 h 1952172"/>
                <a:gd name="connsiteX60" fmla="*/ 4818743 w 5167086"/>
                <a:gd name="connsiteY60" fmla="*/ 370115 h 1952172"/>
                <a:gd name="connsiteX61" fmla="*/ 4818743 w 5167086"/>
                <a:gd name="connsiteY61" fmla="*/ 166915 h 1952172"/>
                <a:gd name="connsiteX62" fmla="*/ 5029200 w 5167086"/>
                <a:gd name="connsiteY62" fmla="*/ 166915 h 1952172"/>
                <a:gd name="connsiteX63" fmla="*/ 5029200 w 5167086"/>
                <a:gd name="connsiteY63" fmla="*/ 732972 h 1952172"/>
                <a:gd name="connsiteX64" fmla="*/ 5167086 w 5167086"/>
                <a:gd name="connsiteY64"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37029 w 5167086"/>
                <a:gd name="connsiteY3" fmla="*/ 195943 h 1952172"/>
                <a:gd name="connsiteX4" fmla="*/ 776514 w 5167086"/>
                <a:gd name="connsiteY4" fmla="*/ 0 h 1952172"/>
                <a:gd name="connsiteX5" fmla="*/ 776514 w 5167086"/>
                <a:gd name="connsiteY5" fmla="*/ 558800 h 1952172"/>
                <a:gd name="connsiteX6" fmla="*/ 1175657 w 5167086"/>
                <a:gd name="connsiteY6" fmla="*/ 558800 h 1952172"/>
                <a:gd name="connsiteX7" fmla="*/ 1175657 w 5167086"/>
                <a:gd name="connsiteY7" fmla="*/ 174172 h 1952172"/>
                <a:gd name="connsiteX8" fmla="*/ 1335314 w 5167086"/>
                <a:gd name="connsiteY8" fmla="*/ 174172 h 1952172"/>
                <a:gd name="connsiteX9" fmla="*/ 1335314 w 5167086"/>
                <a:gd name="connsiteY9" fmla="*/ 362858 h 1952172"/>
                <a:gd name="connsiteX10" fmla="*/ 1444171 w 5167086"/>
                <a:gd name="connsiteY10" fmla="*/ 362858 h 1952172"/>
                <a:gd name="connsiteX11" fmla="*/ 1444171 w 5167086"/>
                <a:gd name="connsiteY11" fmla="*/ 544286 h 1952172"/>
                <a:gd name="connsiteX12" fmla="*/ 1567543 w 5167086"/>
                <a:gd name="connsiteY12" fmla="*/ 544286 h 1952172"/>
                <a:gd name="connsiteX13" fmla="*/ 1567543 w 5167086"/>
                <a:gd name="connsiteY13" fmla="*/ 914400 h 1952172"/>
                <a:gd name="connsiteX14" fmla="*/ 1705428 w 5167086"/>
                <a:gd name="connsiteY14" fmla="*/ 914400 h 1952172"/>
                <a:gd name="connsiteX15" fmla="*/ 1705428 w 5167086"/>
                <a:gd name="connsiteY15" fmla="*/ 1095829 h 1952172"/>
                <a:gd name="connsiteX16" fmla="*/ 1843314 w 5167086"/>
                <a:gd name="connsiteY16" fmla="*/ 1095829 h 1952172"/>
                <a:gd name="connsiteX17" fmla="*/ 1843314 w 5167086"/>
                <a:gd name="connsiteY17" fmla="*/ 551543 h 1952172"/>
                <a:gd name="connsiteX18" fmla="*/ 1981200 w 5167086"/>
                <a:gd name="connsiteY18" fmla="*/ 551543 h 1952172"/>
                <a:gd name="connsiteX19" fmla="*/ 1981200 w 5167086"/>
                <a:gd name="connsiteY19" fmla="*/ 892629 h 1952172"/>
                <a:gd name="connsiteX20" fmla="*/ 2104571 w 5167086"/>
                <a:gd name="connsiteY20" fmla="*/ 892629 h 1952172"/>
                <a:gd name="connsiteX21" fmla="*/ 2104571 w 5167086"/>
                <a:gd name="connsiteY21" fmla="*/ 1074058 h 1952172"/>
                <a:gd name="connsiteX22" fmla="*/ 2227943 w 5167086"/>
                <a:gd name="connsiteY22" fmla="*/ 1074058 h 1952172"/>
                <a:gd name="connsiteX23" fmla="*/ 2227943 w 5167086"/>
                <a:gd name="connsiteY23" fmla="*/ 1647372 h 1952172"/>
                <a:gd name="connsiteX24" fmla="*/ 2351314 w 5167086"/>
                <a:gd name="connsiteY24" fmla="*/ 1647372 h 1952172"/>
                <a:gd name="connsiteX25" fmla="*/ 2351314 w 5167086"/>
                <a:gd name="connsiteY25" fmla="*/ 1284515 h 1952172"/>
                <a:gd name="connsiteX26" fmla="*/ 2510971 w 5167086"/>
                <a:gd name="connsiteY26" fmla="*/ 1284515 h 1952172"/>
                <a:gd name="connsiteX27" fmla="*/ 2510971 w 5167086"/>
                <a:gd name="connsiteY27" fmla="*/ 1611086 h 1952172"/>
                <a:gd name="connsiteX28" fmla="*/ 2619828 w 5167086"/>
                <a:gd name="connsiteY28" fmla="*/ 1611086 h 1952172"/>
                <a:gd name="connsiteX29" fmla="*/ 2619828 w 5167086"/>
                <a:gd name="connsiteY29" fmla="*/ 1952172 h 1952172"/>
                <a:gd name="connsiteX30" fmla="*/ 2786743 w 5167086"/>
                <a:gd name="connsiteY30" fmla="*/ 1952172 h 1952172"/>
                <a:gd name="connsiteX31" fmla="*/ 2786743 w 5167086"/>
                <a:gd name="connsiteY31" fmla="*/ 1582058 h 1952172"/>
                <a:gd name="connsiteX32" fmla="*/ 2910114 w 5167086"/>
                <a:gd name="connsiteY32" fmla="*/ 1582058 h 1952172"/>
                <a:gd name="connsiteX33" fmla="*/ 2910114 w 5167086"/>
                <a:gd name="connsiteY33" fmla="*/ 1088572 h 1952172"/>
                <a:gd name="connsiteX34" fmla="*/ 3033486 w 5167086"/>
                <a:gd name="connsiteY34" fmla="*/ 1088572 h 1952172"/>
                <a:gd name="connsiteX35" fmla="*/ 3033486 w 5167086"/>
                <a:gd name="connsiteY35" fmla="*/ 899886 h 1952172"/>
                <a:gd name="connsiteX36" fmla="*/ 3156857 w 5167086"/>
                <a:gd name="connsiteY36" fmla="*/ 899886 h 1952172"/>
                <a:gd name="connsiteX37" fmla="*/ 3156857 w 5167086"/>
                <a:gd name="connsiteY37" fmla="*/ 1284515 h 1952172"/>
                <a:gd name="connsiteX38" fmla="*/ 3302000 w 5167086"/>
                <a:gd name="connsiteY38" fmla="*/ 1284515 h 1952172"/>
                <a:gd name="connsiteX39" fmla="*/ 3294743 w 5167086"/>
                <a:gd name="connsiteY39" fmla="*/ 1088572 h 1952172"/>
                <a:gd name="connsiteX40" fmla="*/ 3439886 w 5167086"/>
                <a:gd name="connsiteY40" fmla="*/ 1074058 h 1952172"/>
                <a:gd name="connsiteX41" fmla="*/ 3526971 w 5167086"/>
                <a:gd name="connsiteY41" fmla="*/ 1074058 h 1952172"/>
                <a:gd name="connsiteX42" fmla="*/ 3526971 w 5167086"/>
                <a:gd name="connsiteY42" fmla="*/ 892629 h 1952172"/>
                <a:gd name="connsiteX43" fmla="*/ 3686628 w 5167086"/>
                <a:gd name="connsiteY43" fmla="*/ 892629 h 1952172"/>
                <a:gd name="connsiteX44" fmla="*/ 3824514 w 5167086"/>
                <a:gd name="connsiteY44" fmla="*/ 892629 h 1952172"/>
                <a:gd name="connsiteX45" fmla="*/ 3824514 w 5167086"/>
                <a:gd name="connsiteY45" fmla="*/ 558800 h 1952172"/>
                <a:gd name="connsiteX46" fmla="*/ 3947886 w 5167086"/>
                <a:gd name="connsiteY46" fmla="*/ 558800 h 1952172"/>
                <a:gd name="connsiteX47" fmla="*/ 3947886 w 5167086"/>
                <a:gd name="connsiteY47" fmla="*/ 341086 h 1952172"/>
                <a:gd name="connsiteX48" fmla="*/ 4078514 w 5167086"/>
                <a:gd name="connsiteY48" fmla="*/ 341086 h 1952172"/>
                <a:gd name="connsiteX49" fmla="*/ 4216400 w 5167086"/>
                <a:gd name="connsiteY49" fmla="*/ 341086 h 1952172"/>
                <a:gd name="connsiteX50" fmla="*/ 4216400 w 5167086"/>
                <a:gd name="connsiteY50" fmla="*/ 188686 h 1952172"/>
                <a:gd name="connsiteX51" fmla="*/ 4361543 w 5167086"/>
                <a:gd name="connsiteY51" fmla="*/ 188686 h 1952172"/>
                <a:gd name="connsiteX52" fmla="*/ 4361543 w 5167086"/>
                <a:gd name="connsiteY52" fmla="*/ 362858 h 1952172"/>
                <a:gd name="connsiteX53" fmla="*/ 4361543 w 5167086"/>
                <a:gd name="connsiteY53" fmla="*/ 573315 h 1952172"/>
                <a:gd name="connsiteX54" fmla="*/ 4448628 w 5167086"/>
                <a:gd name="connsiteY54" fmla="*/ 551543 h 1952172"/>
                <a:gd name="connsiteX55" fmla="*/ 4463142 w 5167086"/>
                <a:gd name="connsiteY55" fmla="*/ 384630 h 1952172"/>
                <a:gd name="connsiteX56" fmla="*/ 4579257 w 5167086"/>
                <a:gd name="connsiteY56" fmla="*/ 399143 h 1952172"/>
                <a:gd name="connsiteX57" fmla="*/ 4615543 w 5167086"/>
                <a:gd name="connsiteY57" fmla="*/ 551543 h 1952172"/>
                <a:gd name="connsiteX58" fmla="*/ 4738914 w 5167086"/>
                <a:gd name="connsiteY58" fmla="*/ 573315 h 1952172"/>
                <a:gd name="connsiteX59" fmla="*/ 4738914 w 5167086"/>
                <a:gd name="connsiteY59" fmla="*/ 370115 h 1952172"/>
                <a:gd name="connsiteX60" fmla="*/ 4818743 w 5167086"/>
                <a:gd name="connsiteY60" fmla="*/ 370115 h 1952172"/>
                <a:gd name="connsiteX61" fmla="*/ 4818743 w 5167086"/>
                <a:gd name="connsiteY61" fmla="*/ 166915 h 1952172"/>
                <a:gd name="connsiteX62" fmla="*/ 5029200 w 5167086"/>
                <a:gd name="connsiteY62" fmla="*/ 166915 h 1952172"/>
                <a:gd name="connsiteX63" fmla="*/ 5029200 w 5167086"/>
                <a:gd name="connsiteY63" fmla="*/ 732972 h 1952172"/>
                <a:gd name="connsiteX64" fmla="*/ 5167086 w 5167086"/>
                <a:gd name="connsiteY64" fmla="*/ 732972 h 1952172"/>
                <a:gd name="connsiteX0" fmla="*/ 0 w 5167086"/>
                <a:gd name="connsiteY0" fmla="*/ 522515 h 1952172"/>
                <a:gd name="connsiteX1" fmla="*/ 137886 w 5167086"/>
                <a:gd name="connsiteY1" fmla="*/ 522515 h 1952172"/>
                <a:gd name="connsiteX2" fmla="*/ 522514 w 5167086"/>
                <a:gd name="connsiteY2" fmla="*/ 522515 h 1952172"/>
                <a:gd name="connsiteX3" fmla="*/ 537029 w 5167086"/>
                <a:gd name="connsiteY3" fmla="*/ 195943 h 1952172"/>
                <a:gd name="connsiteX4" fmla="*/ 776514 w 5167086"/>
                <a:gd name="connsiteY4" fmla="*/ 0 h 1952172"/>
                <a:gd name="connsiteX5" fmla="*/ 631371 w 5167086"/>
                <a:gd name="connsiteY5" fmla="*/ 108858 h 1952172"/>
                <a:gd name="connsiteX6" fmla="*/ 776514 w 5167086"/>
                <a:gd name="connsiteY6" fmla="*/ 558800 h 1952172"/>
                <a:gd name="connsiteX7" fmla="*/ 1175657 w 5167086"/>
                <a:gd name="connsiteY7" fmla="*/ 558800 h 1952172"/>
                <a:gd name="connsiteX8" fmla="*/ 1175657 w 5167086"/>
                <a:gd name="connsiteY8" fmla="*/ 174172 h 1952172"/>
                <a:gd name="connsiteX9" fmla="*/ 1335314 w 5167086"/>
                <a:gd name="connsiteY9" fmla="*/ 174172 h 1952172"/>
                <a:gd name="connsiteX10" fmla="*/ 1335314 w 5167086"/>
                <a:gd name="connsiteY10" fmla="*/ 362858 h 1952172"/>
                <a:gd name="connsiteX11" fmla="*/ 1444171 w 5167086"/>
                <a:gd name="connsiteY11" fmla="*/ 362858 h 1952172"/>
                <a:gd name="connsiteX12" fmla="*/ 1444171 w 5167086"/>
                <a:gd name="connsiteY12" fmla="*/ 544286 h 1952172"/>
                <a:gd name="connsiteX13" fmla="*/ 1567543 w 5167086"/>
                <a:gd name="connsiteY13" fmla="*/ 544286 h 1952172"/>
                <a:gd name="connsiteX14" fmla="*/ 1567543 w 5167086"/>
                <a:gd name="connsiteY14" fmla="*/ 914400 h 1952172"/>
                <a:gd name="connsiteX15" fmla="*/ 1705428 w 5167086"/>
                <a:gd name="connsiteY15" fmla="*/ 914400 h 1952172"/>
                <a:gd name="connsiteX16" fmla="*/ 1705428 w 5167086"/>
                <a:gd name="connsiteY16" fmla="*/ 1095829 h 1952172"/>
                <a:gd name="connsiteX17" fmla="*/ 1843314 w 5167086"/>
                <a:gd name="connsiteY17" fmla="*/ 1095829 h 1952172"/>
                <a:gd name="connsiteX18" fmla="*/ 1843314 w 5167086"/>
                <a:gd name="connsiteY18" fmla="*/ 551543 h 1952172"/>
                <a:gd name="connsiteX19" fmla="*/ 1981200 w 5167086"/>
                <a:gd name="connsiteY19" fmla="*/ 551543 h 1952172"/>
                <a:gd name="connsiteX20" fmla="*/ 1981200 w 5167086"/>
                <a:gd name="connsiteY20" fmla="*/ 892629 h 1952172"/>
                <a:gd name="connsiteX21" fmla="*/ 2104571 w 5167086"/>
                <a:gd name="connsiteY21" fmla="*/ 892629 h 1952172"/>
                <a:gd name="connsiteX22" fmla="*/ 2104571 w 5167086"/>
                <a:gd name="connsiteY22" fmla="*/ 1074058 h 1952172"/>
                <a:gd name="connsiteX23" fmla="*/ 2227943 w 5167086"/>
                <a:gd name="connsiteY23" fmla="*/ 1074058 h 1952172"/>
                <a:gd name="connsiteX24" fmla="*/ 2227943 w 5167086"/>
                <a:gd name="connsiteY24" fmla="*/ 1647372 h 1952172"/>
                <a:gd name="connsiteX25" fmla="*/ 2351314 w 5167086"/>
                <a:gd name="connsiteY25" fmla="*/ 1647372 h 1952172"/>
                <a:gd name="connsiteX26" fmla="*/ 2351314 w 5167086"/>
                <a:gd name="connsiteY26" fmla="*/ 1284515 h 1952172"/>
                <a:gd name="connsiteX27" fmla="*/ 2510971 w 5167086"/>
                <a:gd name="connsiteY27" fmla="*/ 1284515 h 1952172"/>
                <a:gd name="connsiteX28" fmla="*/ 2510971 w 5167086"/>
                <a:gd name="connsiteY28" fmla="*/ 1611086 h 1952172"/>
                <a:gd name="connsiteX29" fmla="*/ 2619828 w 5167086"/>
                <a:gd name="connsiteY29" fmla="*/ 1611086 h 1952172"/>
                <a:gd name="connsiteX30" fmla="*/ 2619828 w 5167086"/>
                <a:gd name="connsiteY30" fmla="*/ 1952172 h 1952172"/>
                <a:gd name="connsiteX31" fmla="*/ 2786743 w 5167086"/>
                <a:gd name="connsiteY31" fmla="*/ 1952172 h 1952172"/>
                <a:gd name="connsiteX32" fmla="*/ 2786743 w 5167086"/>
                <a:gd name="connsiteY32" fmla="*/ 1582058 h 1952172"/>
                <a:gd name="connsiteX33" fmla="*/ 2910114 w 5167086"/>
                <a:gd name="connsiteY33" fmla="*/ 1582058 h 1952172"/>
                <a:gd name="connsiteX34" fmla="*/ 2910114 w 5167086"/>
                <a:gd name="connsiteY34" fmla="*/ 1088572 h 1952172"/>
                <a:gd name="connsiteX35" fmla="*/ 3033486 w 5167086"/>
                <a:gd name="connsiteY35" fmla="*/ 1088572 h 1952172"/>
                <a:gd name="connsiteX36" fmla="*/ 3033486 w 5167086"/>
                <a:gd name="connsiteY36" fmla="*/ 899886 h 1952172"/>
                <a:gd name="connsiteX37" fmla="*/ 3156857 w 5167086"/>
                <a:gd name="connsiteY37" fmla="*/ 899886 h 1952172"/>
                <a:gd name="connsiteX38" fmla="*/ 3156857 w 5167086"/>
                <a:gd name="connsiteY38" fmla="*/ 1284515 h 1952172"/>
                <a:gd name="connsiteX39" fmla="*/ 3302000 w 5167086"/>
                <a:gd name="connsiteY39" fmla="*/ 1284515 h 1952172"/>
                <a:gd name="connsiteX40" fmla="*/ 3294743 w 5167086"/>
                <a:gd name="connsiteY40" fmla="*/ 1088572 h 1952172"/>
                <a:gd name="connsiteX41" fmla="*/ 3439886 w 5167086"/>
                <a:gd name="connsiteY41" fmla="*/ 1074058 h 1952172"/>
                <a:gd name="connsiteX42" fmla="*/ 3526971 w 5167086"/>
                <a:gd name="connsiteY42" fmla="*/ 1074058 h 1952172"/>
                <a:gd name="connsiteX43" fmla="*/ 3526971 w 5167086"/>
                <a:gd name="connsiteY43" fmla="*/ 892629 h 1952172"/>
                <a:gd name="connsiteX44" fmla="*/ 3686628 w 5167086"/>
                <a:gd name="connsiteY44" fmla="*/ 892629 h 1952172"/>
                <a:gd name="connsiteX45" fmla="*/ 3824514 w 5167086"/>
                <a:gd name="connsiteY45" fmla="*/ 892629 h 1952172"/>
                <a:gd name="connsiteX46" fmla="*/ 3824514 w 5167086"/>
                <a:gd name="connsiteY46" fmla="*/ 558800 h 1952172"/>
                <a:gd name="connsiteX47" fmla="*/ 3947886 w 5167086"/>
                <a:gd name="connsiteY47" fmla="*/ 558800 h 1952172"/>
                <a:gd name="connsiteX48" fmla="*/ 3947886 w 5167086"/>
                <a:gd name="connsiteY48" fmla="*/ 341086 h 1952172"/>
                <a:gd name="connsiteX49" fmla="*/ 4078514 w 5167086"/>
                <a:gd name="connsiteY49" fmla="*/ 341086 h 1952172"/>
                <a:gd name="connsiteX50" fmla="*/ 4216400 w 5167086"/>
                <a:gd name="connsiteY50" fmla="*/ 341086 h 1952172"/>
                <a:gd name="connsiteX51" fmla="*/ 4216400 w 5167086"/>
                <a:gd name="connsiteY51" fmla="*/ 188686 h 1952172"/>
                <a:gd name="connsiteX52" fmla="*/ 4361543 w 5167086"/>
                <a:gd name="connsiteY52" fmla="*/ 188686 h 1952172"/>
                <a:gd name="connsiteX53" fmla="*/ 4361543 w 5167086"/>
                <a:gd name="connsiteY53" fmla="*/ 362858 h 1952172"/>
                <a:gd name="connsiteX54" fmla="*/ 4361543 w 5167086"/>
                <a:gd name="connsiteY54" fmla="*/ 573315 h 1952172"/>
                <a:gd name="connsiteX55" fmla="*/ 4448628 w 5167086"/>
                <a:gd name="connsiteY55" fmla="*/ 551543 h 1952172"/>
                <a:gd name="connsiteX56" fmla="*/ 4463142 w 5167086"/>
                <a:gd name="connsiteY56" fmla="*/ 384630 h 1952172"/>
                <a:gd name="connsiteX57" fmla="*/ 4579257 w 5167086"/>
                <a:gd name="connsiteY57" fmla="*/ 399143 h 1952172"/>
                <a:gd name="connsiteX58" fmla="*/ 4615543 w 5167086"/>
                <a:gd name="connsiteY58" fmla="*/ 551543 h 1952172"/>
                <a:gd name="connsiteX59" fmla="*/ 4738914 w 5167086"/>
                <a:gd name="connsiteY59" fmla="*/ 573315 h 1952172"/>
                <a:gd name="connsiteX60" fmla="*/ 4738914 w 5167086"/>
                <a:gd name="connsiteY60" fmla="*/ 370115 h 1952172"/>
                <a:gd name="connsiteX61" fmla="*/ 4818743 w 5167086"/>
                <a:gd name="connsiteY61" fmla="*/ 370115 h 1952172"/>
                <a:gd name="connsiteX62" fmla="*/ 4818743 w 5167086"/>
                <a:gd name="connsiteY62" fmla="*/ 166915 h 1952172"/>
                <a:gd name="connsiteX63" fmla="*/ 5029200 w 5167086"/>
                <a:gd name="connsiteY63" fmla="*/ 166915 h 1952172"/>
                <a:gd name="connsiteX64" fmla="*/ 5029200 w 5167086"/>
                <a:gd name="connsiteY64" fmla="*/ 732972 h 1952172"/>
                <a:gd name="connsiteX65" fmla="*/ 5167086 w 5167086"/>
                <a:gd name="connsiteY65" fmla="*/ 732972 h 1952172"/>
                <a:gd name="connsiteX0" fmla="*/ 0 w 5167086"/>
                <a:gd name="connsiteY0" fmla="*/ 529771 h 1959428"/>
                <a:gd name="connsiteX1" fmla="*/ 137886 w 5167086"/>
                <a:gd name="connsiteY1" fmla="*/ 529771 h 1959428"/>
                <a:gd name="connsiteX2" fmla="*/ 522514 w 5167086"/>
                <a:gd name="connsiteY2" fmla="*/ 529771 h 1959428"/>
                <a:gd name="connsiteX3" fmla="*/ 537029 w 5167086"/>
                <a:gd name="connsiteY3" fmla="*/ 203199 h 1959428"/>
                <a:gd name="connsiteX4" fmla="*/ 776514 w 5167086"/>
                <a:gd name="connsiteY4" fmla="*/ 7256 h 1959428"/>
                <a:gd name="connsiteX5" fmla="*/ 769256 w 5167086"/>
                <a:gd name="connsiteY5" fmla="*/ 0 h 1959428"/>
                <a:gd name="connsiteX6" fmla="*/ 776514 w 5167086"/>
                <a:gd name="connsiteY6" fmla="*/ 566056 h 1959428"/>
                <a:gd name="connsiteX7" fmla="*/ 1175657 w 5167086"/>
                <a:gd name="connsiteY7" fmla="*/ 566056 h 1959428"/>
                <a:gd name="connsiteX8" fmla="*/ 1175657 w 5167086"/>
                <a:gd name="connsiteY8" fmla="*/ 181428 h 1959428"/>
                <a:gd name="connsiteX9" fmla="*/ 1335314 w 5167086"/>
                <a:gd name="connsiteY9" fmla="*/ 181428 h 1959428"/>
                <a:gd name="connsiteX10" fmla="*/ 1335314 w 5167086"/>
                <a:gd name="connsiteY10" fmla="*/ 370114 h 1959428"/>
                <a:gd name="connsiteX11" fmla="*/ 1444171 w 5167086"/>
                <a:gd name="connsiteY11" fmla="*/ 370114 h 1959428"/>
                <a:gd name="connsiteX12" fmla="*/ 1444171 w 5167086"/>
                <a:gd name="connsiteY12" fmla="*/ 551542 h 1959428"/>
                <a:gd name="connsiteX13" fmla="*/ 1567543 w 5167086"/>
                <a:gd name="connsiteY13" fmla="*/ 551542 h 1959428"/>
                <a:gd name="connsiteX14" fmla="*/ 1567543 w 5167086"/>
                <a:gd name="connsiteY14" fmla="*/ 921656 h 1959428"/>
                <a:gd name="connsiteX15" fmla="*/ 1705428 w 5167086"/>
                <a:gd name="connsiteY15" fmla="*/ 921656 h 1959428"/>
                <a:gd name="connsiteX16" fmla="*/ 1705428 w 5167086"/>
                <a:gd name="connsiteY16" fmla="*/ 1103085 h 1959428"/>
                <a:gd name="connsiteX17" fmla="*/ 1843314 w 5167086"/>
                <a:gd name="connsiteY17" fmla="*/ 1103085 h 1959428"/>
                <a:gd name="connsiteX18" fmla="*/ 1843314 w 5167086"/>
                <a:gd name="connsiteY18" fmla="*/ 558799 h 1959428"/>
                <a:gd name="connsiteX19" fmla="*/ 1981200 w 5167086"/>
                <a:gd name="connsiteY19" fmla="*/ 558799 h 1959428"/>
                <a:gd name="connsiteX20" fmla="*/ 1981200 w 5167086"/>
                <a:gd name="connsiteY20" fmla="*/ 899885 h 1959428"/>
                <a:gd name="connsiteX21" fmla="*/ 2104571 w 5167086"/>
                <a:gd name="connsiteY21" fmla="*/ 899885 h 1959428"/>
                <a:gd name="connsiteX22" fmla="*/ 2104571 w 5167086"/>
                <a:gd name="connsiteY22" fmla="*/ 1081314 h 1959428"/>
                <a:gd name="connsiteX23" fmla="*/ 2227943 w 5167086"/>
                <a:gd name="connsiteY23" fmla="*/ 1081314 h 1959428"/>
                <a:gd name="connsiteX24" fmla="*/ 2227943 w 5167086"/>
                <a:gd name="connsiteY24" fmla="*/ 1654628 h 1959428"/>
                <a:gd name="connsiteX25" fmla="*/ 2351314 w 5167086"/>
                <a:gd name="connsiteY25" fmla="*/ 1654628 h 1959428"/>
                <a:gd name="connsiteX26" fmla="*/ 2351314 w 5167086"/>
                <a:gd name="connsiteY26" fmla="*/ 1291771 h 1959428"/>
                <a:gd name="connsiteX27" fmla="*/ 2510971 w 5167086"/>
                <a:gd name="connsiteY27" fmla="*/ 1291771 h 1959428"/>
                <a:gd name="connsiteX28" fmla="*/ 2510971 w 5167086"/>
                <a:gd name="connsiteY28" fmla="*/ 1618342 h 1959428"/>
                <a:gd name="connsiteX29" fmla="*/ 2619828 w 5167086"/>
                <a:gd name="connsiteY29" fmla="*/ 1618342 h 1959428"/>
                <a:gd name="connsiteX30" fmla="*/ 2619828 w 5167086"/>
                <a:gd name="connsiteY30" fmla="*/ 1959428 h 1959428"/>
                <a:gd name="connsiteX31" fmla="*/ 2786743 w 5167086"/>
                <a:gd name="connsiteY31" fmla="*/ 1959428 h 1959428"/>
                <a:gd name="connsiteX32" fmla="*/ 2786743 w 5167086"/>
                <a:gd name="connsiteY32" fmla="*/ 1589314 h 1959428"/>
                <a:gd name="connsiteX33" fmla="*/ 2910114 w 5167086"/>
                <a:gd name="connsiteY33" fmla="*/ 1589314 h 1959428"/>
                <a:gd name="connsiteX34" fmla="*/ 2910114 w 5167086"/>
                <a:gd name="connsiteY34" fmla="*/ 1095828 h 1959428"/>
                <a:gd name="connsiteX35" fmla="*/ 3033486 w 5167086"/>
                <a:gd name="connsiteY35" fmla="*/ 1095828 h 1959428"/>
                <a:gd name="connsiteX36" fmla="*/ 3033486 w 5167086"/>
                <a:gd name="connsiteY36" fmla="*/ 907142 h 1959428"/>
                <a:gd name="connsiteX37" fmla="*/ 3156857 w 5167086"/>
                <a:gd name="connsiteY37" fmla="*/ 907142 h 1959428"/>
                <a:gd name="connsiteX38" fmla="*/ 3156857 w 5167086"/>
                <a:gd name="connsiteY38" fmla="*/ 1291771 h 1959428"/>
                <a:gd name="connsiteX39" fmla="*/ 3302000 w 5167086"/>
                <a:gd name="connsiteY39" fmla="*/ 1291771 h 1959428"/>
                <a:gd name="connsiteX40" fmla="*/ 3294743 w 5167086"/>
                <a:gd name="connsiteY40" fmla="*/ 1095828 h 1959428"/>
                <a:gd name="connsiteX41" fmla="*/ 3439886 w 5167086"/>
                <a:gd name="connsiteY41" fmla="*/ 1081314 h 1959428"/>
                <a:gd name="connsiteX42" fmla="*/ 3526971 w 5167086"/>
                <a:gd name="connsiteY42" fmla="*/ 1081314 h 1959428"/>
                <a:gd name="connsiteX43" fmla="*/ 3526971 w 5167086"/>
                <a:gd name="connsiteY43" fmla="*/ 899885 h 1959428"/>
                <a:gd name="connsiteX44" fmla="*/ 3686628 w 5167086"/>
                <a:gd name="connsiteY44" fmla="*/ 899885 h 1959428"/>
                <a:gd name="connsiteX45" fmla="*/ 3824514 w 5167086"/>
                <a:gd name="connsiteY45" fmla="*/ 899885 h 1959428"/>
                <a:gd name="connsiteX46" fmla="*/ 3824514 w 5167086"/>
                <a:gd name="connsiteY46" fmla="*/ 566056 h 1959428"/>
                <a:gd name="connsiteX47" fmla="*/ 3947886 w 5167086"/>
                <a:gd name="connsiteY47" fmla="*/ 566056 h 1959428"/>
                <a:gd name="connsiteX48" fmla="*/ 3947886 w 5167086"/>
                <a:gd name="connsiteY48" fmla="*/ 348342 h 1959428"/>
                <a:gd name="connsiteX49" fmla="*/ 4078514 w 5167086"/>
                <a:gd name="connsiteY49" fmla="*/ 348342 h 1959428"/>
                <a:gd name="connsiteX50" fmla="*/ 4216400 w 5167086"/>
                <a:gd name="connsiteY50" fmla="*/ 348342 h 1959428"/>
                <a:gd name="connsiteX51" fmla="*/ 4216400 w 5167086"/>
                <a:gd name="connsiteY51" fmla="*/ 195942 h 1959428"/>
                <a:gd name="connsiteX52" fmla="*/ 4361543 w 5167086"/>
                <a:gd name="connsiteY52" fmla="*/ 195942 h 1959428"/>
                <a:gd name="connsiteX53" fmla="*/ 4361543 w 5167086"/>
                <a:gd name="connsiteY53" fmla="*/ 370114 h 1959428"/>
                <a:gd name="connsiteX54" fmla="*/ 4361543 w 5167086"/>
                <a:gd name="connsiteY54" fmla="*/ 580571 h 1959428"/>
                <a:gd name="connsiteX55" fmla="*/ 4448628 w 5167086"/>
                <a:gd name="connsiteY55" fmla="*/ 558799 h 1959428"/>
                <a:gd name="connsiteX56" fmla="*/ 4463142 w 5167086"/>
                <a:gd name="connsiteY56" fmla="*/ 391886 h 1959428"/>
                <a:gd name="connsiteX57" fmla="*/ 4579257 w 5167086"/>
                <a:gd name="connsiteY57" fmla="*/ 406399 h 1959428"/>
                <a:gd name="connsiteX58" fmla="*/ 4615543 w 5167086"/>
                <a:gd name="connsiteY58" fmla="*/ 558799 h 1959428"/>
                <a:gd name="connsiteX59" fmla="*/ 4738914 w 5167086"/>
                <a:gd name="connsiteY59" fmla="*/ 580571 h 1959428"/>
                <a:gd name="connsiteX60" fmla="*/ 4738914 w 5167086"/>
                <a:gd name="connsiteY60" fmla="*/ 377371 h 1959428"/>
                <a:gd name="connsiteX61" fmla="*/ 4818743 w 5167086"/>
                <a:gd name="connsiteY61" fmla="*/ 377371 h 1959428"/>
                <a:gd name="connsiteX62" fmla="*/ 4818743 w 5167086"/>
                <a:gd name="connsiteY62" fmla="*/ 174171 h 1959428"/>
                <a:gd name="connsiteX63" fmla="*/ 5029200 w 5167086"/>
                <a:gd name="connsiteY63" fmla="*/ 174171 h 1959428"/>
                <a:gd name="connsiteX64" fmla="*/ 5029200 w 5167086"/>
                <a:gd name="connsiteY64" fmla="*/ 740228 h 1959428"/>
                <a:gd name="connsiteX65" fmla="*/ 5167086 w 5167086"/>
                <a:gd name="connsiteY65" fmla="*/ 740228 h 1959428"/>
                <a:gd name="connsiteX0" fmla="*/ 0 w 5167086"/>
                <a:gd name="connsiteY0" fmla="*/ 529771 h 1959428"/>
                <a:gd name="connsiteX1" fmla="*/ 137886 w 5167086"/>
                <a:gd name="connsiteY1" fmla="*/ 529771 h 1959428"/>
                <a:gd name="connsiteX2" fmla="*/ 522514 w 5167086"/>
                <a:gd name="connsiteY2" fmla="*/ 529771 h 1959428"/>
                <a:gd name="connsiteX3" fmla="*/ 537029 w 5167086"/>
                <a:gd name="connsiteY3" fmla="*/ 203199 h 1959428"/>
                <a:gd name="connsiteX4" fmla="*/ 638628 w 5167086"/>
                <a:gd name="connsiteY4" fmla="*/ 123371 h 1959428"/>
                <a:gd name="connsiteX5" fmla="*/ 776514 w 5167086"/>
                <a:gd name="connsiteY5" fmla="*/ 7256 h 1959428"/>
                <a:gd name="connsiteX6" fmla="*/ 769256 w 5167086"/>
                <a:gd name="connsiteY6" fmla="*/ 0 h 1959428"/>
                <a:gd name="connsiteX7" fmla="*/ 776514 w 5167086"/>
                <a:gd name="connsiteY7" fmla="*/ 566056 h 1959428"/>
                <a:gd name="connsiteX8" fmla="*/ 1175657 w 5167086"/>
                <a:gd name="connsiteY8" fmla="*/ 566056 h 1959428"/>
                <a:gd name="connsiteX9" fmla="*/ 1175657 w 5167086"/>
                <a:gd name="connsiteY9" fmla="*/ 181428 h 1959428"/>
                <a:gd name="connsiteX10" fmla="*/ 1335314 w 5167086"/>
                <a:gd name="connsiteY10" fmla="*/ 181428 h 1959428"/>
                <a:gd name="connsiteX11" fmla="*/ 1335314 w 5167086"/>
                <a:gd name="connsiteY11" fmla="*/ 370114 h 1959428"/>
                <a:gd name="connsiteX12" fmla="*/ 1444171 w 5167086"/>
                <a:gd name="connsiteY12" fmla="*/ 370114 h 1959428"/>
                <a:gd name="connsiteX13" fmla="*/ 1444171 w 5167086"/>
                <a:gd name="connsiteY13" fmla="*/ 551542 h 1959428"/>
                <a:gd name="connsiteX14" fmla="*/ 1567543 w 5167086"/>
                <a:gd name="connsiteY14" fmla="*/ 551542 h 1959428"/>
                <a:gd name="connsiteX15" fmla="*/ 1567543 w 5167086"/>
                <a:gd name="connsiteY15" fmla="*/ 921656 h 1959428"/>
                <a:gd name="connsiteX16" fmla="*/ 1705428 w 5167086"/>
                <a:gd name="connsiteY16" fmla="*/ 921656 h 1959428"/>
                <a:gd name="connsiteX17" fmla="*/ 1705428 w 5167086"/>
                <a:gd name="connsiteY17" fmla="*/ 1103085 h 1959428"/>
                <a:gd name="connsiteX18" fmla="*/ 1843314 w 5167086"/>
                <a:gd name="connsiteY18" fmla="*/ 1103085 h 1959428"/>
                <a:gd name="connsiteX19" fmla="*/ 1843314 w 5167086"/>
                <a:gd name="connsiteY19" fmla="*/ 558799 h 1959428"/>
                <a:gd name="connsiteX20" fmla="*/ 1981200 w 5167086"/>
                <a:gd name="connsiteY20" fmla="*/ 558799 h 1959428"/>
                <a:gd name="connsiteX21" fmla="*/ 1981200 w 5167086"/>
                <a:gd name="connsiteY21" fmla="*/ 899885 h 1959428"/>
                <a:gd name="connsiteX22" fmla="*/ 2104571 w 5167086"/>
                <a:gd name="connsiteY22" fmla="*/ 899885 h 1959428"/>
                <a:gd name="connsiteX23" fmla="*/ 2104571 w 5167086"/>
                <a:gd name="connsiteY23" fmla="*/ 1081314 h 1959428"/>
                <a:gd name="connsiteX24" fmla="*/ 2227943 w 5167086"/>
                <a:gd name="connsiteY24" fmla="*/ 1081314 h 1959428"/>
                <a:gd name="connsiteX25" fmla="*/ 2227943 w 5167086"/>
                <a:gd name="connsiteY25" fmla="*/ 1654628 h 1959428"/>
                <a:gd name="connsiteX26" fmla="*/ 2351314 w 5167086"/>
                <a:gd name="connsiteY26" fmla="*/ 1654628 h 1959428"/>
                <a:gd name="connsiteX27" fmla="*/ 2351314 w 5167086"/>
                <a:gd name="connsiteY27" fmla="*/ 1291771 h 1959428"/>
                <a:gd name="connsiteX28" fmla="*/ 2510971 w 5167086"/>
                <a:gd name="connsiteY28" fmla="*/ 1291771 h 1959428"/>
                <a:gd name="connsiteX29" fmla="*/ 2510971 w 5167086"/>
                <a:gd name="connsiteY29" fmla="*/ 1618342 h 1959428"/>
                <a:gd name="connsiteX30" fmla="*/ 2619828 w 5167086"/>
                <a:gd name="connsiteY30" fmla="*/ 1618342 h 1959428"/>
                <a:gd name="connsiteX31" fmla="*/ 2619828 w 5167086"/>
                <a:gd name="connsiteY31" fmla="*/ 1959428 h 1959428"/>
                <a:gd name="connsiteX32" fmla="*/ 2786743 w 5167086"/>
                <a:gd name="connsiteY32" fmla="*/ 1959428 h 1959428"/>
                <a:gd name="connsiteX33" fmla="*/ 2786743 w 5167086"/>
                <a:gd name="connsiteY33" fmla="*/ 1589314 h 1959428"/>
                <a:gd name="connsiteX34" fmla="*/ 2910114 w 5167086"/>
                <a:gd name="connsiteY34" fmla="*/ 1589314 h 1959428"/>
                <a:gd name="connsiteX35" fmla="*/ 2910114 w 5167086"/>
                <a:gd name="connsiteY35" fmla="*/ 1095828 h 1959428"/>
                <a:gd name="connsiteX36" fmla="*/ 3033486 w 5167086"/>
                <a:gd name="connsiteY36" fmla="*/ 1095828 h 1959428"/>
                <a:gd name="connsiteX37" fmla="*/ 3033486 w 5167086"/>
                <a:gd name="connsiteY37" fmla="*/ 907142 h 1959428"/>
                <a:gd name="connsiteX38" fmla="*/ 3156857 w 5167086"/>
                <a:gd name="connsiteY38" fmla="*/ 907142 h 1959428"/>
                <a:gd name="connsiteX39" fmla="*/ 3156857 w 5167086"/>
                <a:gd name="connsiteY39" fmla="*/ 1291771 h 1959428"/>
                <a:gd name="connsiteX40" fmla="*/ 3302000 w 5167086"/>
                <a:gd name="connsiteY40" fmla="*/ 1291771 h 1959428"/>
                <a:gd name="connsiteX41" fmla="*/ 3294743 w 5167086"/>
                <a:gd name="connsiteY41" fmla="*/ 1095828 h 1959428"/>
                <a:gd name="connsiteX42" fmla="*/ 3439886 w 5167086"/>
                <a:gd name="connsiteY42" fmla="*/ 1081314 h 1959428"/>
                <a:gd name="connsiteX43" fmla="*/ 3526971 w 5167086"/>
                <a:gd name="connsiteY43" fmla="*/ 1081314 h 1959428"/>
                <a:gd name="connsiteX44" fmla="*/ 3526971 w 5167086"/>
                <a:gd name="connsiteY44" fmla="*/ 899885 h 1959428"/>
                <a:gd name="connsiteX45" fmla="*/ 3686628 w 5167086"/>
                <a:gd name="connsiteY45" fmla="*/ 899885 h 1959428"/>
                <a:gd name="connsiteX46" fmla="*/ 3824514 w 5167086"/>
                <a:gd name="connsiteY46" fmla="*/ 899885 h 1959428"/>
                <a:gd name="connsiteX47" fmla="*/ 3824514 w 5167086"/>
                <a:gd name="connsiteY47" fmla="*/ 566056 h 1959428"/>
                <a:gd name="connsiteX48" fmla="*/ 3947886 w 5167086"/>
                <a:gd name="connsiteY48" fmla="*/ 566056 h 1959428"/>
                <a:gd name="connsiteX49" fmla="*/ 3947886 w 5167086"/>
                <a:gd name="connsiteY49" fmla="*/ 348342 h 1959428"/>
                <a:gd name="connsiteX50" fmla="*/ 4078514 w 5167086"/>
                <a:gd name="connsiteY50" fmla="*/ 348342 h 1959428"/>
                <a:gd name="connsiteX51" fmla="*/ 4216400 w 5167086"/>
                <a:gd name="connsiteY51" fmla="*/ 348342 h 1959428"/>
                <a:gd name="connsiteX52" fmla="*/ 4216400 w 5167086"/>
                <a:gd name="connsiteY52" fmla="*/ 195942 h 1959428"/>
                <a:gd name="connsiteX53" fmla="*/ 4361543 w 5167086"/>
                <a:gd name="connsiteY53" fmla="*/ 195942 h 1959428"/>
                <a:gd name="connsiteX54" fmla="*/ 4361543 w 5167086"/>
                <a:gd name="connsiteY54" fmla="*/ 370114 h 1959428"/>
                <a:gd name="connsiteX55" fmla="*/ 4361543 w 5167086"/>
                <a:gd name="connsiteY55" fmla="*/ 580571 h 1959428"/>
                <a:gd name="connsiteX56" fmla="*/ 4448628 w 5167086"/>
                <a:gd name="connsiteY56" fmla="*/ 558799 h 1959428"/>
                <a:gd name="connsiteX57" fmla="*/ 4463142 w 5167086"/>
                <a:gd name="connsiteY57" fmla="*/ 391886 h 1959428"/>
                <a:gd name="connsiteX58" fmla="*/ 4579257 w 5167086"/>
                <a:gd name="connsiteY58" fmla="*/ 406399 h 1959428"/>
                <a:gd name="connsiteX59" fmla="*/ 4615543 w 5167086"/>
                <a:gd name="connsiteY59" fmla="*/ 558799 h 1959428"/>
                <a:gd name="connsiteX60" fmla="*/ 4738914 w 5167086"/>
                <a:gd name="connsiteY60" fmla="*/ 580571 h 1959428"/>
                <a:gd name="connsiteX61" fmla="*/ 4738914 w 5167086"/>
                <a:gd name="connsiteY61" fmla="*/ 377371 h 1959428"/>
                <a:gd name="connsiteX62" fmla="*/ 4818743 w 5167086"/>
                <a:gd name="connsiteY62" fmla="*/ 377371 h 1959428"/>
                <a:gd name="connsiteX63" fmla="*/ 4818743 w 5167086"/>
                <a:gd name="connsiteY63" fmla="*/ 174171 h 1959428"/>
                <a:gd name="connsiteX64" fmla="*/ 5029200 w 5167086"/>
                <a:gd name="connsiteY64" fmla="*/ 174171 h 1959428"/>
                <a:gd name="connsiteX65" fmla="*/ 5029200 w 5167086"/>
                <a:gd name="connsiteY65" fmla="*/ 740228 h 1959428"/>
                <a:gd name="connsiteX66" fmla="*/ 5167086 w 5167086"/>
                <a:gd name="connsiteY66" fmla="*/ 740228 h 1959428"/>
                <a:gd name="connsiteX0" fmla="*/ 0 w 5167086"/>
                <a:gd name="connsiteY0" fmla="*/ 529771 h 1959428"/>
                <a:gd name="connsiteX1" fmla="*/ 137886 w 5167086"/>
                <a:gd name="connsiteY1" fmla="*/ 529771 h 1959428"/>
                <a:gd name="connsiteX2" fmla="*/ 522514 w 5167086"/>
                <a:gd name="connsiteY2" fmla="*/ 529771 h 1959428"/>
                <a:gd name="connsiteX3" fmla="*/ 537029 w 5167086"/>
                <a:gd name="connsiteY3" fmla="*/ 203199 h 1959428"/>
                <a:gd name="connsiteX4" fmla="*/ 638628 w 5167086"/>
                <a:gd name="connsiteY4" fmla="*/ 203199 h 1959428"/>
                <a:gd name="connsiteX5" fmla="*/ 776514 w 5167086"/>
                <a:gd name="connsiteY5" fmla="*/ 7256 h 1959428"/>
                <a:gd name="connsiteX6" fmla="*/ 769256 w 5167086"/>
                <a:gd name="connsiteY6" fmla="*/ 0 h 1959428"/>
                <a:gd name="connsiteX7" fmla="*/ 776514 w 5167086"/>
                <a:gd name="connsiteY7" fmla="*/ 566056 h 1959428"/>
                <a:gd name="connsiteX8" fmla="*/ 1175657 w 5167086"/>
                <a:gd name="connsiteY8" fmla="*/ 566056 h 1959428"/>
                <a:gd name="connsiteX9" fmla="*/ 1175657 w 5167086"/>
                <a:gd name="connsiteY9" fmla="*/ 181428 h 1959428"/>
                <a:gd name="connsiteX10" fmla="*/ 1335314 w 5167086"/>
                <a:gd name="connsiteY10" fmla="*/ 181428 h 1959428"/>
                <a:gd name="connsiteX11" fmla="*/ 1335314 w 5167086"/>
                <a:gd name="connsiteY11" fmla="*/ 370114 h 1959428"/>
                <a:gd name="connsiteX12" fmla="*/ 1444171 w 5167086"/>
                <a:gd name="connsiteY12" fmla="*/ 370114 h 1959428"/>
                <a:gd name="connsiteX13" fmla="*/ 1444171 w 5167086"/>
                <a:gd name="connsiteY13" fmla="*/ 551542 h 1959428"/>
                <a:gd name="connsiteX14" fmla="*/ 1567543 w 5167086"/>
                <a:gd name="connsiteY14" fmla="*/ 551542 h 1959428"/>
                <a:gd name="connsiteX15" fmla="*/ 1567543 w 5167086"/>
                <a:gd name="connsiteY15" fmla="*/ 921656 h 1959428"/>
                <a:gd name="connsiteX16" fmla="*/ 1705428 w 5167086"/>
                <a:gd name="connsiteY16" fmla="*/ 921656 h 1959428"/>
                <a:gd name="connsiteX17" fmla="*/ 1705428 w 5167086"/>
                <a:gd name="connsiteY17" fmla="*/ 1103085 h 1959428"/>
                <a:gd name="connsiteX18" fmla="*/ 1843314 w 5167086"/>
                <a:gd name="connsiteY18" fmla="*/ 1103085 h 1959428"/>
                <a:gd name="connsiteX19" fmla="*/ 1843314 w 5167086"/>
                <a:gd name="connsiteY19" fmla="*/ 558799 h 1959428"/>
                <a:gd name="connsiteX20" fmla="*/ 1981200 w 5167086"/>
                <a:gd name="connsiteY20" fmla="*/ 558799 h 1959428"/>
                <a:gd name="connsiteX21" fmla="*/ 1981200 w 5167086"/>
                <a:gd name="connsiteY21" fmla="*/ 899885 h 1959428"/>
                <a:gd name="connsiteX22" fmla="*/ 2104571 w 5167086"/>
                <a:gd name="connsiteY22" fmla="*/ 899885 h 1959428"/>
                <a:gd name="connsiteX23" fmla="*/ 2104571 w 5167086"/>
                <a:gd name="connsiteY23" fmla="*/ 1081314 h 1959428"/>
                <a:gd name="connsiteX24" fmla="*/ 2227943 w 5167086"/>
                <a:gd name="connsiteY24" fmla="*/ 1081314 h 1959428"/>
                <a:gd name="connsiteX25" fmla="*/ 2227943 w 5167086"/>
                <a:gd name="connsiteY25" fmla="*/ 1654628 h 1959428"/>
                <a:gd name="connsiteX26" fmla="*/ 2351314 w 5167086"/>
                <a:gd name="connsiteY26" fmla="*/ 1654628 h 1959428"/>
                <a:gd name="connsiteX27" fmla="*/ 2351314 w 5167086"/>
                <a:gd name="connsiteY27" fmla="*/ 1291771 h 1959428"/>
                <a:gd name="connsiteX28" fmla="*/ 2510971 w 5167086"/>
                <a:gd name="connsiteY28" fmla="*/ 1291771 h 1959428"/>
                <a:gd name="connsiteX29" fmla="*/ 2510971 w 5167086"/>
                <a:gd name="connsiteY29" fmla="*/ 1618342 h 1959428"/>
                <a:gd name="connsiteX30" fmla="*/ 2619828 w 5167086"/>
                <a:gd name="connsiteY30" fmla="*/ 1618342 h 1959428"/>
                <a:gd name="connsiteX31" fmla="*/ 2619828 w 5167086"/>
                <a:gd name="connsiteY31" fmla="*/ 1959428 h 1959428"/>
                <a:gd name="connsiteX32" fmla="*/ 2786743 w 5167086"/>
                <a:gd name="connsiteY32" fmla="*/ 1959428 h 1959428"/>
                <a:gd name="connsiteX33" fmla="*/ 2786743 w 5167086"/>
                <a:gd name="connsiteY33" fmla="*/ 1589314 h 1959428"/>
                <a:gd name="connsiteX34" fmla="*/ 2910114 w 5167086"/>
                <a:gd name="connsiteY34" fmla="*/ 1589314 h 1959428"/>
                <a:gd name="connsiteX35" fmla="*/ 2910114 w 5167086"/>
                <a:gd name="connsiteY35" fmla="*/ 1095828 h 1959428"/>
                <a:gd name="connsiteX36" fmla="*/ 3033486 w 5167086"/>
                <a:gd name="connsiteY36" fmla="*/ 1095828 h 1959428"/>
                <a:gd name="connsiteX37" fmla="*/ 3033486 w 5167086"/>
                <a:gd name="connsiteY37" fmla="*/ 907142 h 1959428"/>
                <a:gd name="connsiteX38" fmla="*/ 3156857 w 5167086"/>
                <a:gd name="connsiteY38" fmla="*/ 907142 h 1959428"/>
                <a:gd name="connsiteX39" fmla="*/ 3156857 w 5167086"/>
                <a:gd name="connsiteY39" fmla="*/ 1291771 h 1959428"/>
                <a:gd name="connsiteX40" fmla="*/ 3302000 w 5167086"/>
                <a:gd name="connsiteY40" fmla="*/ 1291771 h 1959428"/>
                <a:gd name="connsiteX41" fmla="*/ 3294743 w 5167086"/>
                <a:gd name="connsiteY41" fmla="*/ 1095828 h 1959428"/>
                <a:gd name="connsiteX42" fmla="*/ 3439886 w 5167086"/>
                <a:gd name="connsiteY42" fmla="*/ 1081314 h 1959428"/>
                <a:gd name="connsiteX43" fmla="*/ 3526971 w 5167086"/>
                <a:gd name="connsiteY43" fmla="*/ 1081314 h 1959428"/>
                <a:gd name="connsiteX44" fmla="*/ 3526971 w 5167086"/>
                <a:gd name="connsiteY44" fmla="*/ 899885 h 1959428"/>
                <a:gd name="connsiteX45" fmla="*/ 3686628 w 5167086"/>
                <a:gd name="connsiteY45" fmla="*/ 899885 h 1959428"/>
                <a:gd name="connsiteX46" fmla="*/ 3824514 w 5167086"/>
                <a:gd name="connsiteY46" fmla="*/ 899885 h 1959428"/>
                <a:gd name="connsiteX47" fmla="*/ 3824514 w 5167086"/>
                <a:gd name="connsiteY47" fmla="*/ 566056 h 1959428"/>
                <a:gd name="connsiteX48" fmla="*/ 3947886 w 5167086"/>
                <a:gd name="connsiteY48" fmla="*/ 566056 h 1959428"/>
                <a:gd name="connsiteX49" fmla="*/ 3947886 w 5167086"/>
                <a:gd name="connsiteY49" fmla="*/ 348342 h 1959428"/>
                <a:gd name="connsiteX50" fmla="*/ 4078514 w 5167086"/>
                <a:gd name="connsiteY50" fmla="*/ 348342 h 1959428"/>
                <a:gd name="connsiteX51" fmla="*/ 4216400 w 5167086"/>
                <a:gd name="connsiteY51" fmla="*/ 348342 h 1959428"/>
                <a:gd name="connsiteX52" fmla="*/ 4216400 w 5167086"/>
                <a:gd name="connsiteY52" fmla="*/ 195942 h 1959428"/>
                <a:gd name="connsiteX53" fmla="*/ 4361543 w 5167086"/>
                <a:gd name="connsiteY53" fmla="*/ 195942 h 1959428"/>
                <a:gd name="connsiteX54" fmla="*/ 4361543 w 5167086"/>
                <a:gd name="connsiteY54" fmla="*/ 370114 h 1959428"/>
                <a:gd name="connsiteX55" fmla="*/ 4361543 w 5167086"/>
                <a:gd name="connsiteY55" fmla="*/ 580571 h 1959428"/>
                <a:gd name="connsiteX56" fmla="*/ 4448628 w 5167086"/>
                <a:gd name="connsiteY56" fmla="*/ 558799 h 1959428"/>
                <a:gd name="connsiteX57" fmla="*/ 4463142 w 5167086"/>
                <a:gd name="connsiteY57" fmla="*/ 391886 h 1959428"/>
                <a:gd name="connsiteX58" fmla="*/ 4579257 w 5167086"/>
                <a:gd name="connsiteY58" fmla="*/ 406399 h 1959428"/>
                <a:gd name="connsiteX59" fmla="*/ 4615543 w 5167086"/>
                <a:gd name="connsiteY59" fmla="*/ 558799 h 1959428"/>
                <a:gd name="connsiteX60" fmla="*/ 4738914 w 5167086"/>
                <a:gd name="connsiteY60" fmla="*/ 580571 h 1959428"/>
                <a:gd name="connsiteX61" fmla="*/ 4738914 w 5167086"/>
                <a:gd name="connsiteY61" fmla="*/ 377371 h 1959428"/>
                <a:gd name="connsiteX62" fmla="*/ 4818743 w 5167086"/>
                <a:gd name="connsiteY62" fmla="*/ 377371 h 1959428"/>
                <a:gd name="connsiteX63" fmla="*/ 4818743 w 5167086"/>
                <a:gd name="connsiteY63" fmla="*/ 174171 h 1959428"/>
                <a:gd name="connsiteX64" fmla="*/ 5029200 w 5167086"/>
                <a:gd name="connsiteY64" fmla="*/ 174171 h 1959428"/>
                <a:gd name="connsiteX65" fmla="*/ 5029200 w 5167086"/>
                <a:gd name="connsiteY65" fmla="*/ 740228 h 1959428"/>
                <a:gd name="connsiteX66" fmla="*/ 5167086 w 5167086"/>
                <a:gd name="connsiteY66" fmla="*/ 740228 h 1959428"/>
                <a:gd name="connsiteX0" fmla="*/ 0 w 5167086"/>
                <a:gd name="connsiteY0" fmla="*/ 529771 h 1959428"/>
                <a:gd name="connsiteX1" fmla="*/ 137886 w 5167086"/>
                <a:gd name="connsiteY1" fmla="*/ 529771 h 1959428"/>
                <a:gd name="connsiteX2" fmla="*/ 522514 w 5167086"/>
                <a:gd name="connsiteY2" fmla="*/ 529771 h 1959428"/>
                <a:gd name="connsiteX3" fmla="*/ 537029 w 5167086"/>
                <a:gd name="connsiteY3" fmla="*/ 203199 h 1959428"/>
                <a:gd name="connsiteX4" fmla="*/ 638628 w 5167086"/>
                <a:gd name="connsiteY4" fmla="*/ 203199 h 1959428"/>
                <a:gd name="connsiteX5" fmla="*/ 776514 w 5167086"/>
                <a:gd name="connsiteY5" fmla="*/ 7256 h 1959428"/>
                <a:gd name="connsiteX6" fmla="*/ 631371 w 5167086"/>
                <a:gd name="connsiteY6" fmla="*/ 0 h 1959428"/>
                <a:gd name="connsiteX7" fmla="*/ 776514 w 5167086"/>
                <a:gd name="connsiteY7" fmla="*/ 566056 h 1959428"/>
                <a:gd name="connsiteX8" fmla="*/ 1175657 w 5167086"/>
                <a:gd name="connsiteY8" fmla="*/ 566056 h 1959428"/>
                <a:gd name="connsiteX9" fmla="*/ 1175657 w 5167086"/>
                <a:gd name="connsiteY9" fmla="*/ 181428 h 1959428"/>
                <a:gd name="connsiteX10" fmla="*/ 1335314 w 5167086"/>
                <a:gd name="connsiteY10" fmla="*/ 181428 h 1959428"/>
                <a:gd name="connsiteX11" fmla="*/ 1335314 w 5167086"/>
                <a:gd name="connsiteY11" fmla="*/ 370114 h 1959428"/>
                <a:gd name="connsiteX12" fmla="*/ 1444171 w 5167086"/>
                <a:gd name="connsiteY12" fmla="*/ 370114 h 1959428"/>
                <a:gd name="connsiteX13" fmla="*/ 1444171 w 5167086"/>
                <a:gd name="connsiteY13" fmla="*/ 551542 h 1959428"/>
                <a:gd name="connsiteX14" fmla="*/ 1567543 w 5167086"/>
                <a:gd name="connsiteY14" fmla="*/ 551542 h 1959428"/>
                <a:gd name="connsiteX15" fmla="*/ 1567543 w 5167086"/>
                <a:gd name="connsiteY15" fmla="*/ 921656 h 1959428"/>
                <a:gd name="connsiteX16" fmla="*/ 1705428 w 5167086"/>
                <a:gd name="connsiteY16" fmla="*/ 921656 h 1959428"/>
                <a:gd name="connsiteX17" fmla="*/ 1705428 w 5167086"/>
                <a:gd name="connsiteY17" fmla="*/ 1103085 h 1959428"/>
                <a:gd name="connsiteX18" fmla="*/ 1843314 w 5167086"/>
                <a:gd name="connsiteY18" fmla="*/ 1103085 h 1959428"/>
                <a:gd name="connsiteX19" fmla="*/ 1843314 w 5167086"/>
                <a:gd name="connsiteY19" fmla="*/ 558799 h 1959428"/>
                <a:gd name="connsiteX20" fmla="*/ 1981200 w 5167086"/>
                <a:gd name="connsiteY20" fmla="*/ 558799 h 1959428"/>
                <a:gd name="connsiteX21" fmla="*/ 1981200 w 5167086"/>
                <a:gd name="connsiteY21" fmla="*/ 899885 h 1959428"/>
                <a:gd name="connsiteX22" fmla="*/ 2104571 w 5167086"/>
                <a:gd name="connsiteY22" fmla="*/ 899885 h 1959428"/>
                <a:gd name="connsiteX23" fmla="*/ 2104571 w 5167086"/>
                <a:gd name="connsiteY23" fmla="*/ 1081314 h 1959428"/>
                <a:gd name="connsiteX24" fmla="*/ 2227943 w 5167086"/>
                <a:gd name="connsiteY24" fmla="*/ 1081314 h 1959428"/>
                <a:gd name="connsiteX25" fmla="*/ 2227943 w 5167086"/>
                <a:gd name="connsiteY25" fmla="*/ 1654628 h 1959428"/>
                <a:gd name="connsiteX26" fmla="*/ 2351314 w 5167086"/>
                <a:gd name="connsiteY26" fmla="*/ 1654628 h 1959428"/>
                <a:gd name="connsiteX27" fmla="*/ 2351314 w 5167086"/>
                <a:gd name="connsiteY27" fmla="*/ 1291771 h 1959428"/>
                <a:gd name="connsiteX28" fmla="*/ 2510971 w 5167086"/>
                <a:gd name="connsiteY28" fmla="*/ 1291771 h 1959428"/>
                <a:gd name="connsiteX29" fmla="*/ 2510971 w 5167086"/>
                <a:gd name="connsiteY29" fmla="*/ 1618342 h 1959428"/>
                <a:gd name="connsiteX30" fmla="*/ 2619828 w 5167086"/>
                <a:gd name="connsiteY30" fmla="*/ 1618342 h 1959428"/>
                <a:gd name="connsiteX31" fmla="*/ 2619828 w 5167086"/>
                <a:gd name="connsiteY31" fmla="*/ 1959428 h 1959428"/>
                <a:gd name="connsiteX32" fmla="*/ 2786743 w 5167086"/>
                <a:gd name="connsiteY32" fmla="*/ 1959428 h 1959428"/>
                <a:gd name="connsiteX33" fmla="*/ 2786743 w 5167086"/>
                <a:gd name="connsiteY33" fmla="*/ 1589314 h 1959428"/>
                <a:gd name="connsiteX34" fmla="*/ 2910114 w 5167086"/>
                <a:gd name="connsiteY34" fmla="*/ 1589314 h 1959428"/>
                <a:gd name="connsiteX35" fmla="*/ 2910114 w 5167086"/>
                <a:gd name="connsiteY35" fmla="*/ 1095828 h 1959428"/>
                <a:gd name="connsiteX36" fmla="*/ 3033486 w 5167086"/>
                <a:gd name="connsiteY36" fmla="*/ 1095828 h 1959428"/>
                <a:gd name="connsiteX37" fmla="*/ 3033486 w 5167086"/>
                <a:gd name="connsiteY37" fmla="*/ 907142 h 1959428"/>
                <a:gd name="connsiteX38" fmla="*/ 3156857 w 5167086"/>
                <a:gd name="connsiteY38" fmla="*/ 907142 h 1959428"/>
                <a:gd name="connsiteX39" fmla="*/ 3156857 w 5167086"/>
                <a:gd name="connsiteY39" fmla="*/ 1291771 h 1959428"/>
                <a:gd name="connsiteX40" fmla="*/ 3302000 w 5167086"/>
                <a:gd name="connsiteY40" fmla="*/ 1291771 h 1959428"/>
                <a:gd name="connsiteX41" fmla="*/ 3294743 w 5167086"/>
                <a:gd name="connsiteY41" fmla="*/ 1095828 h 1959428"/>
                <a:gd name="connsiteX42" fmla="*/ 3439886 w 5167086"/>
                <a:gd name="connsiteY42" fmla="*/ 1081314 h 1959428"/>
                <a:gd name="connsiteX43" fmla="*/ 3526971 w 5167086"/>
                <a:gd name="connsiteY43" fmla="*/ 1081314 h 1959428"/>
                <a:gd name="connsiteX44" fmla="*/ 3526971 w 5167086"/>
                <a:gd name="connsiteY44" fmla="*/ 899885 h 1959428"/>
                <a:gd name="connsiteX45" fmla="*/ 3686628 w 5167086"/>
                <a:gd name="connsiteY45" fmla="*/ 899885 h 1959428"/>
                <a:gd name="connsiteX46" fmla="*/ 3824514 w 5167086"/>
                <a:gd name="connsiteY46" fmla="*/ 899885 h 1959428"/>
                <a:gd name="connsiteX47" fmla="*/ 3824514 w 5167086"/>
                <a:gd name="connsiteY47" fmla="*/ 566056 h 1959428"/>
                <a:gd name="connsiteX48" fmla="*/ 3947886 w 5167086"/>
                <a:gd name="connsiteY48" fmla="*/ 566056 h 1959428"/>
                <a:gd name="connsiteX49" fmla="*/ 3947886 w 5167086"/>
                <a:gd name="connsiteY49" fmla="*/ 348342 h 1959428"/>
                <a:gd name="connsiteX50" fmla="*/ 4078514 w 5167086"/>
                <a:gd name="connsiteY50" fmla="*/ 348342 h 1959428"/>
                <a:gd name="connsiteX51" fmla="*/ 4216400 w 5167086"/>
                <a:gd name="connsiteY51" fmla="*/ 348342 h 1959428"/>
                <a:gd name="connsiteX52" fmla="*/ 4216400 w 5167086"/>
                <a:gd name="connsiteY52" fmla="*/ 195942 h 1959428"/>
                <a:gd name="connsiteX53" fmla="*/ 4361543 w 5167086"/>
                <a:gd name="connsiteY53" fmla="*/ 195942 h 1959428"/>
                <a:gd name="connsiteX54" fmla="*/ 4361543 w 5167086"/>
                <a:gd name="connsiteY54" fmla="*/ 370114 h 1959428"/>
                <a:gd name="connsiteX55" fmla="*/ 4361543 w 5167086"/>
                <a:gd name="connsiteY55" fmla="*/ 580571 h 1959428"/>
                <a:gd name="connsiteX56" fmla="*/ 4448628 w 5167086"/>
                <a:gd name="connsiteY56" fmla="*/ 558799 h 1959428"/>
                <a:gd name="connsiteX57" fmla="*/ 4463142 w 5167086"/>
                <a:gd name="connsiteY57" fmla="*/ 391886 h 1959428"/>
                <a:gd name="connsiteX58" fmla="*/ 4579257 w 5167086"/>
                <a:gd name="connsiteY58" fmla="*/ 406399 h 1959428"/>
                <a:gd name="connsiteX59" fmla="*/ 4615543 w 5167086"/>
                <a:gd name="connsiteY59" fmla="*/ 558799 h 1959428"/>
                <a:gd name="connsiteX60" fmla="*/ 4738914 w 5167086"/>
                <a:gd name="connsiteY60" fmla="*/ 580571 h 1959428"/>
                <a:gd name="connsiteX61" fmla="*/ 4738914 w 5167086"/>
                <a:gd name="connsiteY61" fmla="*/ 377371 h 1959428"/>
                <a:gd name="connsiteX62" fmla="*/ 4818743 w 5167086"/>
                <a:gd name="connsiteY62" fmla="*/ 377371 h 1959428"/>
                <a:gd name="connsiteX63" fmla="*/ 4818743 w 5167086"/>
                <a:gd name="connsiteY63" fmla="*/ 174171 h 1959428"/>
                <a:gd name="connsiteX64" fmla="*/ 5029200 w 5167086"/>
                <a:gd name="connsiteY64" fmla="*/ 174171 h 1959428"/>
                <a:gd name="connsiteX65" fmla="*/ 5029200 w 5167086"/>
                <a:gd name="connsiteY65" fmla="*/ 740228 h 1959428"/>
                <a:gd name="connsiteX66" fmla="*/ 5167086 w 5167086"/>
                <a:gd name="connsiteY66" fmla="*/ 740228 h 1959428"/>
                <a:gd name="connsiteX0" fmla="*/ 0 w 5167086"/>
                <a:gd name="connsiteY0" fmla="*/ 529771 h 1959428"/>
                <a:gd name="connsiteX1" fmla="*/ 137886 w 5167086"/>
                <a:gd name="connsiteY1" fmla="*/ 529771 h 1959428"/>
                <a:gd name="connsiteX2" fmla="*/ 522514 w 5167086"/>
                <a:gd name="connsiteY2" fmla="*/ 529771 h 1959428"/>
                <a:gd name="connsiteX3" fmla="*/ 537029 w 5167086"/>
                <a:gd name="connsiteY3" fmla="*/ 203199 h 1959428"/>
                <a:gd name="connsiteX4" fmla="*/ 638628 w 5167086"/>
                <a:gd name="connsiteY4" fmla="*/ 203199 h 1959428"/>
                <a:gd name="connsiteX5" fmla="*/ 682171 w 5167086"/>
                <a:gd name="connsiteY5" fmla="*/ 14513 h 1959428"/>
                <a:gd name="connsiteX6" fmla="*/ 631371 w 5167086"/>
                <a:gd name="connsiteY6" fmla="*/ 0 h 1959428"/>
                <a:gd name="connsiteX7" fmla="*/ 776514 w 5167086"/>
                <a:gd name="connsiteY7" fmla="*/ 566056 h 1959428"/>
                <a:gd name="connsiteX8" fmla="*/ 1175657 w 5167086"/>
                <a:gd name="connsiteY8" fmla="*/ 566056 h 1959428"/>
                <a:gd name="connsiteX9" fmla="*/ 1175657 w 5167086"/>
                <a:gd name="connsiteY9" fmla="*/ 181428 h 1959428"/>
                <a:gd name="connsiteX10" fmla="*/ 1335314 w 5167086"/>
                <a:gd name="connsiteY10" fmla="*/ 181428 h 1959428"/>
                <a:gd name="connsiteX11" fmla="*/ 1335314 w 5167086"/>
                <a:gd name="connsiteY11" fmla="*/ 370114 h 1959428"/>
                <a:gd name="connsiteX12" fmla="*/ 1444171 w 5167086"/>
                <a:gd name="connsiteY12" fmla="*/ 370114 h 1959428"/>
                <a:gd name="connsiteX13" fmla="*/ 1444171 w 5167086"/>
                <a:gd name="connsiteY13" fmla="*/ 551542 h 1959428"/>
                <a:gd name="connsiteX14" fmla="*/ 1567543 w 5167086"/>
                <a:gd name="connsiteY14" fmla="*/ 551542 h 1959428"/>
                <a:gd name="connsiteX15" fmla="*/ 1567543 w 5167086"/>
                <a:gd name="connsiteY15" fmla="*/ 921656 h 1959428"/>
                <a:gd name="connsiteX16" fmla="*/ 1705428 w 5167086"/>
                <a:gd name="connsiteY16" fmla="*/ 921656 h 1959428"/>
                <a:gd name="connsiteX17" fmla="*/ 1705428 w 5167086"/>
                <a:gd name="connsiteY17" fmla="*/ 1103085 h 1959428"/>
                <a:gd name="connsiteX18" fmla="*/ 1843314 w 5167086"/>
                <a:gd name="connsiteY18" fmla="*/ 1103085 h 1959428"/>
                <a:gd name="connsiteX19" fmla="*/ 1843314 w 5167086"/>
                <a:gd name="connsiteY19" fmla="*/ 558799 h 1959428"/>
                <a:gd name="connsiteX20" fmla="*/ 1981200 w 5167086"/>
                <a:gd name="connsiteY20" fmla="*/ 558799 h 1959428"/>
                <a:gd name="connsiteX21" fmla="*/ 1981200 w 5167086"/>
                <a:gd name="connsiteY21" fmla="*/ 899885 h 1959428"/>
                <a:gd name="connsiteX22" fmla="*/ 2104571 w 5167086"/>
                <a:gd name="connsiteY22" fmla="*/ 899885 h 1959428"/>
                <a:gd name="connsiteX23" fmla="*/ 2104571 w 5167086"/>
                <a:gd name="connsiteY23" fmla="*/ 1081314 h 1959428"/>
                <a:gd name="connsiteX24" fmla="*/ 2227943 w 5167086"/>
                <a:gd name="connsiteY24" fmla="*/ 1081314 h 1959428"/>
                <a:gd name="connsiteX25" fmla="*/ 2227943 w 5167086"/>
                <a:gd name="connsiteY25" fmla="*/ 1654628 h 1959428"/>
                <a:gd name="connsiteX26" fmla="*/ 2351314 w 5167086"/>
                <a:gd name="connsiteY26" fmla="*/ 1654628 h 1959428"/>
                <a:gd name="connsiteX27" fmla="*/ 2351314 w 5167086"/>
                <a:gd name="connsiteY27" fmla="*/ 1291771 h 1959428"/>
                <a:gd name="connsiteX28" fmla="*/ 2510971 w 5167086"/>
                <a:gd name="connsiteY28" fmla="*/ 1291771 h 1959428"/>
                <a:gd name="connsiteX29" fmla="*/ 2510971 w 5167086"/>
                <a:gd name="connsiteY29" fmla="*/ 1618342 h 1959428"/>
                <a:gd name="connsiteX30" fmla="*/ 2619828 w 5167086"/>
                <a:gd name="connsiteY30" fmla="*/ 1618342 h 1959428"/>
                <a:gd name="connsiteX31" fmla="*/ 2619828 w 5167086"/>
                <a:gd name="connsiteY31" fmla="*/ 1959428 h 1959428"/>
                <a:gd name="connsiteX32" fmla="*/ 2786743 w 5167086"/>
                <a:gd name="connsiteY32" fmla="*/ 1959428 h 1959428"/>
                <a:gd name="connsiteX33" fmla="*/ 2786743 w 5167086"/>
                <a:gd name="connsiteY33" fmla="*/ 1589314 h 1959428"/>
                <a:gd name="connsiteX34" fmla="*/ 2910114 w 5167086"/>
                <a:gd name="connsiteY34" fmla="*/ 1589314 h 1959428"/>
                <a:gd name="connsiteX35" fmla="*/ 2910114 w 5167086"/>
                <a:gd name="connsiteY35" fmla="*/ 1095828 h 1959428"/>
                <a:gd name="connsiteX36" fmla="*/ 3033486 w 5167086"/>
                <a:gd name="connsiteY36" fmla="*/ 1095828 h 1959428"/>
                <a:gd name="connsiteX37" fmla="*/ 3033486 w 5167086"/>
                <a:gd name="connsiteY37" fmla="*/ 907142 h 1959428"/>
                <a:gd name="connsiteX38" fmla="*/ 3156857 w 5167086"/>
                <a:gd name="connsiteY38" fmla="*/ 907142 h 1959428"/>
                <a:gd name="connsiteX39" fmla="*/ 3156857 w 5167086"/>
                <a:gd name="connsiteY39" fmla="*/ 1291771 h 1959428"/>
                <a:gd name="connsiteX40" fmla="*/ 3302000 w 5167086"/>
                <a:gd name="connsiteY40" fmla="*/ 1291771 h 1959428"/>
                <a:gd name="connsiteX41" fmla="*/ 3294743 w 5167086"/>
                <a:gd name="connsiteY41" fmla="*/ 1095828 h 1959428"/>
                <a:gd name="connsiteX42" fmla="*/ 3439886 w 5167086"/>
                <a:gd name="connsiteY42" fmla="*/ 1081314 h 1959428"/>
                <a:gd name="connsiteX43" fmla="*/ 3526971 w 5167086"/>
                <a:gd name="connsiteY43" fmla="*/ 1081314 h 1959428"/>
                <a:gd name="connsiteX44" fmla="*/ 3526971 w 5167086"/>
                <a:gd name="connsiteY44" fmla="*/ 899885 h 1959428"/>
                <a:gd name="connsiteX45" fmla="*/ 3686628 w 5167086"/>
                <a:gd name="connsiteY45" fmla="*/ 899885 h 1959428"/>
                <a:gd name="connsiteX46" fmla="*/ 3824514 w 5167086"/>
                <a:gd name="connsiteY46" fmla="*/ 899885 h 1959428"/>
                <a:gd name="connsiteX47" fmla="*/ 3824514 w 5167086"/>
                <a:gd name="connsiteY47" fmla="*/ 566056 h 1959428"/>
                <a:gd name="connsiteX48" fmla="*/ 3947886 w 5167086"/>
                <a:gd name="connsiteY48" fmla="*/ 566056 h 1959428"/>
                <a:gd name="connsiteX49" fmla="*/ 3947886 w 5167086"/>
                <a:gd name="connsiteY49" fmla="*/ 348342 h 1959428"/>
                <a:gd name="connsiteX50" fmla="*/ 4078514 w 5167086"/>
                <a:gd name="connsiteY50" fmla="*/ 348342 h 1959428"/>
                <a:gd name="connsiteX51" fmla="*/ 4216400 w 5167086"/>
                <a:gd name="connsiteY51" fmla="*/ 348342 h 1959428"/>
                <a:gd name="connsiteX52" fmla="*/ 4216400 w 5167086"/>
                <a:gd name="connsiteY52" fmla="*/ 195942 h 1959428"/>
                <a:gd name="connsiteX53" fmla="*/ 4361543 w 5167086"/>
                <a:gd name="connsiteY53" fmla="*/ 195942 h 1959428"/>
                <a:gd name="connsiteX54" fmla="*/ 4361543 w 5167086"/>
                <a:gd name="connsiteY54" fmla="*/ 370114 h 1959428"/>
                <a:gd name="connsiteX55" fmla="*/ 4361543 w 5167086"/>
                <a:gd name="connsiteY55" fmla="*/ 580571 h 1959428"/>
                <a:gd name="connsiteX56" fmla="*/ 4448628 w 5167086"/>
                <a:gd name="connsiteY56" fmla="*/ 558799 h 1959428"/>
                <a:gd name="connsiteX57" fmla="*/ 4463142 w 5167086"/>
                <a:gd name="connsiteY57" fmla="*/ 391886 h 1959428"/>
                <a:gd name="connsiteX58" fmla="*/ 4579257 w 5167086"/>
                <a:gd name="connsiteY58" fmla="*/ 406399 h 1959428"/>
                <a:gd name="connsiteX59" fmla="*/ 4615543 w 5167086"/>
                <a:gd name="connsiteY59" fmla="*/ 558799 h 1959428"/>
                <a:gd name="connsiteX60" fmla="*/ 4738914 w 5167086"/>
                <a:gd name="connsiteY60" fmla="*/ 580571 h 1959428"/>
                <a:gd name="connsiteX61" fmla="*/ 4738914 w 5167086"/>
                <a:gd name="connsiteY61" fmla="*/ 377371 h 1959428"/>
                <a:gd name="connsiteX62" fmla="*/ 4818743 w 5167086"/>
                <a:gd name="connsiteY62" fmla="*/ 377371 h 1959428"/>
                <a:gd name="connsiteX63" fmla="*/ 4818743 w 5167086"/>
                <a:gd name="connsiteY63" fmla="*/ 174171 h 1959428"/>
                <a:gd name="connsiteX64" fmla="*/ 5029200 w 5167086"/>
                <a:gd name="connsiteY64" fmla="*/ 174171 h 1959428"/>
                <a:gd name="connsiteX65" fmla="*/ 5029200 w 5167086"/>
                <a:gd name="connsiteY65" fmla="*/ 740228 h 1959428"/>
                <a:gd name="connsiteX66" fmla="*/ 5167086 w 5167086"/>
                <a:gd name="connsiteY66" fmla="*/ 740228 h 1959428"/>
                <a:gd name="connsiteX0" fmla="*/ 0 w 5167086"/>
                <a:gd name="connsiteY0" fmla="*/ 515258 h 1944915"/>
                <a:gd name="connsiteX1" fmla="*/ 137886 w 5167086"/>
                <a:gd name="connsiteY1" fmla="*/ 515258 h 1944915"/>
                <a:gd name="connsiteX2" fmla="*/ 522514 w 5167086"/>
                <a:gd name="connsiteY2" fmla="*/ 515258 h 1944915"/>
                <a:gd name="connsiteX3" fmla="*/ 537029 w 5167086"/>
                <a:gd name="connsiteY3" fmla="*/ 188686 h 1944915"/>
                <a:gd name="connsiteX4" fmla="*/ 638628 w 5167086"/>
                <a:gd name="connsiteY4" fmla="*/ 188686 h 1944915"/>
                <a:gd name="connsiteX5" fmla="*/ 682171 w 5167086"/>
                <a:gd name="connsiteY5" fmla="*/ 0 h 1944915"/>
                <a:gd name="connsiteX6" fmla="*/ 493485 w 5167086"/>
                <a:gd name="connsiteY6" fmla="*/ 1 h 1944915"/>
                <a:gd name="connsiteX7" fmla="*/ 776514 w 5167086"/>
                <a:gd name="connsiteY7" fmla="*/ 551543 h 1944915"/>
                <a:gd name="connsiteX8" fmla="*/ 1175657 w 5167086"/>
                <a:gd name="connsiteY8" fmla="*/ 551543 h 1944915"/>
                <a:gd name="connsiteX9" fmla="*/ 1175657 w 5167086"/>
                <a:gd name="connsiteY9" fmla="*/ 166915 h 1944915"/>
                <a:gd name="connsiteX10" fmla="*/ 1335314 w 5167086"/>
                <a:gd name="connsiteY10" fmla="*/ 166915 h 1944915"/>
                <a:gd name="connsiteX11" fmla="*/ 1335314 w 5167086"/>
                <a:gd name="connsiteY11" fmla="*/ 355601 h 1944915"/>
                <a:gd name="connsiteX12" fmla="*/ 1444171 w 5167086"/>
                <a:gd name="connsiteY12" fmla="*/ 355601 h 1944915"/>
                <a:gd name="connsiteX13" fmla="*/ 1444171 w 5167086"/>
                <a:gd name="connsiteY13" fmla="*/ 537029 h 1944915"/>
                <a:gd name="connsiteX14" fmla="*/ 1567543 w 5167086"/>
                <a:gd name="connsiteY14" fmla="*/ 537029 h 1944915"/>
                <a:gd name="connsiteX15" fmla="*/ 1567543 w 5167086"/>
                <a:gd name="connsiteY15" fmla="*/ 907143 h 1944915"/>
                <a:gd name="connsiteX16" fmla="*/ 1705428 w 5167086"/>
                <a:gd name="connsiteY16" fmla="*/ 907143 h 1944915"/>
                <a:gd name="connsiteX17" fmla="*/ 1705428 w 5167086"/>
                <a:gd name="connsiteY17" fmla="*/ 1088572 h 1944915"/>
                <a:gd name="connsiteX18" fmla="*/ 1843314 w 5167086"/>
                <a:gd name="connsiteY18" fmla="*/ 1088572 h 1944915"/>
                <a:gd name="connsiteX19" fmla="*/ 1843314 w 5167086"/>
                <a:gd name="connsiteY19" fmla="*/ 544286 h 1944915"/>
                <a:gd name="connsiteX20" fmla="*/ 1981200 w 5167086"/>
                <a:gd name="connsiteY20" fmla="*/ 544286 h 1944915"/>
                <a:gd name="connsiteX21" fmla="*/ 1981200 w 5167086"/>
                <a:gd name="connsiteY21" fmla="*/ 885372 h 1944915"/>
                <a:gd name="connsiteX22" fmla="*/ 2104571 w 5167086"/>
                <a:gd name="connsiteY22" fmla="*/ 885372 h 1944915"/>
                <a:gd name="connsiteX23" fmla="*/ 2104571 w 5167086"/>
                <a:gd name="connsiteY23" fmla="*/ 1066801 h 1944915"/>
                <a:gd name="connsiteX24" fmla="*/ 2227943 w 5167086"/>
                <a:gd name="connsiteY24" fmla="*/ 1066801 h 1944915"/>
                <a:gd name="connsiteX25" fmla="*/ 2227943 w 5167086"/>
                <a:gd name="connsiteY25" fmla="*/ 1640115 h 1944915"/>
                <a:gd name="connsiteX26" fmla="*/ 2351314 w 5167086"/>
                <a:gd name="connsiteY26" fmla="*/ 1640115 h 1944915"/>
                <a:gd name="connsiteX27" fmla="*/ 2351314 w 5167086"/>
                <a:gd name="connsiteY27" fmla="*/ 1277258 h 1944915"/>
                <a:gd name="connsiteX28" fmla="*/ 2510971 w 5167086"/>
                <a:gd name="connsiteY28" fmla="*/ 1277258 h 1944915"/>
                <a:gd name="connsiteX29" fmla="*/ 2510971 w 5167086"/>
                <a:gd name="connsiteY29" fmla="*/ 1603829 h 1944915"/>
                <a:gd name="connsiteX30" fmla="*/ 2619828 w 5167086"/>
                <a:gd name="connsiteY30" fmla="*/ 1603829 h 1944915"/>
                <a:gd name="connsiteX31" fmla="*/ 2619828 w 5167086"/>
                <a:gd name="connsiteY31" fmla="*/ 1944915 h 1944915"/>
                <a:gd name="connsiteX32" fmla="*/ 2786743 w 5167086"/>
                <a:gd name="connsiteY32" fmla="*/ 1944915 h 1944915"/>
                <a:gd name="connsiteX33" fmla="*/ 2786743 w 5167086"/>
                <a:gd name="connsiteY33" fmla="*/ 1574801 h 1944915"/>
                <a:gd name="connsiteX34" fmla="*/ 2910114 w 5167086"/>
                <a:gd name="connsiteY34" fmla="*/ 1574801 h 1944915"/>
                <a:gd name="connsiteX35" fmla="*/ 2910114 w 5167086"/>
                <a:gd name="connsiteY35" fmla="*/ 1081315 h 1944915"/>
                <a:gd name="connsiteX36" fmla="*/ 3033486 w 5167086"/>
                <a:gd name="connsiteY36" fmla="*/ 1081315 h 1944915"/>
                <a:gd name="connsiteX37" fmla="*/ 3033486 w 5167086"/>
                <a:gd name="connsiteY37" fmla="*/ 892629 h 1944915"/>
                <a:gd name="connsiteX38" fmla="*/ 3156857 w 5167086"/>
                <a:gd name="connsiteY38" fmla="*/ 892629 h 1944915"/>
                <a:gd name="connsiteX39" fmla="*/ 3156857 w 5167086"/>
                <a:gd name="connsiteY39" fmla="*/ 1277258 h 1944915"/>
                <a:gd name="connsiteX40" fmla="*/ 3302000 w 5167086"/>
                <a:gd name="connsiteY40" fmla="*/ 1277258 h 1944915"/>
                <a:gd name="connsiteX41" fmla="*/ 3294743 w 5167086"/>
                <a:gd name="connsiteY41" fmla="*/ 1081315 h 1944915"/>
                <a:gd name="connsiteX42" fmla="*/ 3439886 w 5167086"/>
                <a:gd name="connsiteY42" fmla="*/ 1066801 h 1944915"/>
                <a:gd name="connsiteX43" fmla="*/ 3526971 w 5167086"/>
                <a:gd name="connsiteY43" fmla="*/ 1066801 h 1944915"/>
                <a:gd name="connsiteX44" fmla="*/ 3526971 w 5167086"/>
                <a:gd name="connsiteY44" fmla="*/ 885372 h 1944915"/>
                <a:gd name="connsiteX45" fmla="*/ 3686628 w 5167086"/>
                <a:gd name="connsiteY45" fmla="*/ 885372 h 1944915"/>
                <a:gd name="connsiteX46" fmla="*/ 3824514 w 5167086"/>
                <a:gd name="connsiteY46" fmla="*/ 885372 h 1944915"/>
                <a:gd name="connsiteX47" fmla="*/ 3824514 w 5167086"/>
                <a:gd name="connsiteY47" fmla="*/ 551543 h 1944915"/>
                <a:gd name="connsiteX48" fmla="*/ 3947886 w 5167086"/>
                <a:gd name="connsiteY48" fmla="*/ 551543 h 1944915"/>
                <a:gd name="connsiteX49" fmla="*/ 3947886 w 5167086"/>
                <a:gd name="connsiteY49" fmla="*/ 333829 h 1944915"/>
                <a:gd name="connsiteX50" fmla="*/ 4078514 w 5167086"/>
                <a:gd name="connsiteY50" fmla="*/ 333829 h 1944915"/>
                <a:gd name="connsiteX51" fmla="*/ 4216400 w 5167086"/>
                <a:gd name="connsiteY51" fmla="*/ 333829 h 1944915"/>
                <a:gd name="connsiteX52" fmla="*/ 4216400 w 5167086"/>
                <a:gd name="connsiteY52" fmla="*/ 181429 h 1944915"/>
                <a:gd name="connsiteX53" fmla="*/ 4361543 w 5167086"/>
                <a:gd name="connsiteY53" fmla="*/ 181429 h 1944915"/>
                <a:gd name="connsiteX54" fmla="*/ 4361543 w 5167086"/>
                <a:gd name="connsiteY54" fmla="*/ 355601 h 1944915"/>
                <a:gd name="connsiteX55" fmla="*/ 4361543 w 5167086"/>
                <a:gd name="connsiteY55" fmla="*/ 566058 h 1944915"/>
                <a:gd name="connsiteX56" fmla="*/ 4448628 w 5167086"/>
                <a:gd name="connsiteY56" fmla="*/ 544286 h 1944915"/>
                <a:gd name="connsiteX57" fmla="*/ 4463142 w 5167086"/>
                <a:gd name="connsiteY57" fmla="*/ 377373 h 1944915"/>
                <a:gd name="connsiteX58" fmla="*/ 4579257 w 5167086"/>
                <a:gd name="connsiteY58" fmla="*/ 391886 h 1944915"/>
                <a:gd name="connsiteX59" fmla="*/ 4615543 w 5167086"/>
                <a:gd name="connsiteY59" fmla="*/ 544286 h 1944915"/>
                <a:gd name="connsiteX60" fmla="*/ 4738914 w 5167086"/>
                <a:gd name="connsiteY60" fmla="*/ 566058 h 1944915"/>
                <a:gd name="connsiteX61" fmla="*/ 4738914 w 5167086"/>
                <a:gd name="connsiteY61" fmla="*/ 362858 h 1944915"/>
                <a:gd name="connsiteX62" fmla="*/ 4818743 w 5167086"/>
                <a:gd name="connsiteY62" fmla="*/ 362858 h 1944915"/>
                <a:gd name="connsiteX63" fmla="*/ 4818743 w 5167086"/>
                <a:gd name="connsiteY63" fmla="*/ 159658 h 1944915"/>
                <a:gd name="connsiteX64" fmla="*/ 5029200 w 5167086"/>
                <a:gd name="connsiteY64" fmla="*/ 159658 h 1944915"/>
                <a:gd name="connsiteX65" fmla="*/ 5029200 w 5167086"/>
                <a:gd name="connsiteY65" fmla="*/ 725715 h 1944915"/>
                <a:gd name="connsiteX66" fmla="*/ 5167086 w 5167086"/>
                <a:gd name="connsiteY66" fmla="*/ 725715 h 1944915"/>
                <a:gd name="connsiteX0" fmla="*/ 0 w 5167086"/>
                <a:gd name="connsiteY0" fmla="*/ 515257 h 1944914"/>
                <a:gd name="connsiteX1" fmla="*/ 137886 w 5167086"/>
                <a:gd name="connsiteY1" fmla="*/ 515257 h 1944914"/>
                <a:gd name="connsiteX2" fmla="*/ 522514 w 5167086"/>
                <a:gd name="connsiteY2" fmla="*/ 515257 h 1944914"/>
                <a:gd name="connsiteX3" fmla="*/ 537029 w 5167086"/>
                <a:gd name="connsiteY3" fmla="*/ 188685 h 1944914"/>
                <a:gd name="connsiteX4" fmla="*/ 638628 w 5167086"/>
                <a:gd name="connsiteY4" fmla="*/ 188685 h 1944914"/>
                <a:gd name="connsiteX5" fmla="*/ 849085 w 5167086"/>
                <a:gd name="connsiteY5" fmla="*/ 7256 h 1944914"/>
                <a:gd name="connsiteX6" fmla="*/ 493485 w 5167086"/>
                <a:gd name="connsiteY6" fmla="*/ 0 h 1944914"/>
                <a:gd name="connsiteX7" fmla="*/ 776514 w 5167086"/>
                <a:gd name="connsiteY7" fmla="*/ 551542 h 1944914"/>
                <a:gd name="connsiteX8" fmla="*/ 1175657 w 5167086"/>
                <a:gd name="connsiteY8" fmla="*/ 551542 h 1944914"/>
                <a:gd name="connsiteX9" fmla="*/ 1175657 w 5167086"/>
                <a:gd name="connsiteY9" fmla="*/ 166914 h 1944914"/>
                <a:gd name="connsiteX10" fmla="*/ 1335314 w 5167086"/>
                <a:gd name="connsiteY10" fmla="*/ 166914 h 1944914"/>
                <a:gd name="connsiteX11" fmla="*/ 1335314 w 5167086"/>
                <a:gd name="connsiteY11" fmla="*/ 355600 h 1944914"/>
                <a:gd name="connsiteX12" fmla="*/ 1444171 w 5167086"/>
                <a:gd name="connsiteY12" fmla="*/ 355600 h 1944914"/>
                <a:gd name="connsiteX13" fmla="*/ 1444171 w 5167086"/>
                <a:gd name="connsiteY13" fmla="*/ 537028 h 1944914"/>
                <a:gd name="connsiteX14" fmla="*/ 1567543 w 5167086"/>
                <a:gd name="connsiteY14" fmla="*/ 537028 h 1944914"/>
                <a:gd name="connsiteX15" fmla="*/ 1567543 w 5167086"/>
                <a:gd name="connsiteY15" fmla="*/ 907142 h 1944914"/>
                <a:gd name="connsiteX16" fmla="*/ 1705428 w 5167086"/>
                <a:gd name="connsiteY16" fmla="*/ 907142 h 1944914"/>
                <a:gd name="connsiteX17" fmla="*/ 1705428 w 5167086"/>
                <a:gd name="connsiteY17" fmla="*/ 1088571 h 1944914"/>
                <a:gd name="connsiteX18" fmla="*/ 1843314 w 5167086"/>
                <a:gd name="connsiteY18" fmla="*/ 1088571 h 1944914"/>
                <a:gd name="connsiteX19" fmla="*/ 1843314 w 5167086"/>
                <a:gd name="connsiteY19" fmla="*/ 544285 h 1944914"/>
                <a:gd name="connsiteX20" fmla="*/ 1981200 w 5167086"/>
                <a:gd name="connsiteY20" fmla="*/ 544285 h 1944914"/>
                <a:gd name="connsiteX21" fmla="*/ 1981200 w 5167086"/>
                <a:gd name="connsiteY21" fmla="*/ 885371 h 1944914"/>
                <a:gd name="connsiteX22" fmla="*/ 2104571 w 5167086"/>
                <a:gd name="connsiteY22" fmla="*/ 885371 h 1944914"/>
                <a:gd name="connsiteX23" fmla="*/ 2104571 w 5167086"/>
                <a:gd name="connsiteY23" fmla="*/ 1066800 h 1944914"/>
                <a:gd name="connsiteX24" fmla="*/ 2227943 w 5167086"/>
                <a:gd name="connsiteY24" fmla="*/ 1066800 h 1944914"/>
                <a:gd name="connsiteX25" fmla="*/ 2227943 w 5167086"/>
                <a:gd name="connsiteY25" fmla="*/ 1640114 h 1944914"/>
                <a:gd name="connsiteX26" fmla="*/ 2351314 w 5167086"/>
                <a:gd name="connsiteY26" fmla="*/ 1640114 h 1944914"/>
                <a:gd name="connsiteX27" fmla="*/ 2351314 w 5167086"/>
                <a:gd name="connsiteY27" fmla="*/ 1277257 h 1944914"/>
                <a:gd name="connsiteX28" fmla="*/ 2510971 w 5167086"/>
                <a:gd name="connsiteY28" fmla="*/ 1277257 h 1944914"/>
                <a:gd name="connsiteX29" fmla="*/ 2510971 w 5167086"/>
                <a:gd name="connsiteY29" fmla="*/ 1603828 h 1944914"/>
                <a:gd name="connsiteX30" fmla="*/ 2619828 w 5167086"/>
                <a:gd name="connsiteY30" fmla="*/ 1603828 h 1944914"/>
                <a:gd name="connsiteX31" fmla="*/ 2619828 w 5167086"/>
                <a:gd name="connsiteY31" fmla="*/ 1944914 h 1944914"/>
                <a:gd name="connsiteX32" fmla="*/ 2786743 w 5167086"/>
                <a:gd name="connsiteY32" fmla="*/ 1944914 h 1944914"/>
                <a:gd name="connsiteX33" fmla="*/ 2786743 w 5167086"/>
                <a:gd name="connsiteY33" fmla="*/ 1574800 h 1944914"/>
                <a:gd name="connsiteX34" fmla="*/ 2910114 w 5167086"/>
                <a:gd name="connsiteY34" fmla="*/ 1574800 h 1944914"/>
                <a:gd name="connsiteX35" fmla="*/ 2910114 w 5167086"/>
                <a:gd name="connsiteY35" fmla="*/ 1081314 h 1944914"/>
                <a:gd name="connsiteX36" fmla="*/ 3033486 w 5167086"/>
                <a:gd name="connsiteY36" fmla="*/ 1081314 h 1944914"/>
                <a:gd name="connsiteX37" fmla="*/ 3033486 w 5167086"/>
                <a:gd name="connsiteY37" fmla="*/ 892628 h 1944914"/>
                <a:gd name="connsiteX38" fmla="*/ 3156857 w 5167086"/>
                <a:gd name="connsiteY38" fmla="*/ 892628 h 1944914"/>
                <a:gd name="connsiteX39" fmla="*/ 3156857 w 5167086"/>
                <a:gd name="connsiteY39" fmla="*/ 1277257 h 1944914"/>
                <a:gd name="connsiteX40" fmla="*/ 3302000 w 5167086"/>
                <a:gd name="connsiteY40" fmla="*/ 1277257 h 1944914"/>
                <a:gd name="connsiteX41" fmla="*/ 3294743 w 5167086"/>
                <a:gd name="connsiteY41" fmla="*/ 1081314 h 1944914"/>
                <a:gd name="connsiteX42" fmla="*/ 3439886 w 5167086"/>
                <a:gd name="connsiteY42" fmla="*/ 1066800 h 1944914"/>
                <a:gd name="connsiteX43" fmla="*/ 3526971 w 5167086"/>
                <a:gd name="connsiteY43" fmla="*/ 1066800 h 1944914"/>
                <a:gd name="connsiteX44" fmla="*/ 3526971 w 5167086"/>
                <a:gd name="connsiteY44" fmla="*/ 885371 h 1944914"/>
                <a:gd name="connsiteX45" fmla="*/ 3686628 w 5167086"/>
                <a:gd name="connsiteY45" fmla="*/ 885371 h 1944914"/>
                <a:gd name="connsiteX46" fmla="*/ 3824514 w 5167086"/>
                <a:gd name="connsiteY46" fmla="*/ 885371 h 1944914"/>
                <a:gd name="connsiteX47" fmla="*/ 3824514 w 5167086"/>
                <a:gd name="connsiteY47" fmla="*/ 551542 h 1944914"/>
                <a:gd name="connsiteX48" fmla="*/ 3947886 w 5167086"/>
                <a:gd name="connsiteY48" fmla="*/ 551542 h 1944914"/>
                <a:gd name="connsiteX49" fmla="*/ 3947886 w 5167086"/>
                <a:gd name="connsiteY49" fmla="*/ 333828 h 1944914"/>
                <a:gd name="connsiteX50" fmla="*/ 4078514 w 5167086"/>
                <a:gd name="connsiteY50" fmla="*/ 333828 h 1944914"/>
                <a:gd name="connsiteX51" fmla="*/ 4216400 w 5167086"/>
                <a:gd name="connsiteY51" fmla="*/ 333828 h 1944914"/>
                <a:gd name="connsiteX52" fmla="*/ 4216400 w 5167086"/>
                <a:gd name="connsiteY52" fmla="*/ 181428 h 1944914"/>
                <a:gd name="connsiteX53" fmla="*/ 4361543 w 5167086"/>
                <a:gd name="connsiteY53" fmla="*/ 181428 h 1944914"/>
                <a:gd name="connsiteX54" fmla="*/ 4361543 w 5167086"/>
                <a:gd name="connsiteY54" fmla="*/ 355600 h 1944914"/>
                <a:gd name="connsiteX55" fmla="*/ 4361543 w 5167086"/>
                <a:gd name="connsiteY55" fmla="*/ 566057 h 1944914"/>
                <a:gd name="connsiteX56" fmla="*/ 4448628 w 5167086"/>
                <a:gd name="connsiteY56" fmla="*/ 544285 h 1944914"/>
                <a:gd name="connsiteX57" fmla="*/ 4463142 w 5167086"/>
                <a:gd name="connsiteY57" fmla="*/ 377372 h 1944914"/>
                <a:gd name="connsiteX58" fmla="*/ 4579257 w 5167086"/>
                <a:gd name="connsiteY58" fmla="*/ 391885 h 1944914"/>
                <a:gd name="connsiteX59" fmla="*/ 4615543 w 5167086"/>
                <a:gd name="connsiteY59" fmla="*/ 544285 h 1944914"/>
                <a:gd name="connsiteX60" fmla="*/ 4738914 w 5167086"/>
                <a:gd name="connsiteY60" fmla="*/ 566057 h 1944914"/>
                <a:gd name="connsiteX61" fmla="*/ 4738914 w 5167086"/>
                <a:gd name="connsiteY61" fmla="*/ 362857 h 1944914"/>
                <a:gd name="connsiteX62" fmla="*/ 4818743 w 5167086"/>
                <a:gd name="connsiteY62" fmla="*/ 362857 h 1944914"/>
                <a:gd name="connsiteX63" fmla="*/ 4818743 w 5167086"/>
                <a:gd name="connsiteY63" fmla="*/ 159657 h 1944914"/>
                <a:gd name="connsiteX64" fmla="*/ 5029200 w 5167086"/>
                <a:gd name="connsiteY64" fmla="*/ 159657 h 1944914"/>
                <a:gd name="connsiteX65" fmla="*/ 5029200 w 5167086"/>
                <a:gd name="connsiteY65" fmla="*/ 725714 h 1944914"/>
                <a:gd name="connsiteX66" fmla="*/ 5167086 w 5167086"/>
                <a:gd name="connsiteY66" fmla="*/ 725714 h 1944914"/>
                <a:gd name="connsiteX0" fmla="*/ 0 w 5167086"/>
                <a:gd name="connsiteY0" fmla="*/ 515257 h 1944914"/>
                <a:gd name="connsiteX1" fmla="*/ 137886 w 5167086"/>
                <a:gd name="connsiteY1" fmla="*/ 515257 h 1944914"/>
                <a:gd name="connsiteX2" fmla="*/ 522514 w 5167086"/>
                <a:gd name="connsiteY2" fmla="*/ 515257 h 1944914"/>
                <a:gd name="connsiteX3" fmla="*/ 537029 w 5167086"/>
                <a:gd name="connsiteY3" fmla="*/ 188685 h 1944914"/>
                <a:gd name="connsiteX4" fmla="*/ 638628 w 5167086"/>
                <a:gd name="connsiteY4" fmla="*/ 188685 h 1944914"/>
                <a:gd name="connsiteX5" fmla="*/ 696685 w 5167086"/>
                <a:gd name="connsiteY5" fmla="*/ 14513 h 1944914"/>
                <a:gd name="connsiteX6" fmla="*/ 493485 w 5167086"/>
                <a:gd name="connsiteY6" fmla="*/ 0 h 1944914"/>
                <a:gd name="connsiteX7" fmla="*/ 776514 w 5167086"/>
                <a:gd name="connsiteY7" fmla="*/ 551542 h 1944914"/>
                <a:gd name="connsiteX8" fmla="*/ 1175657 w 5167086"/>
                <a:gd name="connsiteY8" fmla="*/ 551542 h 1944914"/>
                <a:gd name="connsiteX9" fmla="*/ 1175657 w 5167086"/>
                <a:gd name="connsiteY9" fmla="*/ 166914 h 1944914"/>
                <a:gd name="connsiteX10" fmla="*/ 1335314 w 5167086"/>
                <a:gd name="connsiteY10" fmla="*/ 166914 h 1944914"/>
                <a:gd name="connsiteX11" fmla="*/ 1335314 w 5167086"/>
                <a:gd name="connsiteY11" fmla="*/ 355600 h 1944914"/>
                <a:gd name="connsiteX12" fmla="*/ 1444171 w 5167086"/>
                <a:gd name="connsiteY12" fmla="*/ 355600 h 1944914"/>
                <a:gd name="connsiteX13" fmla="*/ 1444171 w 5167086"/>
                <a:gd name="connsiteY13" fmla="*/ 537028 h 1944914"/>
                <a:gd name="connsiteX14" fmla="*/ 1567543 w 5167086"/>
                <a:gd name="connsiteY14" fmla="*/ 537028 h 1944914"/>
                <a:gd name="connsiteX15" fmla="*/ 1567543 w 5167086"/>
                <a:gd name="connsiteY15" fmla="*/ 907142 h 1944914"/>
                <a:gd name="connsiteX16" fmla="*/ 1705428 w 5167086"/>
                <a:gd name="connsiteY16" fmla="*/ 907142 h 1944914"/>
                <a:gd name="connsiteX17" fmla="*/ 1705428 w 5167086"/>
                <a:gd name="connsiteY17" fmla="*/ 1088571 h 1944914"/>
                <a:gd name="connsiteX18" fmla="*/ 1843314 w 5167086"/>
                <a:gd name="connsiteY18" fmla="*/ 1088571 h 1944914"/>
                <a:gd name="connsiteX19" fmla="*/ 1843314 w 5167086"/>
                <a:gd name="connsiteY19" fmla="*/ 544285 h 1944914"/>
                <a:gd name="connsiteX20" fmla="*/ 1981200 w 5167086"/>
                <a:gd name="connsiteY20" fmla="*/ 544285 h 1944914"/>
                <a:gd name="connsiteX21" fmla="*/ 1981200 w 5167086"/>
                <a:gd name="connsiteY21" fmla="*/ 885371 h 1944914"/>
                <a:gd name="connsiteX22" fmla="*/ 2104571 w 5167086"/>
                <a:gd name="connsiteY22" fmla="*/ 885371 h 1944914"/>
                <a:gd name="connsiteX23" fmla="*/ 2104571 w 5167086"/>
                <a:gd name="connsiteY23" fmla="*/ 1066800 h 1944914"/>
                <a:gd name="connsiteX24" fmla="*/ 2227943 w 5167086"/>
                <a:gd name="connsiteY24" fmla="*/ 1066800 h 1944914"/>
                <a:gd name="connsiteX25" fmla="*/ 2227943 w 5167086"/>
                <a:gd name="connsiteY25" fmla="*/ 1640114 h 1944914"/>
                <a:gd name="connsiteX26" fmla="*/ 2351314 w 5167086"/>
                <a:gd name="connsiteY26" fmla="*/ 1640114 h 1944914"/>
                <a:gd name="connsiteX27" fmla="*/ 2351314 w 5167086"/>
                <a:gd name="connsiteY27" fmla="*/ 1277257 h 1944914"/>
                <a:gd name="connsiteX28" fmla="*/ 2510971 w 5167086"/>
                <a:gd name="connsiteY28" fmla="*/ 1277257 h 1944914"/>
                <a:gd name="connsiteX29" fmla="*/ 2510971 w 5167086"/>
                <a:gd name="connsiteY29" fmla="*/ 1603828 h 1944914"/>
                <a:gd name="connsiteX30" fmla="*/ 2619828 w 5167086"/>
                <a:gd name="connsiteY30" fmla="*/ 1603828 h 1944914"/>
                <a:gd name="connsiteX31" fmla="*/ 2619828 w 5167086"/>
                <a:gd name="connsiteY31" fmla="*/ 1944914 h 1944914"/>
                <a:gd name="connsiteX32" fmla="*/ 2786743 w 5167086"/>
                <a:gd name="connsiteY32" fmla="*/ 1944914 h 1944914"/>
                <a:gd name="connsiteX33" fmla="*/ 2786743 w 5167086"/>
                <a:gd name="connsiteY33" fmla="*/ 1574800 h 1944914"/>
                <a:gd name="connsiteX34" fmla="*/ 2910114 w 5167086"/>
                <a:gd name="connsiteY34" fmla="*/ 1574800 h 1944914"/>
                <a:gd name="connsiteX35" fmla="*/ 2910114 w 5167086"/>
                <a:gd name="connsiteY35" fmla="*/ 1081314 h 1944914"/>
                <a:gd name="connsiteX36" fmla="*/ 3033486 w 5167086"/>
                <a:gd name="connsiteY36" fmla="*/ 1081314 h 1944914"/>
                <a:gd name="connsiteX37" fmla="*/ 3033486 w 5167086"/>
                <a:gd name="connsiteY37" fmla="*/ 892628 h 1944914"/>
                <a:gd name="connsiteX38" fmla="*/ 3156857 w 5167086"/>
                <a:gd name="connsiteY38" fmla="*/ 892628 h 1944914"/>
                <a:gd name="connsiteX39" fmla="*/ 3156857 w 5167086"/>
                <a:gd name="connsiteY39" fmla="*/ 1277257 h 1944914"/>
                <a:gd name="connsiteX40" fmla="*/ 3302000 w 5167086"/>
                <a:gd name="connsiteY40" fmla="*/ 1277257 h 1944914"/>
                <a:gd name="connsiteX41" fmla="*/ 3294743 w 5167086"/>
                <a:gd name="connsiteY41" fmla="*/ 1081314 h 1944914"/>
                <a:gd name="connsiteX42" fmla="*/ 3439886 w 5167086"/>
                <a:gd name="connsiteY42" fmla="*/ 1066800 h 1944914"/>
                <a:gd name="connsiteX43" fmla="*/ 3526971 w 5167086"/>
                <a:gd name="connsiteY43" fmla="*/ 1066800 h 1944914"/>
                <a:gd name="connsiteX44" fmla="*/ 3526971 w 5167086"/>
                <a:gd name="connsiteY44" fmla="*/ 885371 h 1944914"/>
                <a:gd name="connsiteX45" fmla="*/ 3686628 w 5167086"/>
                <a:gd name="connsiteY45" fmla="*/ 885371 h 1944914"/>
                <a:gd name="connsiteX46" fmla="*/ 3824514 w 5167086"/>
                <a:gd name="connsiteY46" fmla="*/ 885371 h 1944914"/>
                <a:gd name="connsiteX47" fmla="*/ 3824514 w 5167086"/>
                <a:gd name="connsiteY47" fmla="*/ 551542 h 1944914"/>
                <a:gd name="connsiteX48" fmla="*/ 3947886 w 5167086"/>
                <a:gd name="connsiteY48" fmla="*/ 551542 h 1944914"/>
                <a:gd name="connsiteX49" fmla="*/ 3947886 w 5167086"/>
                <a:gd name="connsiteY49" fmla="*/ 333828 h 1944914"/>
                <a:gd name="connsiteX50" fmla="*/ 4078514 w 5167086"/>
                <a:gd name="connsiteY50" fmla="*/ 333828 h 1944914"/>
                <a:gd name="connsiteX51" fmla="*/ 4216400 w 5167086"/>
                <a:gd name="connsiteY51" fmla="*/ 333828 h 1944914"/>
                <a:gd name="connsiteX52" fmla="*/ 4216400 w 5167086"/>
                <a:gd name="connsiteY52" fmla="*/ 181428 h 1944914"/>
                <a:gd name="connsiteX53" fmla="*/ 4361543 w 5167086"/>
                <a:gd name="connsiteY53" fmla="*/ 181428 h 1944914"/>
                <a:gd name="connsiteX54" fmla="*/ 4361543 w 5167086"/>
                <a:gd name="connsiteY54" fmla="*/ 355600 h 1944914"/>
                <a:gd name="connsiteX55" fmla="*/ 4361543 w 5167086"/>
                <a:gd name="connsiteY55" fmla="*/ 566057 h 1944914"/>
                <a:gd name="connsiteX56" fmla="*/ 4448628 w 5167086"/>
                <a:gd name="connsiteY56" fmla="*/ 544285 h 1944914"/>
                <a:gd name="connsiteX57" fmla="*/ 4463142 w 5167086"/>
                <a:gd name="connsiteY57" fmla="*/ 377372 h 1944914"/>
                <a:gd name="connsiteX58" fmla="*/ 4579257 w 5167086"/>
                <a:gd name="connsiteY58" fmla="*/ 391885 h 1944914"/>
                <a:gd name="connsiteX59" fmla="*/ 4615543 w 5167086"/>
                <a:gd name="connsiteY59" fmla="*/ 544285 h 1944914"/>
                <a:gd name="connsiteX60" fmla="*/ 4738914 w 5167086"/>
                <a:gd name="connsiteY60" fmla="*/ 566057 h 1944914"/>
                <a:gd name="connsiteX61" fmla="*/ 4738914 w 5167086"/>
                <a:gd name="connsiteY61" fmla="*/ 362857 h 1944914"/>
                <a:gd name="connsiteX62" fmla="*/ 4818743 w 5167086"/>
                <a:gd name="connsiteY62" fmla="*/ 362857 h 1944914"/>
                <a:gd name="connsiteX63" fmla="*/ 4818743 w 5167086"/>
                <a:gd name="connsiteY63" fmla="*/ 159657 h 1944914"/>
                <a:gd name="connsiteX64" fmla="*/ 5029200 w 5167086"/>
                <a:gd name="connsiteY64" fmla="*/ 159657 h 1944914"/>
                <a:gd name="connsiteX65" fmla="*/ 5029200 w 5167086"/>
                <a:gd name="connsiteY65" fmla="*/ 725714 h 1944914"/>
                <a:gd name="connsiteX66" fmla="*/ 5167086 w 5167086"/>
                <a:gd name="connsiteY66" fmla="*/ 725714 h 1944914"/>
                <a:gd name="connsiteX0" fmla="*/ 0 w 5167086"/>
                <a:gd name="connsiteY0" fmla="*/ 515257 h 1944914"/>
                <a:gd name="connsiteX1" fmla="*/ 137886 w 5167086"/>
                <a:gd name="connsiteY1" fmla="*/ 515257 h 1944914"/>
                <a:gd name="connsiteX2" fmla="*/ 522514 w 5167086"/>
                <a:gd name="connsiteY2" fmla="*/ 515257 h 1944914"/>
                <a:gd name="connsiteX3" fmla="*/ 537029 w 5167086"/>
                <a:gd name="connsiteY3" fmla="*/ 188685 h 1944914"/>
                <a:gd name="connsiteX4" fmla="*/ 638628 w 5167086"/>
                <a:gd name="connsiteY4" fmla="*/ 188685 h 1944914"/>
                <a:gd name="connsiteX5" fmla="*/ 696685 w 5167086"/>
                <a:gd name="connsiteY5" fmla="*/ 14513 h 1944914"/>
                <a:gd name="connsiteX6" fmla="*/ 783771 w 5167086"/>
                <a:gd name="connsiteY6" fmla="*/ 0 h 1944914"/>
                <a:gd name="connsiteX7" fmla="*/ 776514 w 5167086"/>
                <a:gd name="connsiteY7" fmla="*/ 551542 h 1944914"/>
                <a:gd name="connsiteX8" fmla="*/ 1175657 w 5167086"/>
                <a:gd name="connsiteY8" fmla="*/ 551542 h 1944914"/>
                <a:gd name="connsiteX9" fmla="*/ 1175657 w 5167086"/>
                <a:gd name="connsiteY9" fmla="*/ 166914 h 1944914"/>
                <a:gd name="connsiteX10" fmla="*/ 1335314 w 5167086"/>
                <a:gd name="connsiteY10" fmla="*/ 166914 h 1944914"/>
                <a:gd name="connsiteX11" fmla="*/ 1335314 w 5167086"/>
                <a:gd name="connsiteY11" fmla="*/ 355600 h 1944914"/>
                <a:gd name="connsiteX12" fmla="*/ 1444171 w 5167086"/>
                <a:gd name="connsiteY12" fmla="*/ 355600 h 1944914"/>
                <a:gd name="connsiteX13" fmla="*/ 1444171 w 5167086"/>
                <a:gd name="connsiteY13" fmla="*/ 537028 h 1944914"/>
                <a:gd name="connsiteX14" fmla="*/ 1567543 w 5167086"/>
                <a:gd name="connsiteY14" fmla="*/ 537028 h 1944914"/>
                <a:gd name="connsiteX15" fmla="*/ 1567543 w 5167086"/>
                <a:gd name="connsiteY15" fmla="*/ 907142 h 1944914"/>
                <a:gd name="connsiteX16" fmla="*/ 1705428 w 5167086"/>
                <a:gd name="connsiteY16" fmla="*/ 907142 h 1944914"/>
                <a:gd name="connsiteX17" fmla="*/ 1705428 w 5167086"/>
                <a:gd name="connsiteY17" fmla="*/ 1088571 h 1944914"/>
                <a:gd name="connsiteX18" fmla="*/ 1843314 w 5167086"/>
                <a:gd name="connsiteY18" fmla="*/ 1088571 h 1944914"/>
                <a:gd name="connsiteX19" fmla="*/ 1843314 w 5167086"/>
                <a:gd name="connsiteY19" fmla="*/ 544285 h 1944914"/>
                <a:gd name="connsiteX20" fmla="*/ 1981200 w 5167086"/>
                <a:gd name="connsiteY20" fmla="*/ 544285 h 1944914"/>
                <a:gd name="connsiteX21" fmla="*/ 1981200 w 5167086"/>
                <a:gd name="connsiteY21" fmla="*/ 885371 h 1944914"/>
                <a:gd name="connsiteX22" fmla="*/ 2104571 w 5167086"/>
                <a:gd name="connsiteY22" fmla="*/ 885371 h 1944914"/>
                <a:gd name="connsiteX23" fmla="*/ 2104571 w 5167086"/>
                <a:gd name="connsiteY23" fmla="*/ 1066800 h 1944914"/>
                <a:gd name="connsiteX24" fmla="*/ 2227943 w 5167086"/>
                <a:gd name="connsiteY24" fmla="*/ 1066800 h 1944914"/>
                <a:gd name="connsiteX25" fmla="*/ 2227943 w 5167086"/>
                <a:gd name="connsiteY25" fmla="*/ 1640114 h 1944914"/>
                <a:gd name="connsiteX26" fmla="*/ 2351314 w 5167086"/>
                <a:gd name="connsiteY26" fmla="*/ 1640114 h 1944914"/>
                <a:gd name="connsiteX27" fmla="*/ 2351314 w 5167086"/>
                <a:gd name="connsiteY27" fmla="*/ 1277257 h 1944914"/>
                <a:gd name="connsiteX28" fmla="*/ 2510971 w 5167086"/>
                <a:gd name="connsiteY28" fmla="*/ 1277257 h 1944914"/>
                <a:gd name="connsiteX29" fmla="*/ 2510971 w 5167086"/>
                <a:gd name="connsiteY29" fmla="*/ 1603828 h 1944914"/>
                <a:gd name="connsiteX30" fmla="*/ 2619828 w 5167086"/>
                <a:gd name="connsiteY30" fmla="*/ 1603828 h 1944914"/>
                <a:gd name="connsiteX31" fmla="*/ 2619828 w 5167086"/>
                <a:gd name="connsiteY31" fmla="*/ 1944914 h 1944914"/>
                <a:gd name="connsiteX32" fmla="*/ 2786743 w 5167086"/>
                <a:gd name="connsiteY32" fmla="*/ 1944914 h 1944914"/>
                <a:gd name="connsiteX33" fmla="*/ 2786743 w 5167086"/>
                <a:gd name="connsiteY33" fmla="*/ 1574800 h 1944914"/>
                <a:gd name="connsiteX34" fmla="*/ 2910114 w 5167086"/>
                <a:gd name="connsiteY34" fmla="*/ 1574800 h 1944914"/>
                <a:gd name="connsiteX35" fmla="*/ 2910114 w 5167086"/>
                <a:gd name="connsiteY35" fmla="*/ 1081314 h 1944914"/>
                <a:gd name="connsiteX36" fmla="*/ 3033486 w 5167086"/>
                <a:gd name="connsiteY36" fmla="*/ 1081314 h 1944914"/>
                <a:gd name="connsiteX37" fmla="*/ 3033486 w 5167086"/>
                <a:gd name="connsiteY37" fmla="*/ 892628 h 1944914"/>
                <a:gd name="connsiteX38" fmla="*/ 3156857 w 5167086"/>
                <a:gd name="connsiteY38" fmla="*/ 892628 h 1944914"/>
                <a:gd name="connsiteX39" fmla="*/ 3156857 w 5167086"/>
                <a:gd name="connsiteY39" fmla="*/ 1277257 h 1944914"/>
                <a:gd name="connsiteX40" fmla="*/ 3302000 w 5167086"/>
                <a:gd name="connsiteY40" fmla="*/ 1277257 h 1944914"/>
                <a:gd name="connsiteX41" fmla="*/ 3294743 w 5167086"/>
                <a:gd name="connsiteY41" fmla="*/ 1081314 h 1944914"/>
                <a:gd name="connsiteX42" fmla="*/ 3439886 w 5167086"/>
                <a:gd name="connsiteY42" fmla="*/ 1066800 h 1944914"/>
                <a:gd name="connsiteX43" fmla="*/ 3526971 w 5167086"/>
                <a:gd name="connsiteY43" fmla="*/ 1066800 h 1944914"/>
                <a:gd name="connsiteX44" fmla="*/ 3526971 w 5167086"/>
                <a:gd name="connsiteY44" fmla="*/ 885371 h 1944914"/>
                <a:gd name="connsiteX45" fmla="*/ 3686628 w 5167086"/>
                <a:gd name="connsiteY45" fmla="*/ 885371 h 1944914"/>
                <a:gd name="connsiteX46" fmla="*/ 3824514 w 5167086"/>
                <a:gd name="connsiteY46" fmla="*/ 885371 h 1944914"/>
                <a:gd name="connsiteX47" fmla="*/ 3824514 w 5167086"/>
                <a:gd name="connsiteY47" fmla="*/ 551542 h 1944914"/>
                <a:gd name="connsiteX48" fmla="*/ 3947886 w 5167086"/>
                <a:gd name="connsiteY48" fmla="*/ 551542 h 1944914"/>
                <a:gd name="connsiteX49" fmla="*/ 3947886 w 5167086"/>
                <a:gd name="connsiteY49" fmla="*/ 333828 h 1944914"/>
                <a:gd name="connsiteX50" fmla="*/ 4078514 w 5167086"/>
                <a:gd name="connsiteY50" fmla="*/ 333828 h 1944914"/>
                <a:gd name="connsiteX51" fmla="*/ 4216400 w 5167086"/>
                <a:gd name="connsiteY51" fmla="*/ 333828 h 1944914"/>
                <a:gd name="connsiteX52" fmla="*/ 4216400 w 5167086"/>
                <a:gd name="connsiteY52" fmla="*/ 181428 h 1944914"/>
                <a:gd name="connsiteX53" fmla="*/ 4361543 w 5167086"/>
                <a:gd name="connsiteY53" fmla="*/ 181428 h 1944914"/>
                <a:gd name="connsiteX54" fmla="*/ 4361543 w 5167086"/>
                <a:gd name="connsiteY54" fmla="*/ 355600 h 1944914"/>
                <a:gd name="connsiteX55" fmla="*/ 4361543 w 5167086"/>
                <a:gd name="connsiteY55" fmla="*/ 566057 h 1944914"/>
                <a:gd name="connsiteX56" fmla="*/ 4448628 w 5167086"/>
                <a:gd name="connsiteY56" fmla="*/ 544285 h 1944914"/>
                <a:gd name="connsiteX57" fmla="*/ 4463142 w 5167086"/>
                <a:gd name="connsiteY57" fmla="*/ 377372 h 1944914"/>
                <a:gd name="connsiteX58" fmla="*/ 4579257 w 5167086"/>
                <a:gd name="connsiteY58" fmla="*/ 391885 h 1944914"/>
                <a:gd name="connsiteX59" fmla="*/ 4615543 w 5167086"/>
                <a:gd name="connsiteY59" fmla="*/ 544285 h 1944914"/>
                <a:gd name="connsiteX60" fmla="*/ 4738914 w 5167086"/>
                <a:gd name="connsiteY60" fmla="*/ 566057 h 1944914"/>
                <a:gd name="connsiteX61" fmla="*/ 4738914 w 5167086"/>
                <a:gd name="connsiteY61" fmla="*/ 362857 h 1944914"/>
                <a:gd name="connsiteX62" fmla="*/ 4818743 w 5167086"/>
                <a:gd name="connsiteY62" fmla="*/ 362857 h 1944914"/>
                <a:gd name="connsiteX63" fmla="*/ 4818743 w 5167086"/>
                <a:gd name="connsiteY63" fmla="*/ 159657 h 1944914"/>
                <a:gd name="connsiteX64" fmla="*/ 5029200 w 5167086"/>
                <a:gd name="connsiteY64" fmla="*/ 159657 h 1944914"/>
                <a:gd name="connsiteX65" fmla="*/ 5029200 w 5167086"/>
                <a:gd name="connsiteY65" fmla="*/ 725714 h 1944914"/>
                <a:gd name="connsiteX66" fmla="*/ 5167086 w 5167086"/>
                <a:gd name="connsiteY66" fmla="*/ 725714 h 1944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167086" h="1944914">
                  <a:moveTo>
                    <a:pt x="0" y="515257"/>
                  </a:moveTo>
                  <a:lnTo>
                    <a:pt x="137886" y="515257"/>
                  </a:lnTo>
                  <a:lnTo>
                    <a:pt x="522514" y="515257"/>
                  </a:lnTo>
                  <a:lnTo>
                    <a:pt x="537029" y="188685"/>
                  </a:lnTo>
                  <a:lnTo>
                    <a:pt x="638628" y="188685"/>
                  </a:lnTo>
                  <a:lnTo>
                    <a:pt x="696685" y="14513"/>
                  </a:lnTo>
                  <a:lnTo>
                    <a:pt x="783771" y="0"/>
                  </a:lnTo>
                  <a:cubicBezTo>
                    <a:pt x="786190" y="188685"/>
                    <a:pt x="774095" y="362857"/>
                    <a:pt x="776514" y="551542"/>
                  </a:cubicBezTo>
                  <a:lnTo>
                    <a:pt x="1175657" y="551542"/>
                  </a:lnTo>
                  <a:lnTo>
                    <a:pt x="1175657" y="166914"/>
                  </a:lnTo>
                  <a:lnTo>
                    <a:pt x="1335314" y="166914"/>
                  </a:lnTo>
                  <a:lnTo>
                    <a:pt x="1335314" y="355600"/>
                  </a:lnTo>
                  <a:lnTo>
                    <a:pt x="1444171" y="355600"/>
                  </a:lnTo>
                  <a:lnTo>
                    <a:pt x="1444171" y="537028"/>
                  </a:lnTo>
                  <a:lnTo>
                    <a:pt x="1567543" y="537028"/>
                  </a:lnTo>
                  <a:lnTo>
                    <a:pt x="1567543" y="907142"/>
                  </a:lnTo>
                  <a:lnTo>
                    <a:pt x="1705428" y="907142"/>
                  </a:lnTo>
                  <a:lnTo>
                    <a:pt x="1705428" y="1088571"/>
                  </a:lnTo>
                  <a:lnTo>
                    <a:pt x="1843314" y="1088571"/>
                  </a:lnTo>
                  <a:lnTo>
                    <a:pt x="1843314" y="544285"/>
                  </a:lnTo>
                  <a:lnTo>
                    <a:pt x="1981200" y="544285"/>
                  </a:lnTo>
                  <a:lnTo>
                    <a:pt x="1981200" y="885371"/>
                  </a:lnTo>
                  <a:lnTo>
                    <a:pt x="2104571" y="885371"/>
                  </a:lnTo>
                  <a:lnTo>
                    <a:pt x="2104571" y="1066800"/>
                  </a:lnTo>
                  <a:lnTo>
                    <a:pt x="2227943" y="1066800"/>
                  </a:lnTo>
                  <a:lnTo>
                    <a:pt x="2227943" y="1640114"/>
                  </a:lnTo>
                  <a:lnTo>
                    <a:pt x="2351314" y="1640114"/>
                  </a:lnTo>
                  <a:lnTo>
                    <a:pt x="2351314" y="1277257"/>
                  </a:lnTo>
                  <a:lnTo>
                    <a:pt x="2510971" y="1277257"/>
                  </a:lnTo>
                  <a:lnTo>
                    <a:pt x="2510971" y="1603828"/>
                  </a:lnTo>
                  <a:lnTo>
                    <a:pt x="2619828" y="1603828"/>
                  </a:lnTo>
                  <a:lnTo>
                    <a:pt x="2619828" y="1944914"/>
                  </a:lnTo>
                  <a:lnTo>
                    <a:pt x="2786743" y="1944914"/>
                  </a:lnTo>
                  <a:lnTo>
                    <a:pt x="2786743" y="1574800"/>
                  </a:lnTo>
                  <a:lnTo>
                    <a:pt x="2910114" y="1574800"/>
                  </a:lnTo>
                  <a:lnTo>
                    <a:pt x="2910114" y="1081314"/>
                  </a:lnTo>
                  <a:lnTo>
                    <a:pt x="3033486" y="1081314"/>
                  </a:lnTo>
                  <a:lnTo>
                    <a:pt x="3033486" y="892628"/>
                  </a:lnTo>
                  <a:lnTo>
                    <a:pt x="3156857" y="892628"/>
                  </a:lnTo>
                  <a:lnTo>
                    <a:pt x="3156857" y="1277257"/>
                  </a:lnTo>
                  <a:cubicBezTo>
                    <a:pt x="3205238" y="1277257"/>
                    <a:pt x="3279019" y="1309914"/>
                    <a:pt x="3302000" y="1277257"/>
                  </a:cubicBezTo>
                  <a:cubicBezTo>
                    <a:pt x="3324981" y="1244600"/>
                    <a:pt x="3297162" y="1153886"/>
                    <a:pt x="3294743" y="1081314"/>
                  </a:cubicBezTo>
                  <a:lnTo>
                    <a:pt x="3439886" y="1066800"/>
                  </a:lnTo>
                  <a:lnTo>
                    <a:pt x="3526971" y="1066800"/>
                  </a:lnTo>
                  <a:lnTo>
                    <a:pt x="3526971" y="885371"/>
                  </a:lnTo>
                  <a:lnTo>
                    <a:pt x="3686628" y="885371"/>
                  </a:lnTo>
                  <a:lnTo>
                    <a:pt x="3824514" y="885371"/>
                  </a:lnTo>
                  <a:lnTo>
                    <a:pt x="3824514" y="551542"/>
                  </a:lnTo>
                  <a:lnTo>
                    <a:pt x="3947886" y="551542"/>
                  </a:lnTo>
                  <a:lnTo>
                    <a:pt x="3947886" y="333828"/>
                  </a:lnTo>
                  <a:lnTo>
                    <a:pt x="4078514" y="333828"/>
                  </a:lnTo>
                  <a:lnTo>
                    <a:pt x="4216400" y="333828"/>
                  </a:lnTo>
                  <a:lnTo>
                    <a:pt x="4216400" y="181428"/>
                  </a:lnTo>
                  <a:lnTo>
                    <a:pt x="4361543" y="181428"/>
                  </a:lnTo>
                  <a:lnTo>
                    <a:pt x="4361543" y="355600"/>
                  </a:lnTo>
                  <a:lnTo>
                    <a:pt x="4361543" y="566057"/>
                  </a:lnTo>
                  <a:cubicBezTo>
                    <a:pt x="4390571" y="558800"/>
                    <a:pt x="4431695" y="575732"/>
                    <a:pt x="4448628" y="544285"/>
                  </a:cubicBezTo>
                  <a:cubicBezTo>
                    <a:pt x="4465561" y="512838"/>
                    <a:pt x="4441371" y="402772"/>
                    <a:pt x="4463142" y="377372"/>
                  </a:cubicBezTo>
                  <a:cubicBezTo>
                    <a:pt x="4484913" y="351972"/>
                    <a:pt x="4549019" y="377371"/>
                    <a:pt x="4579257" y="391885"/>
                  </a:cubicBezTo>
                  <a:cubicBezTo>
                    <a:pt x="4609495" y="406399"/>
                    <a:pt x="4588934" y="515256"/>
                    <a:pt x="4615543" y="544285"/>
                  </a:cubicBezTo>
                  <a:cubicBezTo>
                    <a:pt x="4642152" y="573314"/>
                    <a:pt x="4723190" y="582990"/>
                    <a:pt x="4738914" y="566057"/>
                  </a:cubicBezTo>
                  <a:lnTo>
                    <a:pt x="4738914" y="362857"/>
                  </a:lnTo>
                  <a:lnTo>
                    <a:pt x="4818743" y="362857"/>
                  </a:lnTo>
                  <a:lnTo>
                    <a:pt x="4818743" y="159657"/>
                  </a:lnTo>
                  <a:lnTo>
                    <a:pt x="5029200" y="159657"/>
                  </a:lnTo>
                  <a:lnTo>
                    <a:pt x="5029200" y="725714"/>
                  </a:lnTo>
                  <a:lnTo>
                    <a:pt x="5167086" y="725714"/>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Freeform 13"/>
            <p:cNvSpPr/>
            <p:nvPr/>
          </p:nvSpPr>
          <p:spPr>
            <a:xfrm>
              <a:off x="7003143" y="2881086"/>
              <a:ext cx="1124857" cy="1617157"/>
            </a:xfrm>
            <a:custGeom>
              <a:avLst/>
              <a:gdLst>
                <a:gd name="connsiteX0" fmla="*/ 0 w 1124857"/>
                <a:gd name="connsiteY0" fmla="*/ 362857 h 1429657"/>
                <a:gd name="connsiteX1" fmla="*/ 0 w 1124857"/>
                <a:gd name="connsiteY1" fmla="*/ 166914 h 1429657"/>
                <a:gd name="connsiteX2" fmla="*/ 72571 w 1124857"/>
                <a:gd name="connsiteY2" fmla="*/ 166914 h 1429657"/>
                <a:gd name="connsiteX3" fmla="*/ 72571 w 1124857"/>
                <a:gd name="connsiteY3" fmla="*/ 0 h 1429657"/>
                <a:gd name="connsiteX4" fmla="*/ 195943 w 1124857"/>
                <a:gd name="connsiteY4" fmla="*/ 0 h 1429657"/>
                <a:gd name="connsiteX5" fmla="*/ 195943 w 1124857"/>
                <a:gd name="connsiteY5" fmla="*/ 341085 h 1429657"/>
                <a:gd name="connsiteX6" fmla="*/ 312057 w 1124857"/>
                <a:gd name="connsiteY6" fmla="*/ 341085 h 1429657"/>
                <a:gd name="connsiteX7" fmla="*/ 464457 w 1124857"/>
                <a:gd name="connsiteY7" fmla="*/ 341085 h 1429657"/>
                <a:gd name="connsiteX8" fmla="*/ 464457 w 1124857"/>
                <a:gd name="connsiteY8" fmla="*/ 711200 h 1429657"/>
                <a:gd name="connsiteX9" fmla="*/ 609600 w 1124857"/>
                <a:gd name="connsiteY9" fmla="*/ 711200 h 1429657"/>
                <a:gd name="connsiteX10" fmla="*/ 609600 w 1124857"/>
                <a:gd name="connsiteY10" fmla="*/ 1262743 h 1429657"/>
                <a:gd name="connsiteX11" fmla="*/ 711200 w 1124857"/>
                <a:gd name="connsiteY11" fmla="*/ 1262743 h 1429657"/>
                <a:gd name="connsiteX12" fmla="*/ 711200 w 1124857"/>
                <a:gd name="connsiteY12" fmla="*/ 1074057 h 1429657"/>
                <a:gd name="connsiteX13" fmla="*/ 827314 w 1124857"/>
                <a:gd name="connsiteY13" fmla="*/ 1074057 h 1429657"/>
                <a:gd name="connsiteX14" fmla="*/ 827314 w 1124857"/>
                <a:gd name="connsiteY14" fmla="*/ 870857 h 1429657"/>
                <a:gd name="connsiteX15" fmla="*/ 994228 w 1124857"/>
                <a:gd name="connsiteY15" fmla="*/ 870857 h 1429657"/>
                <a:gd name="connsiteX16" fmla="*/ 994228 w 1124857"/>
                <a:gd name="connsiteY16" fmla="*/ 1429657 h 1429657"/>
                <a:gd name="connsiteX17" fmla="*/ 1124857 w 1124857"/>
                <a:gd name="connsiteY17" fmla="*/ 1429657 h 1429657"/>
                <a:gd name="connsiteX0" fmla="*/ 0 w 1023257"/>
                <a:gd name="connsiteY0" fmla="*/ 362857 h 1632857"/>
                <a:gd name="connsiteX1" fmla="*/ 0 w 1023257"/>
                <a:gd name="connsiteY1" fmla="*/ 166914 h 1632857"/>
                <a:gd name="connsiteX2" fmla="*/ 72571 w 1023257"/>
                <a:gd name="connsiteY2" fmla="*/ 166914 h 1632857"/>
                <a:gd name="connsiteX3" fmla="*/ 72571 w 1023257"/>
                <a:gd name="connsiteY3" fmla="*/ 0 h 1632857"/>
                <a:gd name="connsiteX4" fmla="*/ 195943 w 1023257"/>
                <a:gd name="connsiteY4" fmla="*/ 0 h 1632857"/>
                <a:gd name="connsiteX5" fmla="*/ 195943 w 1023257"/>
                <a:gd name="connsiteY5" fmla="*/ 341085 h 1632857"/>
                <a:gd name="connsiteX6" fmla="*/ 312057 w 1023257"/>
                <a:gd name="connsiteY6" fmla="*/ 341085 h 1632857"/>
                <a:gd name="connsiteX7" fmla="*/ 464457 w 1023257"/>
                <a:gd name="connsiteY7" fmla="*/ 341085 h 1632857"/>
                <a:gd name="connsiteX8" fmla="*/ 464457 w 1023257"/>
                <a:gd name="connsiteY8" fmla="*/ 711200 h 1632857"/>
                <a:gd name="connsiteX9" fmla="*/ 609600 w 1023257"/>
                <a:gd name="connsiteY9" fmla="*/ 711200 h 1632857"/>
                <a:gd name="connsiteX10" fmla="*/ 609600 w 1023257"/>
                <a:gd name="connsiteY10" fmla="*/ 1262743 h 1632857"/>
                <a:gd name="connsiteX11" fmla="*/ 711200 w 1023257"/>
                <a:gd name="connsiteY11" fmla="*/ 1262743 h 1632857"/>
                <a:gd name="connsiteX12" fmla="*/ 711200 w 1023257"/>
                <a:gd name="connsiteY12" fmla="*/ 1074057 h 1632857"/>
                <a:gd name="connsiteX13" fmla="*/ 827314 w 1023257"/>
                <a:gd name="connsiteY13" fmla="*/ 1074057 h 1632857"/>
                <a:gd name="connsiteX14" fmla="*/ 827314 w 1023257"/>
                <a:gd name="connsiteY14" fmla="*/ 870857 h 1632857"/>
                <a:gd name="connsiteX15" fmla="*/ 994228 w 1023257"/>
                <a:gd name="connsiteY15" fmla="*/ 870857 h 1632857"/>
                <a:gd name="connsiteX16" fmla="*/ 994228 w 1023257"/>
                <a:gd name="connsiteY16" fmla="*/ 1429657 h 1632857"/>
                <a:gd name="connsiteX17" fmla="*/ 1023257 w 1023257"/>
                <a:gd name="connsiteY17" fmla="*/ 1632857 h 1632857"/>
                <a:gd name="connsiteX0" fmla="*/ 0 w 1001486"/>
                <a:gd name="connsiteY0" fmla="*/ 362857 h 1603829"/>
                <a:gd name="connsiteX1" fmla="*/ 0 w 1001486"/>
                <a:gd name="connsiteY1" fmla="*/ 166914 h 1603829"/>
                <a:gd name="connsiteX2" fmla="*/ 72571 w 1001486"/>
                <a:gd name="connsiteY2" fmla="*/ 166914 h 1603829"/>
                <a:gd name="connsiteX3" fmla="*/ 72571 w 1001486"/>
                <a:gd name="connsiteY3" fmla="*/ 0 h 1603829"/>
                <a:gd name="connsiteX4" fmla="*/ 195943 w 1001486"/>
                <a:gd name="connsiteY4" fmla="*/ 0 h 1603829"/>
                <a:gd name="connsiteX5" fmla="*/ 195943 w 1001486"/>
                <a:gd name="connsiteY5" fmla="*/ 341085 h 1603829"/>
                <a:gd name="connsiteX6" fmla="*/ 312057 w 1001486"/>
                <a:gd name="connsiteY6" fmla="*/ 341085 h 1603829"/>
                <a:gd name="connsiteX7" fmla="*/ 464457 w 1001486"/>
                <a:gd name="connsiteY7" fmla="*/ 341085 h 1603829"/>
                <a:gd name="connsiteX8" fmla="*/ 464457 w 1001486"/>
                <a:gd name="connsiteY8" fmla="*/ 711200 h 1603829"/>
                <a:gd name="connsiteX9" fmla="*/ 609600 w 1001486"/>
                <a:gd name="connsiteY9" fmla="*/ 711200 h 1603829"/>
                <a:gd name="connsiteX10" fmla="*/ 609600 w 1001486"/>
                <a:gd name="connsiteY10" fmla="*/ 1262743 h 1603829"/>
                <a:gd name="connsiteX11" fmla="*/ 711200 w 1001486"/>
                <a:gd name="connsiteY11" fmla="*/ 1262743 h 1603829"/>
                <a:gd name="connsiteX12" fmla="*/ 711200 w 1001486"/>
                <a:gd name="connsiteY12" fmla="*/ 1074057 h 1603829"/>
                <a:gd name="connsiteX13" fmla="*/ 827314 w 1001486"/>
                <a:gd name="connsiteY13" fmla="*/ 1074057 h 1603829"/>
                <a:gd name="connsiteX14" fmla="*/ 827314 w 1001486"/>
                <a:gd name="connsiteY14" fmla="*/ 870857 h 1603829"/>
                <a:gd name="connsiteX15" fmla="*/ 994228 w 1001486"/>
                <a:gd name="connsiteY15" fmla="*/ 870857 h 1603829"/>
                <a:gd name="connsiteX16" fmla="*/ 994228 w 1001486"/>
                <a:gd name="connsiteY16" fmla="*/ 1429657 h 1603829"/>
                <a:gd name="connsiteX17" fmla="*/ 1001486 w 1001486"/>
                <a:gd name="connsiteY17" fmla="*/ 1603829 h 1603829"/>
                <a:gd name="connsiteX0" fmla="*/ 0 w 1002023"/>
                <a:gd name="connsiteY0" fmla="*/ 362857 h 1621835"/>
                <a:gd name="connsiteX1" fmla="*/ 0 w 1002023"/>
                <a:gd name="connsiteY1" fmla="*/ 166914 h 1621835"/>
                <a:gd name="connsiteX2" fmla="*/ 72571 w 1002023"/>
                <a:gd name="connsiteY2" fmla="*/ 166914 h 1621835"/>
                <a:gd name="connsiteX3" fmla="*/ 72571 w 1002023"/>
                <a:gd name="connsiteY3" fmla="*/ 0 h 1621835"/>
                <a:gd name="connsiteX4" fmla="*/ 195943 w 1002023"/>
                <a:gd name="connsiteY4" fmla="*/ 0 h 1621835"/>
                <a:gd name="connsiteX5" fmla="*/ 195943 w 1002023"/>
                <a:gd name="connsiteY5" fmla="*/ 341085 h 1621835"/>
                <a:gd name="connsiteX6" fmla="*/ 312057 w 1002023"/>
                <a:gd name="connsiteY6" fmla="*/ 341085 h 1621835"/>
                <a:gd name="connsiteX7" fmla="*/ 464457 w 1002023"/>
                <a:gd name="connsiteY7" fmla="*/ 341085 h 1621835"/>
                <a:gd name="connsiteX8" fmla="*/ 464457 w 1002023"/>
                <a:gd name="connsiteY8" fmla="*/ 711200 h 1621835"/>
                <a:gd name="connsiteX9" fmla="*/ 609600 w 1002023"/>
                <a:gd name="connsiteY9" fmla="*/ 711200 h 1621835"/>
                <a:gd name="connsiteX10" fmla="*/ 609600 w 1002023"/>
                <a:gd name="connsiteY10" fmla="*/ 1262743 h 1621835"/>
                <a:gd name="connsiteX11" fmla="*/ 711200 w 1002023"/>
                <a:gd name="connsiteY11" fmla="*/ 1262743 h 1621835"/>
                <a:gd name="connsiteX12" fmla="*/ 711200 w 1002023"/>
                <a:gd name="connsiteY12" fmla="*/ 1074057 h 1621835"/>
                <a:gd name="connsiteX13" fmla="*/ 827314 w 1002023"/>
                <a:gd name="connsiteY13" fmla="*/ 1074057 h 1621835"/>
                <a:gd name="connsiteX14" fmla="*/ 827314 w 1002023"/>
                <a:gd name="connsiteY14" fmla="*/ 870857 h 1621835"/>
                <a:gd name="connsiteX15" fmla="*/ 994228 w 1002023"/>
                <a:gd name="connsiteY15" fmla="*/ 870857 h 1621835"/>
                <a:gd name="connsiteX16" fmla="*/ 994228 w 1002023"/>
                <a:gd name="connsiteY16" fmla="*/ 1429657 h 1621835"/>
                <a:gd name="connsiteX17" fmla="*/ 1001486 w 1002023"/>
                <a:gd name="connsiteY17" fmla="*/ 1603829 h 1621835"/>
                <a:gd name="connsiteX18" fmla="*/ 1001486 w 1002023"/>
                <a:gd name="connsiteY18" fmla="*/ 1618343 h 1621835"/>
                <a:gd name="connsiteX0" fmla="*/ 0 w 1124857"/>
                <a:gd name="connsiteY0" fmla="*/ 362857 h 1617157"/>
                <a:gd name="connsiteX1" fmla="*/ 0 w 1124857"/>
                <a:gd name="connsiteY1" fmla="*/ 166914 h 1617157"/>
                <a:gd name="connsiteX2" fmla="*/ 72571 w 1124857"/>
                <a:gd name="connsiteY2" fmla="*/ 166914 h 1617157"/>
                <a:gd name="connsiteX3" fmla="*/ 72571 w 1124857"/>
                <a:gd name="connsiteY3" fmla="*/ 0 h 1617157"/>
                <a:gd name="connsiteX4" fmla="*/ 195943 w 1124857"/>
                <a:gd name="connsiteY4" fmla="*/ 0 h 1617157"/>
                <a:gd name="connsiteX5" fmla="*/ 195943 w 1124857"/>
                <a:gd name="connsiteY5" fmla="*/ 341085 h 1617157"/>
                <a:gd name="connsiteX6" fmla="*/ 312057 w 1124857"/>
                <a:gd name="connsiteY6" fmla="*/ 341085 h 1617157"/>
                <a:gd name="connsiteX7" fmla="*/ 464457 w 1124857"/>
                <a:gd name="connsiteY7" fmla="*/ 341085 h 1617157"/>
                <a:gd name="connsiteX8" fmla="*/ 464457 w 1124857"/>
                <a:gd name="connsiteY8" fmla="*/ 711200 h 1617157"/>
                <a:gd name="connsiteX9" fmla="*/ 609600 w 1124857"/>
                <a:gd name="connsiteY9" fmla="*/ 711200 h 1617157"/>
                <a:gd name="connsiteX10" fmla="*/ 609600 w 1124857"/>
                <a:gd name="connsiteY10" fmla="*/ 1262743 h 1617157"/>
                <a:gd name="connsiteX11" fmla="*/ 711200 w 1124857"/>
                <a:gd name="connsiteY11" fmla="*/ 1262743 h 1617157"/>
                <a:gd name="connsiteX12" fmla="*/ 711200 w 1124857"/>
                <a:gd name="connsiteY12" fmla="*/ 1074057 h 1617157"/>
                <a:gd name="connsiteX13" fmla="*/ 827314 w 1124857"/>
                <a:gd name="connsiteY13" fmla="*/ 1074057 h 1617157"/>
                <a:gd name="connsiteX14" fmla="*/ 827314 w 1124857"/>
                <a:gd name="connsiteY14" fmla="*/ 870857 h 1617157"/>
                <a:gd name="connsiteX15" fmla="*/ 994228 w 1124857"/>
                <a:gd name="connsiteY15" fmla="*/ 870857 h 1617157"/>
                <a:gd name="connsiteX16" fmla="*/ 994228 w 1124857"/>
                <a:gd name="connsiteY16" fmla="*/ 1429657 h 1617157"/>
                <a:gd name="connsiteX17" fmla="*/ 1001486 w 1124857"/>
                <a:gd name="connsiteY17" fmla="*/ 1603829 h 1617157"/>
                <a:gd name="connsiteX18" fmla="*/ 1124857 w 1124857"/>
                <a:gd name="connsiteY18" fmla="*/ 1603828 h 1617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24857" h="1617157">
                  <a:moveTo>
                    <a:pt x="0" y="362857"/>
                  </a:moveTo>
                  <a:lnTo>
                    <a:pt x="0" y="166914"/>
                  </a:lnTo>
                  <a:lnTo>
                    <a:pt x="72571" y="166914"/>
                  </a:lnTo>
                  <a:lnTo>
                    <a:pt x="72571" y="0"/>
                  </a:lnTo>
                  <a:lnTo>
                    <a:pt x="195943" y="0"/>
                  </a:lnTo>
                  <a:lnTo>
                    <a:pt x="195943" y="341085"/>
                  </a:lnTo>
                  <a:lnTo>
                    <a:pt x="312057" y="341085"/>
                  </a:lnTo>
                  <a:lnTo>
                    <a:pt x="464457" y="341085"/>
                  </a:lnTo>
                  <a:lnTo>
                    <a:pt x="464457" y="711200"/>
                  </a:lnTo>
                  <a:lnTo>
                    <a:pt x="609600" y="711200"/>
                  </a:lnTo>
                  <a:lnTo>
                    <a:pt x="609600" y="1262743"/>
                  </a:lnTo>
                  <a:lnTo>
                    <a:pt x="711200" y="1262743"/>
                  </a:lnTo>
                  <a:lnTo>
                    <a:pt x="711200" y="1074057"/>
                  </a:lnTo>
                  <a:lnTo>
                    <a:pt x="827314" y="1074057"/>
                  </a:lnTo>
                  <a:lnTo>
                    <a:pt x="827314" y="870857"/>
                  </a:lnTo>
                  <a:lnTo>
                    <a:pt x="994228" y="870857"/>
                  </a:lnTo>
                  <a:lnTo>
                    <a:pt x="994228" y="1429657"/>
                  </a:lnTo>
                  <a:lnTo>
                    <a:pt x="1001486" y="1603829"/>
                  </a:lnTo>
                  <a:cubicBezTo>
                    <a:pt x="1002696" y="1635277"/>
                    <a:pt x="1124857" y="1600804"/>
                    <a:pt x="1124857" y="160382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extLst>
      <p:ext uri="{BB962C8B-B14F-4D97-AF65-F5344CB8AC3E}">
        <p14:creationId xmlns:p14="http://schemas.microsoft.com/office/powerpoint/2010/main" val="7020009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defTabSz="684213" eaLnBrk="1" hangingPunct="1"/>
            <a:r>
              <a:rPr lang="pt-BR"/>
              <a:t>Convolução</a:t>
            </a:r>
          </a:p>
        </p:txBody>
      </p:sp>
      <p:sp>
        <p:nvSpPr>
          <p:cNvPr id="71683" name="Rectangle 3"/>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71684" name="Rectangle 4"/>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71685" name="Rectangle 5"/>
          <p:cNvSpPr>
            <a:spLocks noChangeArrowheads="1"/>
          </p:cNvSpPr>
          <p:nvPr/>
        </p:nvSpPr>
        <p:spPr bwMode="auto">
          <a:xfrm>
            <a:off x="0" y="3279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71686" name="Rectangle 6"/>
          <p:cNvSpPr>
            <a:spLocks noChangeArrowheads="1"/>
          </p:cNvSpPr>
          <p:nvPr/>
        </p:nvSpPr>
        <p:spPr bwMode="auto">
          <a:xfrm>
            <a:off x="0" y="3576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71687" name="Rectangle 7"/>
          <p:cNvSpPr>
            <a:spLocks noChangeArrowheads="1"/>
          </p:cNvSpPr>
          <p:nvPr/>
        </p:nvSpPr>
        <p:spPr bwMode="auto">
          <a:xfrm>
            <a:off x="0" y="36179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graphicFrame>
        <p:nvGraphicFramePr>
          <p:cNvPr id="437256" name="Object 8"/>
          <p:cNvGraphicFramePr>
            <a:graphicFrameLocks noChangeAspect="1"/>
          </p:cNvGraphicFramePr>
          <p:nvPr/>
        </p:nvGraphicFramePr>
        <p:xfrm>
          <a:off x="1497013" y="3287713"/>
          <a:ext cx="5822950" cy="1366837"/>
        </p:xfrm>
        <a:graphic>
          <a:graphicData uri="http://schemas.openxmlformats.org/presentationml/2006/ole">
            <mc:AlternateContent xmlns:mc="http://schemas.openxmlformats.org/markup-compatibility/2006">
              <mc:Choice xmlns:v="urn:schemas-microsoft-com:vml" Requires="v">
                <p:oleObj spid="_x0000_s441348" name="Equation" r:id="rId4" imgW="1511300" imgH="482600" progId="Equation.3">
                  <p:embed/>
                </p:oleObj>
              </mc:Choice>
              <mc:Fallback>
                <p:oleObj name="Equation" r:id="rId4" imgW="1511300" imgH="482600" progId="Equation.3">
                  <p:embed/>
                  <p:pic>
                    <p:nvPicPr>
                      <p:cNvPr id="43725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97013" y="3287713"/>
                        <a:ext cx="5822950" cy="1366837"/>
                      </a:xfrm>
                      <a:prstGeom prst="rect">
                        <a:avLst/>
                      </a:prstGeom>
                      <a:noFill/>
                      <a:ln>
                        <a:noFill/>
                      </a:ln>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437257" name="Object 9"/>
          <p:cNvGraphicFramePr>
            <a:graphicFrameLocks noChangeAspect="1"/>
          </p:cNvGraphicFramePr>
          <p:nvPr/>
        </p:nvGraphicFramePr>
        <p:xfrm>
          <a:off x="2262188" y="4913313"/>
          <a:ext cx="3771900" cy="1290637"/>
        </p:xfrm>
        <a:graphic>
          <a:graphicData uri="http://schemas.openxmlformats.org/presentationml/2006/ole">
            <mc:AlternateContent xmlns:mc="http://schemas.openxmlformats.org/markup-compatibility/2006">
              <mc:Choice xmlns:v="urn:schemas-microsoft-com:vml" Requires="v">
                <p:oleObj spid="_x0000_s441349" name="Equation" r:id="rId6" imgW="914400" imgH="431640" progId="Equation.3">
                  <p:embed/>
                </p:oleObj>
              </mc:Choice>
              <mc:Fallback>
                <p:oleObj name="Equation" r:id="rId6" imgW="914400" imgH="431640" progId="Equation.3">
                  <p:embed/>
                  <p:pic>
                    <p:nvPicPr>
                      <p:cNvPr id="43725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2188" y="4913313"/>
                        <a:ext cx="377190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690" name="Object 10"/>
          <p:cNvGraphicFramePr>
            <a:graphicFrameLocks noChangeAspect="1"/>
          </p:cNvGraphicFramePr>
          <p:nvPr/>
        </p:nvGraphicFramePr>
        <p:xfrm>
          <a:off x="1173163" y="1566863"/>
          <a:ext cx="6831012" cy="1065212"/>
        </p:xfrm>
        <a:graphic>
          <a:graphicData uri="http://schemas.openxmlformats.org/presentationml/2006/ole">
            <mc:AlternateContent xmlns:mc="http://schemas.openxmlformats.org/markup-compatibility/2006">
              <mc:Choice xmlns:v="urn:schemas-microsoft-com:vml" Requires="v">
                <p:oleObj spid="_x0000_s441350" name="Equation" r:id="rId8" imgW="2120900" imgH="330200" progId="Equation.3">
                  <p:embed/>
                </p:oleObj>
              </mc:Choice>
              <mc:Fallback>
                <p:oleObj name="Equation" r:id="rId8" imgW="2120900" imgH="330200" progId="Equation.3">
                  <p:embed/>
                  <p:pic>
                    <p:nvPicPr>
                      <p:cNvPr id="7169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73163" y="1566863"/>
                        <a:ext cx="6831012" cy="10652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31202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72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37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t>Convolution</a:t>
            </a:r>
          </a:p>
        </p:txBody>
      </p:sp>
      <p:sp>
        <p:nvSpPr>
          <p:cNvPr id="72707" name="Rectangle 3"/>
          <p:cNvSpPr>
            <a:spLocks noGrp="1" noChangeArrowheads="1"/>
          </p:cNvSpPr>
          <p:nvPr>
            <p:ph type="body" idx="1"/>
          </p:nvPr>
        </p:nvSpPr>
        <p:spPr/>
        <p:txBody>
          <a:bodyPr/>
          <a:lstStyle/>
          <a:p>
            <a:pPr eaLnBrk="1" hangingPunct="1"/>
            <a:r>
              <a:rPr lang="en-US"/>
              <a:t>Pictorially</a:t>
            </a:r>
          </a:p>
        </p:txBody>
      </p:sp>
      <p:sp>
        <p:nvSpPr>
          <p:cNvPr id="72708" name="Line 4"/>
          <p:cNvSpPr>
            <a:spLocks noChangeShapeType="1"/>
          </p:cNvSpPr>
          <p:nvPr/>
        </p:nvSpPr>
        <p:spPr bwMode="auto">
          <a:xfrm flipV="1">
            <a:off x="4495800" y="2362200"/>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09" name="Line 5"/>
          <p:cNvSpPr>
            <a:spLocks noChangeShapeType="1"/>
          </p:cNvSpPr>
          <p:nvPr/>
        </p:nvSpPr>
        <p:spPr bwMode="auto">
          <a:xfrm>
            <a:off x="1219200" y="41148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10" name="Freeform 6"/>
          <p:cNvSpPr>
            <a:spLocks/>
          </p:cNvSpPr>
          <p:nvPr/>
        </p:nvSpPr>
        <p:spPr bwMode="auto">
          <a:xfrm>
            <a:off x="1219200" y="2657475"/>
            <a:ext cx="6858000" cy="1192213"/>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8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11" name="Text Box 7"/>
          <p:cNvSpPr txBox="1">
            <a:spLocks noChangeArrowheads="1"/>
          </p:cNvSpPr>
          <p:nvPr/>
        </p:nvSpPr>
        <p:spPr bwMode="auto">
          <a:xfrm>
            <a:off x="6308725" y="2784475"/>
            <a:ext cx="606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f(x)</a:t>
            </a:r>
          </a:p>
        </p:txBody>
      </p:sp>
      <p:sp>
        <p:nvSpPr>
          <p:cNvPr id="72712" name="Line 8"/>
          <p:cNvSpPr>
            <a:spLocks noChangeShapeType="1"/>
          </p:cNvSpPr>
          <p:nvPr/>
        </p:nvSpPr>
        <p:spPr bwMode="auto">
          <a:xfrm flipV="1">
            <a:off x="4495800" y="4343400"/>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13" name="Line 9"/>
          <p:cNvSpPr>
            <a:spLocks noChangeShapeType="1"/>
          </p:cNvSpPr>
          <p:nvPr/>
        </p:nvSpPr>
        <p:spPr bwMode="auto">
          <a:xfrm>
            <a:off x="1219200" y="60960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14" name="Freeform 10"/>
          <p:cNvSpPr>
            <a:spLocks/>
          </p:cNvSpPr>
          <p:nvPr/>
        </p:nvSpPr>
        <p:spPr bwMode="auto">
          <a:xfrm>
            <a:off x="1222375" y="5168900"/>
            <a:ext cx="6854825" cy="979488"/>
          </a:xfrm>
          <a:custGeom>
            <a:avLst/>
            <a:gdLst>
              <a:gd name="T0" fmla="*/ 0 w 4318"/>
              <a:gd name="T1" fmla="*/ 923925 h 617"/>
              <a:gd name="T2" fmla="*/ 938213 w 4318"/>
              <a:gd name="T3" fmla="*/ 935038 h 617"/>
              <a:gd name="T4" fmla="*/ 1597025 w 4318"/>
              <a:gd name="T5" fmla="*/ 927100 h 617"/>
              <a:gd name="T6" fmla="*/ 2206625 w 4318"/>
              <a:gd name="T7" fmla="*/ 622300 h 617"/>
              <a:gd name="T8" fmla="*/ 2435225 w 4318"/>
              <a:gd name="T9" fmla="*/ 241300 h 617"/>
              <a:gd name="T10" fmla="*/ 2740025 w 4318"/>
              <a:gd name="T11" fmla="*/ 393700 h 617"/>
              <a:gd name="T12" fmla="*/ 3578225 w 4318"/>
              <a:gd name="T13" fmla="*/ 12700 h 617"/>
              <a:gd name="T14" fmla="*/ 3806825 w 4318"/>
              <a:gd name="T15" fmla="*/ 317500 h 617"/>
              <a:gd name="T16" fmla="*/ 4340225 w 4318"/>
              <a:gd name="T17" fmla="*/ 622300 h 617"/>
              <a:gd name="T18" fmla="*/ 4568825 w 4318"/>
              <a:gd name="T19" fmla="*/ 927100 h 617"/>
              <a:gd name="T20" fmla="*/ 5178425 w 4318"/>
              <a:gd name="T21" fmla="*/ 927100 h 617"/>
              <a:gd name="T22" fmla="*/ 5864225 w 4318"/>
              <a:gd name="T23" fmla="*/ 927100 h 617"/>
              <a:gd name="T24" fmla="*/ 6854825 w 4318"/>
              <a:gd name="T25" fmla="*/ 927100 h 6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18" h="617">
                <a:moveTo>
                  <a:pt x="0" y="582"/>
                </a:moveTo>
                <a:cubicBezTo>
                  <a:pt x="98" y="582"/>
                  <a:pt x="423" y="589"/>
                  <a:pt x="591" y="589"/>
                </a:cubicBezTo>
                <a:cubicBezTo>
                  <a:pt x="759" y="589"/>
                  <a:pt x="873" y="617"/>
                  <a:pt x="1006" y="584"/>
                </a:cubicBezTo>
                <a:cubicBezTo>
                  <a:pt x="1139" y="551"/>
                  <a:pt x="1302" y="464"/>
                  <a:pt x="1390" y="392"/>
                </a:cubicBezTo>
                <a:cubicBezTo>
                  <a:pt x="1478" y="320"/>
                  <a:pt x="1478" y="176"/>
                  <a:pt x="1534" y="152"/>
                </a:cubicBezTo>
                <a:cubicBezTo>
                  <a:pt x="1590" y="128"/>
                  <a:pt x="1606" y="272"/>
                  <a:pt x="1726" y="248"/>
                </a:cubicBezTo>
                <a:cubicBezTo>
                  <a:pt x="1846" y="224"/>
                  <a:pt x="2142" y="16"/>
                  <a:pt x="2254" y="8"/>
                </a:cubicBezTo>
                <a:cubicBezTo>
                  <a:pt x="2366" y="0"/>
                  <a:pt x="2318" y="136"/>
                  <a:pt x="2398" y="200"/>
                </a:cubicBezTo>
                <a:cubicBezTo>
                  <a:pt x="2478" y="264"/>
                  <a:pt x="2654" y="328"/>
                  <a:pt x="2734" y="392"/>
                </a:cubicBezTo>
                <a:cubicBezTo>
                  <a:pt x="2814" y="456"/>
                  <a:pt x="2790" y="552"/>
                  <a:pt x="2878" y="584"/>
                </a:cubicBezTo>
                <a:cubicBezTo>
                  <a:pt x="2966" y="616"/>
                  <a:pt x="3126" y="584"/>
                  <a:pt x="3262" y="584"/>
                </a:cubicBezTo>
                <a:cubicBezTo>
                  <a:pt x="3398" y="584"/>
                  <a:pt x="3518" y="584"/>
                  <a:pt x="3694" y="584"/>
                </a:cubicBezTo>
                <a:cubicBezTo>
                  <a:pt x="3870" y="584"/>
                  <a:pt x="4094" y="584"/>
                  <a:pt x="4318" y="584"/>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2715" name="Text Box 11"/>
          <p:cNvSpPr txBox="1">
            <a:spLocks noChangeArrowheads="1"/>
          </p:cNvSpPr>
          <p:nvPr/>
        </p:nvSpPr>
        <p:spPr bwMode="auto">
          <a:xfrm>
            <a:off x="5775325" y="5222875"/>
            <a:ext cx="674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333399"/>
                </a:solidFill>
                <a:latin typeface="Times New Roman" pitchFamily="18" charset="0"/>
              </a:rPr>
              <a:t>h(x)</a:t>
            </a:r>
          </a:p>
        </p:txBody>
      </p:sp>
    </p:spTree>
    <p:extLst>
      <p:ext uri="{BB962C8B-B14F-4D97-AF65-F5344CB8AC3E}">
        <p14:creationId xmlns:p14="http://schemas.microsoft.com/office/powerpoint/2010/main" val="3834837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t>Convolution</a:t>
            </a:r>
          </a:p>
        </p:txBody>
      </p:sp>
      <p:sp>
        <p:nvSpPr>
          <p:cNvPr id="73731" name="Line 3"/>
          <p:cNvSpPr>
            <a:spLocks noChangeShapeType="1"/>
          </p:cNvSpPr>
          <p:nvPr/>
        </p:nvSpPr>
        <p:spPr bwMode="auto">
          <a:xfrm flipV="1">
            <a:off x="3962400" y="2520950"/>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3732" name="Line 4"/>
          <p:cNvSpPr>
            <a:spLocks noChangeShapeType="1"/>
          </p:cNvSpPr>
          <p:nvPr/>
        </p:nvSpPr>
        <p:spPr bwMode="auto">
          <a:xfrm>
            <a:off x="685800" y="427355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3733" name="Freeform 5"/>
          <p:cNvSpPr>
            <a:spLocks/>
          </p:cNvSpPr>
          <p:nvPr/>
        </p:nvSpPr>
        <p:spPr bwMode="auto">
          <a:xfrm>
            <a:off x="685800" y="2816225"/>
            <a:ext cx="6858000" cy="1192213"/>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8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3734" name="Text Box 6"/>
          <p:cNvSpPr txBox="1">
            <a:spLocks noChangeArrowheads="1"/>
          </p:cNvSpPr>
          <p:nvPr/>
        </p:nvSpPr>
        <p:spPr bwMode="auto">
          <a:xfrm>
            <a:off x="5775325" y="2943225"/>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535559" name="Freeform 7"/>
          <p:cNvSpPr>
            <a:spLocks/>
          </p:cNvSpPr>
          <p:nvPr/>
        </p:nvSpPr>
        <p:spPr bwMode="auto">
          <a:xfrm>
            <a:off x="1752600" y="3359150"/>
            <a:ext cx="6854825" cy="979488"/>
          </a:xfrm>
          <a:custGeom>
            <a:avLst/>
            <a:gdLst>
              <a:gd name="T0" fmla="*/ 0 w 4318"/>
              <a:gd name="T1" fmla="*/ 923925 h 617"/>
              <a:gd name="T2" fmla="*/ 938213 w 4318"/>
              <a:gd name="T3" fmla="*/ 935038 h 617"/>
              <a:gd name="T4" fmla="*/ 1597025 w 4318"/>
              <a:gd name="T5" fmla="*/ 927100 h 617"/>
              <a:gd name="T6" fmla="*/ 2206625 w 4318"/>
              <a:gd name="T7" fmla="*/ 622300 h 617"/>
              <a:gd name="T8" fmla="*/ 2435225 w 4318"/>
              <a:gd name="T9" fmla="*/ 241300 h 617"/>
              <a:gd name="T10" fmla="*/ 2740025 w 4318"/>
              <a:gd name="T11" fmla="*/ 393700 h 617"/>
              <a:gd name="T12" fmla="*/ 3578225 w 4318"/>
              <a:gd name="T13" fmla="*/ 12700 h 617"/>
              <a:gd name="T14" fmla="*/ 3806825 w 4318"/>
              <a:gd name="T15" fmla="*/ 317500 h 617"/>
              <a:gd name="T16" fmla="*/ 4340225 w 4318"/>
              <a:gd name="T17" fmla="*/ 622300 h 617"/>
              <a:gd name="T18" fmla="*/ 4568825 w 4318"/>
              <a:gd name="T19" fmla="*/ 927100 h 617"/>
              <a:gd name="T20" fmla="*/ 5178425 w 4318"/>
              <a:gd name="T21" fmla="*/ 927100 h 617"/>
              <a:gd name="T22" fmla="*/ 5864225 w 4318"/>
              <a:gd name="T23" fmla="*/ 927100 h 617"/>
              <a:gd name="T24" fmla="*/ 6854825 w 4318"/>
              <a:gd name="T25" fmla="*/ 927100 h 6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18" h="617">
                <a:moveTo>
                  <a:pt x="0" y="582"/>
                </a:moveTo>
                <a:cubicBezTo>
                  <a:pt x="98" y="582"/>
                  <a:pt x="423" y="589"/>
                  <a:pt x="591" y="589"/>
                </a:cubicBezTo>
                <a:cubicBezTo>
                  <a:pt x="759" y="589"/>
                  <a:pt x="873" y="617"/>
                  <a:pt x="1006" y="584"/>
                </a:cubicBezTo>
                <a:cubicBezTo>
                  <a:pt x="1139" y="551"/>
                  <a:pt x="1302" y="464"/>
                  <a:pt x="1390" y="392"/>
                </a:cubicBezTo>
                <a:cubicBezTo>
                  <a:pt x="1478" y="320"/>
                  <a:pt x="1478" y="176"/>
                  <a:pt x="1534" y="152"/>
                </a:cubicBezTo>
                <a:cubicBezTo>
                  <a:pt x="1590" y="128"/>
                  <a:pt x="1606" y="272"/>
                  <a:pt x="1726" y="248"/>
                </a:cubicBezTo>
                <a:cubicBezTo>
                  <a:pt x="1846" y="224"/>
                  <a:pt x="2142" y="16"/>
                  <a:pt x="2254" y="8"/>
                </a:cubicBezTo>
                <a:cubicBezTo>
                  <a:pt x="2366" y="0"/>
                  <a:pt x="2318" y="136"/>
                  <a:pt x="2398" y="200"/>
                </a:cubicBezTo>
                <a:cubicBezTo>
                  <a:pt x="2478" y="264"/>
                  <a:pt x="2654" y="328"/>
                  <a:pt x="2734" y="392"/>
                </a:cubicBezTo>
                <a:cubicBezTo>
                  <a:pt x="2814" y="456"/>
                  <a:pt x="2790" y="552"/>
                  <a:pt x="2878" y="584"/>
                </a:cubicBezTo>
                <a:cubicBezTo>
                  <a:pt x="2966" y="616"/>
                  <a:pt x="3126" y="584"/>
                  <a:pt x="3262" y="584"/>
                </a:cubicBezTo>
                <a:cubicBezTo>
                  <a:pt x="3398" y="584"/>
                  <a:pt x="3518" y="584"/>
                  <a:pt x="3694" y="584"/>
                </a:cubicBezTo>
                <a:cubicBezTo>
                  <a:pt x="3870" y="584"/>
                  <a:pt x="4094" y="584"/>
                  <a:pt x="4318" y="584"/>
                </a:cubicBezTo>
              </a:path>
            </a:pathLst>
          </a:custGeom>
          <a:noFill/>
          <a:ln w="38100" cmpd="sng">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535560" name="Group 8"/>
          <p:cNvGrpSpPr>
            <a:grpSpLocks/>
          </p:cNvGrpSpPr>
          <p:nvPr/>
        </p:nvGrpSpPr>
        <p:grpSpPr bwMode="auto">
          <a:xfrm>
            <a:off x="4937125" y="4140200"/>
            <a:ext cx="319088" cy="631825"/>
            <a:chOff x="3110" y="2608"/>
            <a:chExt cx="201" cy="398"/>
          </a:xfrm>
        </p:grpSpPr>
        <p:sp>
          <p:nvSpPr>
            <p:cNvPr id="73740" name="Line 9"/>
            <p:cNvSpPr>
              <a:spLocks noChangeShapeType="1"/>
            </p:cNvSpPr>
            <p:nvPr/>
          </p:nvSpPr>
          <p:spPr bwMode="auto">
            <a:xfrm>
              <a:off x="3168" y="2608"/>
              <a:ext cx="0" cy="16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3741" name="Text Box 10"/>
            <p:cNvSpPr txBox="1">
              <a:spLocks noChangeArrowheads="1"/>
            </p:cNvSpPr>
            <p:nvPr/>
          </p:nvSpPr>
          <p:spPr bwMode="auto">
            <a:xfrm>
              <a:off x="3110" y="2718"/>
              <a:ext cx="20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000000"/>
                  </a:solidFill>
                  <a:latin typeface="Times New Roman" pitchFamily="18" charset="0"/>
                </a:rPr>
                <a:t>x</a:t>
              </a:r>
            </a:p>
          </p:txBody>
        </p:sp>
      </p:grpSp>
      <p:sp>
        <p:nvSpPr>
          <p:cNvPr id="73737" name="Text Box 11"/>
          <p:cNvSpPr txBox="1">
            <a:spLocks noChangeArrowheads="1"/>
          </p:cNvSpPr>
          <p:nvPr/>
        </p:nvSpPr>
        <p:spPr bwMode="auto">
          <a:xfrm>
            <a:off x="4567238" y="2901950"/>
            <a:ext cx="860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333399"/>
                </a:solidFill>
                <a:latin typeface="Times New Roman" pitchFamily="18" charset="0"/>
              </a:rPr>
              <a:t>h(t-x)</a:t>
            </a:r>
          </a:p>
        </p:txBody>
      </p:sp>
      <p:sp>
        <p:nvSpPr>
          <p:cNvPr id="535564" name="Freeform 12"/>
          <p:cNvSpPr>
            <a:spLocks/>
          </p:cNvSpPr>
          <p:nvPr/>
        </p:nvSpPr>
        <p:spPr bwMode="auto">
          <a:xfrm>
            <a:off x="2667000" y="3441700"/>
            <a:ext cx="4191000" cy="863600"/>
          </a:xfrm>
          <a:custGeom>
            <a:avLst/>
            <a:gdLst>
              <a:gd name="T0" fmla="*/ 0 w 2640"/>
              <a:gd name="T1" fmla="*/ 825500 h 544"/>
              <a:gd name="T2" fmla="*/ 381000 w 2640"/>
              <a:gd name="T3" fmla="*/ 825500 h 544"/>
              <a:gd name="T4" fmla="*/ 685800 w 2640"/>
              <a:gd name="T5" fmla="*/ 825500 h 544"/>
              <a:gd name="T6" fmla="*/ 1066800 w 2640"/>
              <a:gd name="T7" fmla="*/ 596900 h 544"/>
              <a:gd name="T8" fmla="*/ 1219200 w 2640"/>
              <a:gd name="T9" fmla="*/ 444500 h 544"/>
              <a:gd name="T10" fmla="*/ 1371600 w 2640"/>
              <a:gd name="T11" fmla="*/ 139700 h 544"/>
              <a:gd name="T12" fmla="*/ 1600200 w 2640"/>
              <a:gd name="T13" fmla="*/ 63500 h 544"/>
              <a:gd name="T14" fmla="*/ 1752600 w 2640"/>
              <a:gd name="T15" fmla="*/ 520700 h 544"/>
              <a:gd name="T16" fmla="*/ 2057400 w 2640"/>
              <a:gd name="T17" fmla="*/ 520700 h 544"/>
              <a:gd name="T18" fmla="*/ 2438400 w 2640"/>
              <a:gd name="T19" fmla="*/ 368300 h 544"/>
              <a:gd name="T20" fmla="*/ 2590800 w 2640"/>
              <a:gd name="T21" fmla="*/ 292100 h 544"/>
              <a:gd name="T22" fmla="*/ 2743200 w 2640"/>
              <a:gd name="T23" fmla="*/ 444500 h 544"/>
              <a:gd name="T24" fmla="*/ 2971800 w 2640"/>
              <a:gd name="T25" fmla="*/ 596900 h 544"/>
              <a:gd name="T26" fmla="*/ 3276600 w 2640"/>
              <a:gd name="T27" fmla="*/ 673100 h 544"/>
              <a:gd name="T28" fmla="*/ 3657600 w 2640"/>
              <a:gd name="T29" fmla="*/ 825500 h 544"/>
              <a:gd name="T30" fmla="*/ 3886200 w 2640"/>
              <a:gd name="T31" fmla="*/ 825500 h 544"/>
              <a:gd name="T32" fmla="*/ 4191000 w 2640"/>
              <a:gd name="T33" fmla="*/ 825500 h 544"/>
              <a:gd name="T34" fmla="*/ 0 w 2640"/>
              <a:gd name="T35" fmla="*/ 825500 h 5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40" h="544">
                <a:moveTo>
                  <a:pt x="0" y="520"/>
                </a:moveTo>
                <a:cubicBezTo>
                  <a:pt x="84" y="520"/>
                  <a:pt x="168" y="520"/>
                  <a:pt x="240" y="520"/>
                </a:cubicBezTo>
                <a:cubicBezTo>
                  <a:pt x="312" y="520"/>
                  <a:pt x="360" y="544"/>
                  <a:pt x="432" y="520"/>
                </a:cubicBezTo>
                <a:cubicBezTo>
                  <a:pt x="504" y="496"/>
                  <a:pt x="616" y="416"/>
                  <a:pt x="672" y="376"/>
                </a:cubicBezTo>
                <a:cubicBezTo>
                  <a:pt x="728" y="336"/>
                  <a:pt x="736" y="328"/>
                  <a:pt x="768" y="280"/>
                </a:cubicBezTo>
                <a:cubicBezTo>
                  <a:pt x="800" y="232"/>
                  <a:pt x="824" y="128"/>
                  <a:pt x="864" y="88"/>
                </a:cubicBezTo>
                <a:cubicBezTo>
                  <a:pt x="904" y="48"/>
                  <a:pt x="968" y="0"/>
                  <a:pt x="1008" y="40"/>
                </a:cubicBezTo>
                <a:cubicBezTo>
                  <a:pt x="1048" y="80"/>
                  <a:pt x="1056" y="280"/>
                  <a:pt x="1104" y="328"/>
                </a:cubicBezTo>
                <a:cubicBezTo>
                  <a:pt x="1152" y="376"/>
                  <a:pt x="1224" y="344"/>
                  <a:pt x="1296" y="328"/>
                </a:cubicBezTo>
                <a:cubicBezTo>
                  <a:pt x="1368" y="312"/>
                  <a:pt x="1480" y="256"/>
                  <a:pt x="1536" y="232"/>
                </a:cubicBezTo>
                <a:cubicBezTo>
                  <a:pt x="1592" y="208"/>
                  <a:pt x="1600" y="176"/>
                  <a:pt x="1632" y="184"/>
                </a:cubicBezTo>
                <a:cubicBezTo>
                  <a:pt x="1664" y="192"/>
                  <a:pt x="1688" y="248"/>
                  <a:pt x="1728" y="280"/>
                </a:cubicBezTo>
                <a:cubicBezTo>
                  <a:pt x="1768" y="312"/>
                  <a:pt x="1816" y="352"/>
                  <a:pt x="1872" y="376"/>
                </a:cubicBezTo>
                <a:cubicBezTo>
                  <a:pt x="1928" y="400"/>
                  <a:pt x="1992" y="400"/>
                  <a:pt x="2064" y="424"/>
                </a:cubicBezTo>
                <a:cubicBezTo>
                  <a:pt x="2136" y="448"/>
                  <a:pt x="2240" y="504"/>
                  <a:pt x="2304" y="520"/>
                </a:cubicBezTo>
                <a:cubicBezTo>
                  <a:pt x="2368" y="536"/>
                  <a:pt x="2392" y="520"/>
                  <a:pt x="2448" y="520"/>
                </a:cubicBezTo>
                <a:cubicBezTo>
                  <a:pt x="2504" y="520"/>
                  <a:pt x="2608" y="520"/>
                  <a:pt x="2640" y="520"/>
                </a:cubicBezTo>
                <a:cubicBezTo>
                  <a:pt x="2640" y="520"/>
                  <a:pt x="0" y="520"/>
                  <a:pt x="0" y="520"/>
                </a:cubicBezTo>
                <a:close/>
              </a:path>
            </a:pathLst>
          </a:custGeom>
          <a:solidFill>
            <a:schemeClr val="bg2"/>
          </a:solidFill>
          <a:ln w="381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535565" name="Freeform 13"/>
          <p:cNvSpPr>
            <a:spLocks/>
          </p:cNvSpPr>
          <p:nvPr/>
        </p:nvSpPr>
        <p:spPr bwMode="auto">
          <a:xfrm>
            <a:off x="2667000" y="3429000"/>
            <a:ext cx="4191000" cy="915988"/>
          </a:xfrm>
          <a:custGeom>
            <a:avLst/>
            <a:gdLst>
              <a:gd name="T0" fmla="*/ 0 w 2640"/>
              <a:gd name="T1" fmla="*/ 825500 h 577"/>
              <a:gd name="T2" fmla="*/ 381000 w 2640"/>
              <a:gd name="T3" fmla="*/ 825500 h 577"/>
              <a:gd name="T4" fmla="*/ 685800 w 2640"/>
              <a:gd name="T5" fmla="*/ 825500 h 577"/>
              <a:gd name="T6" fmla="*/ 1066800 w 2640"/>
              <a:gd name="T7" fmla="*/ 596900 h 577"/>
              <a:gd name="T8" fmla="*/ 1219200 w 2640"/>
              <a:gd name="T9" fmla="*/ 444500 h 577"/>
              <a:gd name="T10" fmla="*/ 1371600 w 2640"/>
              <a:gd name="T11" fmla="*/ 139700 h 577"/>
              <a:gd name="T12" fmla="*/ 1600200 w 2640"/>
              <a:gd name="T13" fmla="*/ 63500 h 577"/>
              <a:gd name="T14" fmla="*/ 1752600 w 2640"/>
              <a:gd name="T15" fmla="*/ 520700 h 577"/>
              <a:gd name="T16" fmla="*/ 2057400 w 2640"/>
              <a:gd name="T17" fmla="*/ 520700 h 577"/>
              <a:gd name="T18" fmla="*/ 2438400 w 2640"/>
              <a:gd name="T19" fmla="*/ 368300 h 577"/>
              <a:gd name="T20" fmla="*/ 2590800 w 2640"/>
              <a:gd name="T21" fmla="*/ 292100 h 577"/>
              <a:gd name="T22" fmla="*/ 2743200 w 2640"/>
              <a:gd name="T23" fmla="*/ 444500 h 577"/>
              <a:gd name="T24" fmla="*/ 2971800 w 2640"/>
              <a:gd name="T25" fmla="*/ 596900 h 577"/>
              <a:gd name="T26" fmla="*/ 3276600 w 2640"/>
              <a:gd name="T27" fmla="*/ 673100 h 577"/>
              <a:gd name="T28" fmla="*/ 3657600 w 2640"/>
              <a:gd name="T29" fmla="*/ 825500 h 577"/>
              <a:gd name="T30" fmla="*/ 3886200 w 2640"/>
              <a:gd name="T31" fmla="*/ 825500 h 577"/>
              <a:gd name="T32" fmla="*/ 4191000 w 2640"/>
              <a:gd name="T33" fmla="*/ 825500 h 577"/>
              <a:gd name="T34" fmla="*/ 90488 w 2640"/>
              <a:gd name="T35" fmla="*/ 915988 h 57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40" h="577">
                <a:moveTo>
                  <a:pt x="0" y="520"/>
                </a:moveTo>
                <a:cubicBezTo>
                  <a:pt x="84" y="520"/>
                  <a:pt x="168" y="520"/>
                  <a:pt x="240" y="520"/>
                </a:cubicBezTo>
                <a:cubicBezTo>
                  <a:pt x="312" y="520"/>
                  <a:pt x="360" y="544"/>
                  <a:pt x="432" y="520"/>
                </a:cubicBezTo>
                <a:cubicBezTo>
                  <a:pt x="504" y="496"/>
                  <a:pt x="616" y="416"/>
                  <a:pt x="672" y="376"/>
                </a:cubicBezTo>
                <a:cubicBezTo>
                  <a:pt x="728" y="336"/>
                  <a:pt x="736" y="328"/>
                  <a:pt x="768" y="280"/>
                </a:cubicBezTo>
                <a:cubicBezTo>
                  <a:pt x="800" y="232"/>
                  <a:pt x="824" y="128"/>
                  <a:pt x="864" y="88"/>
                </a:cubicBezTo>
                <a:cubicBezTo>
                  <a:pt x="904" y="48"/>
                  <a:pt x="968" y="0"/>
                  <a:pt x="1008" y="40"/>
                </a:cubicBezTo>
                <a:cubicBezTo>
                  <a:pt x="1048" y="80"/>
                  <a:pt x="1056" y="280"/>
                  <a:pt x="1104" y="328"/>
                </a:cubicBezTo>
                <a:cubicBezTo>
                  <a:pt x="1152" y="376"/>
                  <a:pt x="1224" y="344"/>
                  <a:pt x="1296" y="328"/>
                </a:cubicBezTo>
                <a:cubicBezTo>
                  <a:pt x="1368" y="312"/>
                  <a:pt x="1480" y="256"/>
                  <a:pt x="1536" y="232"/>
                </a:cubicBezTo>
                <a:cubicBezTo>
                  <a:pt x="1592" y="208"/>
                  <a:pt x="1600" y="176"/>
                  <a:pt x="1632" y="184"/>
                </a:cubicBezTo>
                <a:cubicBezTo>
                  <a:pt x="1664" y="192"/>
                  <a:pt x="1688" y="248"/>
                  <a:pt x="1728" y="280"/>
                </a:cubicBezTo>
                <a:cubicBezTo>
                  <a:pt x="1768" y="312"/>
                  <a:pt x="1816" y="352"/>
                  <a:pt x="1872" y="376"/>
                </a:cubicBezTo>
                <a:cubicBezTo>
                  <a:pt x="1928" y="400"/>
                  <a:pt x="1992" y="400"/>
                  <a:pt x="2064" y="424"/>
                </a:cubicBezTo>
                <a:cubicBezTo>
                  <a:pt x="2136" y="448"/>
                  <a:pt x="2240" y="504"/>
                  <a:pt x="2304" y="520"/>
                </a:cubicBezTo>
                <a:cubicBezTo>
                  <a:pt x="2368" y="536"/>
                  <a:pt x="2392" y="520"/>
                  <a:pt x="2448" y="520"/>
                </a:cubicBezTo>
                <a:cubicBezTo>
                  <a:pt x="2504" y="520"/>
                  <a:pt x="2608" y="520"/>
                  <a:pt x="2640" y="520"/>
                </a:cubicBezTo>
                <a:cubicBezTo>
                  <a:pt x="2640" y="520"/>
                  <a:pt x="0" y="520"/>
                  <a:pt x="57" y="577"/>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986540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535560"/>
                                        </p:tgtEl>
                                        <p:attrNameLst>
                                          <p:attrName>style.visibility</p:attrName>
                                        </p:attrNameLst>
                                      </p:cBhvr>
                                      <p:to>
                                        <p:strVal val="visible"/>
                                      </p:to>
                                    </p:set>
                                    <p:anim calcmode="lin" valueType="num">
                                      <p:cBhvr additive="base">
                                        <p:cTn id="7" dur="500" fill="hold"/>
                                        <p:tgtEl>
                                          <p:spTgt spid="535560"/>
                                        </p:tgtEl>
                                        <p:attrNameLst>
                                          <p:attrName>ppt_x</p:attrName>
                                        </p:attrNameLst>
                                      </p:cBhvr>
                                      <p:tavLst>
                                        <p:tav tm="0">
                                          <p:val>
                                            <p:strVal val="1+#ppt_w/2"/>
                                          </p:val>
                                        </p:tav>
                                        <p:tav tm="100000">
                                          <p:val>
                                            <p:strVal val="#ppt_x"/>
                                          </p:val>
                                        </p:tav>
                                      </p:tavLst>
                                    </p:anim>
                                    <p:anim calcmode="lin" valueType="num">
                                      <p:cBhvr additive="base">
                                        <p:cTn id="8" dur="500" fill="hold"/>
                                        <p:tgtEl>
                                          <p:spTgt spid="53556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535559"/>
                                        </p:tgtEl>
                                        <p:attrNameLst>
                                          <p:attrName>style.visibility</p:attrName>
                                        </p:attrNameLst>
                                      </p:cBhvr>
                                      <p:to>
                                        <p:strVal val="visible"/>
                                      </p:to>
                                    </p:set>
                                    <p:anim calcmode="lin" valueType="num">
                                      <p:cBhvr>
                                        <p:cTn id="13" dur="500" fill="hold"/>
                                        <p:tgtEl>
                                          <p:spTgt spid="535559"/>
                                        </p:tgtEl>
                                        <p:attrNameLst>
                                          <p:attrName>ppt_w</p:attrName>
                                        </p:attrNameLst>
                                      </p:cBhvr>
                                      <p:tavLst>
                                        <p:tav tm="0">
                                          <p:val>
                                            <p:fltVal val="0"/>
                                          </p:val>
                                        </p:tav>
                                        <p:tav tm="100000">
                                          <p:val>
                                            <p:strVal val="#ppt_w"/>
                                          </p:val>
                                        </p:tav>
                                      </p:tavLst>
                                    </p:anim>
                                    <p:anim calcmode="lin" valueType="num">
                                      <p:cBhvr>
                                        <p:cTn id="14" dur="500" fill="hold"/>
                                        <p:tgtEl>
                                          <p:spTgt spid="535559"/>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35565"/>
                                        </p:tgtEl>
                                        <p:attrNameLst>
                                          <p:attrName>style.visibility</p:attrName>
                                        </p:attrNameLst>
                                      </p:cBhvr>
                                      <p:to>
                                        <p:strVal val="visible"/>
                                      </p:to>
                                    </p:set>
                                    <p:animEffect transition="in" filter="randombar(horizontal)">
                                      <p:cBhvr>
                                        <p:cTn id="19" dur="500"/>
                                        <p:tgtEl>
                                          <p:spTgt spid="53556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35564"/>
                                        </p:tgtEl>
                                        <p:attrNameLst>
                                          <p:attrName>style.visibility</p:attrName>
                                        </p:attrNameLst>
                                      </p:cBhvr>
                                      <p:to>
                                        <p:strVal val="visible"/>
                                      </p:to>
                                    </p:set>
                                    <p:animEffect transition="in" filter="dissolve">
                                      <p:cBhvr>
                                        <p:cTn id="24" dur="500"/>
                                        <p:tgtEl>
                                          <p:spTgt spid="535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559" grpId="0" animBg="1"/>
      <p:bldP spid="535564" grpId="0" animBg="1"/>
      <p:bldP spid="53556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t>Convolution</a:t>
            </a:r>
          </a:p>
        </p:txBody>
      </p:sp>
      <p:sp>
        <p:nvSpPr>
          <p:cNvPr id="74755" name="Rectangle 3"/>
          <p:cNvSpPr>
            <a:spLocks noGrp="1" noChangeArrowheads="1"/>
          </p:cNvSpPr>
          <p:nvPr>
            <p:ph type="body" idx="1"/>
          </p:nvPr>
        </p:nvSpPr>
        <p:spPr/>
        <p:txBody>
          <a:bodyPr/>
          <a:lstStyle/>
          <a:p>
            <a:pPr eaLnBrk="1" hangingPunct="1"/>
            <a:r>
              <a:rPr lang="en-US"/>
              <a:t>Consider the function (box filter):</a:t>
            </a:r>
          </a:p>
        </p:txBody>
      </p:sp>
      <p:graphicFrame>
        <p:nvGraphicFramePr>
          <p:cNvPr id="74756" name="Object 4"/>
          <p:cNvGraphicFramePr>
            <a:graphicFrameLocks noChangeAspect="1"/>
          </p:cNvGraphicFramePr>
          <p:nvPr/>
        </p:nvGraphicFramePr>
        <p:xfrm>
          <a:off x="1776413" y="2590800"/>
          <a:ext cx="3381375" cy="1468438"/>
        </p:xfrm>
        <a:graphic>
          <a:graphicData uri="http://schemas.openxmlformats.org/presentationml/2006/ole">
            <mc:AlternateContent xmlns:mc="http://schemas.openxmlformats.org/markup-compatibility/2006">
              <mc:Choice xmlns:v="urn:schemas-microsoft-com:vml" Requires="v">
                <p:oleObj spid="_x0000_s442370" name="Equation" r:id="rId4" imgW="1638300" imgH="711200" progId="Equation.3">
                  <p:embed/>
                </p:oleObj>
              </mc:Choice>
              <mc:Fallback>
                <p:oleObj name="Equation" r:id="rId4" imgW="1638300" imgH="711200" progId="Equation.3">
                  <p:embed/>
                  <p:pic>
                    <p:nvPicPr>
                      <p:cNvPr id="7475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413" y="2590800"/>
                        <a:ext cx="3381375" cy="14684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4757" name="Line 5"/>
          <p:cNvSpPr>
            <a:spLocks noChangeShapeType="1"/>
          </p:cNvSpPr>
          <p:nvPr/>
        </p:nvSpPr>
        <p:spPr bwMode="auto">
          <a:xfrm flipV="1">
            <a:off x="4495800" y="4343400"/>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4758" name="Rectangle 6"/>
          <p:cNvSpPr>
            <a:spLocks noChangeArrowheads="1"/>
          </p:cNvSpPr>
          <p:nvPr/>
        </p:nvSpPr>
        <p:spPr bwMode="auto">
          <a:xfrm>
            <a:off x="3962400" y="5181600"/>
            <a:ext cx="990600" cy="9144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4759" name="Line 7"/>
          <p:cNvSpPr>
            <a:spLocks noChangeShapeType="1"/>
          </p:cNvSpPr>
          <p:nvPr/>
        </p:nvSpPr>
        <p:spPr bwMode="auto">
          <a:xfrm>
            <a:off x="1219200" y="6096000"/>
            <a:ext cx="6858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396405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539651" name="Group 3"/>
          <p:cNvGrpSpPr>
            <a:grpSpLocks/>
          </p:cNvGrpSpPr>
          <p:nvPr/>
        </p:nvGrpSpPr>
        <p:grpSpPr bwMode="auto">
          <a:xfrm>
            <a:off x="533400" y="3567113"/>
            <a:ext cx="7543800" cy="2071687"/>
            <a:chOff x="336" y="2247"/>
            <a:chExt cx="4752" cy="1305"/>
          </a:xfrm>
        </p:grpSpPr>
        <p:sp>
          <p:nvSpPr>
            <p:cNvPr id="75797" name="Rectangle 4"/>
            <p:cNvSpPr>
              <a:spLocks noChangeArrowheads="1"/>
            </p:cNvSpPr>
            <p:nvPr/>
          </p:nvSpPr>
          <p:spPr bwMode="auto">
            <a:xfrm>
              <a:off x="336" y="2688"/>
              <a:ext cx="288" cy="4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5798" name="Rectangle 5"/>
            <p:cNvSpPr>
              <a:spLocks noChangeArrowheads="1"/>
            </p:cNvSpPr>
            <p:nvPr/>
          </p:nvSpPr>
          <p:spPr bwMode="auto">
            <a:xfrm>
              <a:off x="1296" y="2247"/>
              <a:ext cx="3792" cy="130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sp>
        <p:nvSpPr>
          <p:cNvPr id="75780" name="Rectangle 6"/>
          <p:cNvSpPr>
            <a:spLocks noGrp="1" noChangeArrowheads="1"/>
          </p:cNvSpPr>
          <p:nvPr>
            <p:ph type="title"/>
          </p:nvPr>
        </p:nvSpPr>
        <p:spPr/>
        <p:txBody>
          <a:bodyPr/>
          <a:lstStyle/>
          <a:p>
            <a:pPr eaLnBrk="1" hangingPunct="1"/>
            <a:r>
              <a:rPr lang="en-US"/>
              <a:t>Convolution</a:t>
            </a:r>
          </a:p>
        </p:txBody>
      </p:sp>
      <p:sp>
        <p:nvSpPr>
          <p:cNvPr id="75781" name="Rectangle 7"/>
          <p:cNvSpPr>
            <a:spLocks noGrp="1" noChangeArrowheads="1"/>
          </p:cNvSpPr>
          <p:nvPr>
            <p:ph type="body" idx="1"/>
          </p:nvPr>
        </p:nvSpPr>
        <p:spPr/>
        <p:txBody>
          <a:bodyPr/>
          <a:lstStyle/>
          <a:p>
            <a:pPr eaLnBrk="1" hangingPunct="1"/>
            <a:r>
              <a:rPr lang="en-US"/>
              <a:t>This function </a:t>
            </a:r>
            <a:r>
              <a:rPr lang="en-US" b="1" i="1"/>
              <a:t>windows</a:t>
            </a:r>
            <a:r>
              <a:rPr lang="en-US"/>
              <a:t> our function </a:t>
            </a:r>
            <a:r>
              <a:rPr lang="en-US" i="1"/>
              <a:t>f(x</a:t>
            </a:r>
            <a:r>
              <a:rPr lang="en-US"/>
              <a:t>).</a:t>
            </a:r>
          </a:p>
        </p:txBody>
      </p:sp>
      <p:sp>
        <p:nvSpPr>
          <p:cNvPr id="75782" name="Line 8"/>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5783" name="Text Box 9"/>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grpSp>
        <p:nvGrpSpPr>
          <p:cNvPr id="539658" name="Group 10"/>
          <p:cNvGrpSpPr>
            <a:grpSpLocks/>
          </p:cNvGrpSpPr>
          <p:nvPr/>
        </p:nvGrpSpPr>
        <p:grpSpPr bwMode="auto">
          <a:xfrm>
            <a:off x="990600" y="4267200"/>
            <a:ext cx="1066800" cy="1052513"/>
            <a:chOff x="624" y="2688"/>
            <a:chExt cx="672" cy="663"/>
          </a:xfrm>
        </p:grpSpPr>
        <p:sp>
          <p:nvSpPr>
            <p:cNvPr id="75794"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5795"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5796"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75785" name="Line 14"/>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539663" name="Group 15"/>
          <p:cNvGrpSpPr>
            <a:grpSpLocks/>
          </p:cNvGrpSpPr>
          <p:nvPr/>
        </p:nvGrpSpPr>
        <p:grpSpPr bwMode="auto">
          <a:xfrm>
            <a:off x="685800" y="5576888"/>
            <a:ext cx="6858000" cy="747712"/>
            <a:chOff x="432" y="3513"/>
            <a:chExt cx="4320" cy="471"/>
          </a:xfrm>
        </p:grpSpPr>
        <p:sp>
          <p:nvSpPr>
            <p:cNvPr id="75792" name="Line 16"/>
            <p:cNvSpPr>
              <a:spLocks noChangeShapeType="1"/>
            </p:cNvSpPr>
            <p:nvPr/>
          </p:nvSpPr>
          <p:spPr bwMode="auto">
            <a:xfrm flipV="1">
              <a:off x="2496" y="3513"/>
              <a:ext cx="0" cy="47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5793" name="Line 17"/>
            <p:cNvSpPr>
              <a:spLocks noChangeShapeType="1"/>
            </p:cNvSpPr>
            <p:nvPr/>
          </p:nvSpPr>
          <p:spPr bwMode="auto">
            <a:xfrm>
              <a:off x="432" y="3984"/>
              <a:ext cx="432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539666"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539667" name="Freeform 19" descr="Small confetti"/>
          <p:cNvSpPr>
            <a:spLocks/>
          </p:cNvSpPr>
          <p:nvPr/>
        </p:nvSpPr>
        <p:spPr bwMode="auto">
          <a:xfrm>
            <a:off x="1022350" y="4568825"/>
            <a:ext cx="1025525" cy="754063"/>
          </a:xfrm>
          <a:custGeom>
            <a:avLst/>
            <a:gdLst>
              <a:gd name="T0" fmla="*/ 20638 w 646"/>
              <a:gd name="T1" fmla="*/ 671513 h 475"/>
              <a:gd name="T2" fmla="*/ 9525 w 646"/>
              <a:gd name="T3" fmla="*/ 565150 h 475"/>
              <a:gd name="T4" fmla="*/ 20638 w 646"/>
              <a:gd name="T5" fmla="*/ 377825 h 475"/>
              <a:gd name="T6" fmla="*/ 9525 w 646"/>
              <a:gd name="T7" fmla="*/ 166688 h 475"/>
              <a:gd name="T8" fmla="*/ 79375 w 646"/>
              <a:gd name="T9" fmla="*/ 225425 h 475"/>
              <a:gd name="T10" fmla="*/ 185738 w 646"/>
              <a:gd name="T11" fmla="*/ 238125 h 475"/>
              <a:gd name="T12" fmla="*/ 360363 w 646"/>
              <a:gd name="T13" fmla="*/ 260350 h 475"/>
              <a:gd name="T14" fmla="*/ 490538 w 646"/>
              <a:gd name="T15" fmla="*/ 203200 h 475"/>
              <a:gd name="T16" fmla="*/ 549275 w 646"/>
              <a:gd name="T17" fmla="*/ 26988 h 475"/>
              <a:gd name="T18" fmla="*/ 665163 w 646"/>
              <a:gd name="T19" fmla="*/ 38100 h 475"/>
              <a:gd name="T20" fmla="*/ 758825 w 646"/>
              <a:gd name="T21" fmla="*/ 144463 h 475"/>
              <a:gd name="T22" fmla="*/ 876300 w 646"/>
              <a:gd name="T23" fmla="*/ 166688 h 475"/>
              <a:gd name="T24" fmla="*/ 1006475 w 646"/>
              <a:gd name="T25" fmla="*/ 85725 h 475"/>
              <a:gd name="T26" fmla="*/ 993775 w 646"/>
              <a:gd name="T27" fmla="*/ 166688 h 475"/>
              <a:gd name="T28" fmla="*/ 1006475 w 646"/>
              <a:gd name="T29" fmla="*/ 342900 h 475"/>
              <a:gd name="T30" fmla="*/ 993775 w 646"/>
              <a:gd name="T31" fmla="*/ 471488 h 475"/>
              <a:gd name="T32" fmla="*/ 993775 w 646"/>
              <a:gd name="T33" fmla="*/ 554038 h 475"/>
              <a:gd name="T34" fmla="*/ 1006475 w 646"/>
              <a:gd name="T35" fmla="*/ 623888 h 475"/>
              <a:gd name="T36" fmla="*/ 993775 w 646"/>
              <a:gd name="T37" fmla="*/ 730250 h 475"/>
              <a:gd name="T38" fmla="*/ 865188 w 646"/>
              <a:gd name="T39" fmla="*/ 754063 h 475"/>
              <a:gd name="T40" fmla="*/ 360363 w 646"/>
              <a:gd name="T41" fmla="*/ 730250 h 475"/>
              <a:gd name="T42" fmla="*/ 138113 w 646"/>
              <a:gd name="T43" fmla="*/ 741363 h 475"/>
              <a:gd name="T44" fmla="*/ 20638 w 646"/>
              <a:gd name="T45" fmla="*/ 671513 h 47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46" h="475">
                <a:moveTo>
                  <a:pt x="13" y="423"/>
                </a:moveTo>
                <a:cubicBezTo>
                  <a:pt x="0" y="405"/>
                  <a:pt x="6" y="387"/>
                  <a:pt x="6" y="356"/>
                </a:cubicBezTo>
                <a:cubicBezTo>
                  <a:pt x="6" y="325"/>
                  <a:pt x="13" y="280"/>
                  <a:pt x="13" y="238"/>
                </a:cubicBezTo>
                <a:cubicBezTo>
                  <a:pt x="13" y="196"/>
                  <a:pt x="0" y="121"/>
                  <a:pt x="6" y="105"/>
                </a:cubicBezTo>
                <a:cubicBezTo>
                  <a:pt x="12" y="89"/>
                  <a:pt x="32" y="135"/>
                  <a:pt x="50" y="142"/>
                </a:cubicBezTo>
                <a:cubicBezTo>
                  <a:pt x="68" y="149"/>
                  <a:pt x="88" y="146"/>
                  <a:pt x="117" y="150"/>
                </a:cubicBezTo>
                <a:cubicBezTo>
                  <a:pt x="146" y="154"/>
                  <a:pt x="195" y="168"/>
                  <a:pt x="227" y="164"/>
                </a:cubicBezTo>
                <a:cubicBezTo>
                  <a:pt x="259" y="160"/>
                  <a:pt x="289" y="152"/>
                  <a:pt x="309" y="128"/>
                </a:cubicBezTo>
                <a:cubicBezTo>
                  <a:pt x="329" y="104"/>
                  <a:pt x="328" y="34"/>
                  <a:pt x="346" y="17"/>
                </a:cubicBezTo>
                <a:cubicBezTo>
                  <a:pt x="364" y="0"/>
                  <a:pt x="397" y="12"/>
                  <a:pt x="419" y="24"/>
                </a:cubicBezTo>
                <a:cubicBezTo>
                  <a:pt x="441" y="36"/>
                  <a:pt x="456" y="78"/>
                  <a:pt x="478" y="91"/>
                </a:cubicBezTo>
                <a:cubicBezTo>
                  <a:pt x="500" y="104"/>
                  <a:pt x="526" y="111"/>
                  <a:pt x="552" y="105"/>
                </a:cubicBezTo>
                <a:cubicBezTo>
                  <a:pt x="578" y="99"/>
                  <a:pt x="622" y="54"/>
                  <a:pt x="634" y="54"/>
                </a:cubicBezTo>
                <a:cubicBezTo>
                  <a:pt x="646" y="54"/>
                  <a:pt x="626" y="78"/>
                  <a:pt x="626" y="105"/>
                </a:cubicBezTo>
                <a:cubicBezTo>
                  <a:pt x="626" y="132"/>
                  <a:pt x="634" y="184"/>
                  <a:pt x="634" y="216"/>
                </a:cubicBezTo>
                <a:cubicBezTo>
                  <a:pt x="634" y="248"/>
                  <a:pt x="627" y="275"/>
                  <a:pt x="626" y="297"/>
                </a:cubicBezTo>
                <a:cubicBezTo>
                  <a:pt x="625" y="319"/>
                  <a:pt x="625" y="333"/>
                  <a:pt x="626" y="349"/>
                </a:cubicBezTo>
                <a:cubicBezTo>
                  <a:pt x="627" y="365"/>
                  <a:pt x="634" y="375"/>
                  <a:pt x="634" y="393"/>
                </a:cubicBezTo>
                <a:cubicBezTo>
                  <a:pt x="634" y="411"/>
                  <a:pt x="641" y="446"/>
                  <a:pt x="626" y="460"/>
                </a:cubicBezTo>
                <a:cubicBezTo>
                  <a:pt x="611" y="474"/>
                  <a:pt x="611" y="475"/>
                  <a:pt x="545" y="475"/>
                </a:cubicBezTo>
                <a:cubicBezTo>
                  <a:pt x="479" y="475"/>
                  <a:pt x="303" y="461"/>
                  <a:pt x="227" y="460"/>
                </a:cubicBezTo>
                <a:cubicBezTo>
                  <a:pt x="151" y="459"/>
                  <a:pt x="124" y="468"/>
                  <a:pt x="87" y="467"/>
                </a:cubicBezTo>
                <a:cubicBezTo>
                  <a:pt x="50" y="466"/>
                  <a:pt x="26" y="441"/>
                  <a:pt x="13" y="423"/>
                </a:cubicBezTo>
                <a:close/>
              </a:path>
            </a:pathLst>
          </a:custGeom>
          <a:pattFill prst="smConfetti">
            <a:fgClr>
              <a:schemeClr val="accent2"/>
            </a:fgClr>
            <a:bgClr>
              <a:srgbClr val="FFFFFF"/>
            </a:bgClr>
          </a:patt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539668" name="Group 20"/>
          <p:cNvGrpSpPr>
            <a:grpSpLocks/>
          </p:cNvGrpSpPr>
          <p:nvPr/>
        </p:nvGrpSpPr>
        <p:grpSpPr bwMode="auto">
          <a:xfrm>
            <a:off x="1022350" y="5319713"/>
            <a:ext cx="817563" cy="319087"/>
            <a:chOff x="644" y="3351"/>
            <a:chExt cx="515" cy="201"/>
          </a:xfrm>
        </p:grpSpPr>
        <p:sp>
          <p:nvSpPr>
            <p:cNvPr id="75790" name="Line 21"/>
            <p:cNvSpPr>
              <a:spLocks noChangeShapeType="1"/>
            </p:cNvSpPr>
            <p:nvPr/>
          </p:nvSpPr>
          <p:spPr bwMode="auto">
            <a:xfrm flipH="1">
              <a:off x="1049" y="3353"/>
              <a:ext cx="110" cy="1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5791" name="Line 22"/>
            <p:cNvSpPr>
              <a:spLocks noChangeShapeType="1"/>
            </p:cNvSpPr>
            <p:nvPr/>
          </p:nvSpPr>
          <p:spPr bwMode="auto">
            <a:xfrm>
              <a:off x="644" y="3351"/>
              <a:ext cx="176" cy="20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Tree>
    <p:extLst>
      <p:ext uri="{BB962C8B-B14F-4D97-AF65-F5344CB8AC3E}">
        <p14:creationId xmlns:p14="http://schemas.microsoft.com/office/powerpoint/2010/main" val="30718710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539658"/>
                                        </p:tgtEl>
                                        <p:attrNameLst>
                                          <p:attrName>style.visibility</p:attrName>
                                        </p:attrNameLst>
                                      </p:cBhvr>
                                      <p:to>
                                        <p:strVal val="visible"/>
                                      </p:to>
                                    </p:set>
                                    <p:anim calcmode="lin" valueType="num">
                                      <p:cBhvr>
                                        <p:cTn id="7" dur="500" fill="hold"/>
                                        <p:tgtEl>
                                          <p:spTgt spid="539658"/>
                                        </p:tgtEl>
                                        <p:attrNameLst>
                                          <p:attrName>ppt_w</p:attrName>
                                        </p:attrNameLst>
                                      </p:cBhvr>
                                      <p:tavLst>
                                        <p:tav tm="0">
                                          <p:val>
                                            <p:fltVal val="0"/>
                                          </p:val>
                                        </p:tav>
                                        <p:tav tm="100000">
                                          <p:val>
                                            <p:strVal val="#ppt_w"/>
                                          </p:val>
                                        </p:tav>
                                      </p:tavLst>
                                    </p:anim>
                                    <p:anim calcmode="lin" valueType="num">
                                      <p:cBhvr>
                                        <p:cTn id="8" dur="500" fill="hold"/>
                                        <p:tgtEl>
                                          <p:spTgt spid="53965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9" presetClass="entr" presetSubtype="0" fill="hold" nodeType="afterEffect">
                                  <p:stCondLst>
                                    <p:cond delay="2000"/>
                                  </p:stCondLst>
                                  <p:childTnLst>
                                    <p:set>
                                      <p:cBhvr>
                                        <p:cTn id="11" dur="1" fill="hold">
                                          <p:stCondLst>
                                            <p:cond delay="0"/>
                                          </p:stCondLst>
                                        </p:cTn>
                                        <p:tgtEl>
                                          <p:spTgt spid="539651"/>
                                        </p:tgtEl>
                                        <p:attrNameLst>
                                          <p:attrName>style.visibility</p:attrName>
                                        </p:attrNameLst>
                                      </p:cBhvr>
                                      <p:to>
                                        <p:strVal val="visible"/>
                                      </p:to>
                                    </p:set>
                                    <p:animEffect transition="in" filter="dissolve">
                                      <p:cBhvr>
                                        <p:cTn id="12" dur="500"/>
                                        <p:tgtEl>
                                          <p:spTgt spid="539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39667"/>
                                        </p:tgtEl>
                                        <p:attrNameLst>
                                          <p:attrName>style.visibility</p:attrName>
                                        </p:attrNameLst>
                                      </p:cBhvr>
                                      <p:to>
                                        <p:strVal val="visible"/>
                                      </p:to>
                                    </p:set>
                                    <p:animEffect transition="in" filter="dissolve">
                                      <p:cBhvr>
                                        <p:cTn id="17" dur="500"/>
                                        <p:tgtEl>
                                          <p:spTgt spid="539667"/>
                                        </p:tgtEl>
                                      </p:cBhvr>
                                    </p:animEffect>
                                  </p:childTnLst>
                                </p:cTn>
                              </p:par>
                            </p:childTnLst>
                          </p:cTn>
                        </p:par>
                        <p:par>
                          <p:cTn id="18" fill="hold" nodeType="afterGroup">
                            <p:stCondLst>
                              <p:cond delay="500"/>
                            </p:stCondLst>
                            <p:childTnLst>
                              <p:par>
                                <p:cTn id="19" presetID="4" presetClass="entr" presetSubtype="16" fill="hold" nodeType="afterEffect">
                                  <p:stCondLst>
                                    <p:cond delay="2000"/>
                                  </p:stCondLst>
                                  <p:childTnLst>
                                    <p:set>
                                      <p:cBhvr>
                                        <p:cTn id="20" dur="1" fill="hold">
                                          <p:stCondLst>
                                            <p:cond delay="0"/>
                                          </p:stCondLst>
                                        </p:cTn>
                                        <p:tgtEl>
                                          <p:spTgt spid="539668"/>
                                        </p:tgtEl>
                                        <p:attrNameLst>
                                          <p:attrName>style.visibility</p:attrName>
                                        </p:attrNameLst>
                                      </p:cBhvr>
                                      <p:to>
                                        <p:strVal val="visible"/>
                                      </p:to>
                                    </p:set>
                                    <p:animEffect transition="in" filter="box(in)">
                                      <p:cBhvr>
                                        <p:cTn id="21" dur="500"/>
                                        <p:tgtEl>
                                          <p:spTgt spid="539668"/>
                                        </p:tgtEl>
                                      </p:cBhvr>
                                    </p:animEffect>
                                  </p:childTnLst>
                                </p:cTn>
                              </p:par>
                            </p:childTnLst>
                          </p:cTn>
                        </p:par>
                        <p:par>
                          <p:cTn id="22" fill="hold" nodeType="afterGroup">
                            <p:stCondLst>
                              <p:cond delay="3000"/>
                            </p:stCondLst>
                            <p:childTnLst>
                              <p:par>
                                <p:cTn id="23" presetID="4" presetClass="entr" presetSubtype="16" fill="hold" nodeType="afterEffect">
                                  <p:stCondLst>
                                    <p:cond delay="2000"/>
                                  </p:stCondLst>
                                  <p:childTnLst>
                                    <p:set>
                                      <p:cBhvr>
                                        <p:cTn id="24" dur="1" fill="hold">
                                          <p:stCondLst>
                                            <p:cond delay="0"/>
                                          </p:stCondLst>
                                        </p:cTn>
                                        <p:tgtEl>
                                          <p:spTgt spid="539663"/>
                                        </p:tgtEl>
                                        <p:attrNameLst>
                                          <p:attrName>style.visibility</p:attrName>
                                        </p:attrNameLst>
                                      </p:cBhvr>
                                      <p:to>
                                        <p:strVal val="visible"/>
                                      </p:to>
                                    </p:set>
                                    <p:animEffect transition="in" filter="box(in)">
                                      <p:cBhvr>
                                        <p:cTn id="25" dur="500"/>
                                        <p:tgtEl>
                                          <p:spTgt spid="539663"/>
                                        </p:tgtEl>
                                      </p:cBhvr>
                                    </p:animEffect>
                                  </p:childTnLst>
                                </p:cTn>
                              </p:par>
                            </p:childTnLst>
                          </p:cTn>
                        </p:par>
                        <p:par>
                          <p:cTn id="26" fill="hold" nodeType="afterGroup">
                            <p:stCondLst>
                              <p:cond delay="5500"/>
                            </p:stCondLst>
                            <p:childTnLst>
                              <p:par>
                                <p:cTn id="27" presetID="4" presetClass="entr" presetSubtype="16" fill="hold" grpId="0" nodeType="afterEffect">
                                  <p:stCondLst>
                                    <p:cond delay="1000"/>
                                  </p:stCondLst>
                                  <p:childTnLst>
                                    <p:set>
                                      <p:cBhvr>
                                        <p:cTn id="28" dur="1" fill="hold">
                                          <p:stCondLst>
                                            <p:cond delay="0"/>
                                          </p:stCondLst>
                                        </p:cTn>
                                        <p:tgtEl>
                                          <p:spTgt spid="539666"/>
                                        </p:tgtEl>
                                        <p:attrNameLst>
                                          <p:attrName>style.visibility</p:attrName>
                                        </p:attrNameLst>
                                      </p:cBhvr>
                                      <p:to>
                                        <p:strVal val="visible"/>
                                      </p:to>
                                    </p:set>
                                    <p:animEffect transition="in" filter="box(in)">
                                      <p:cBhvr>
                                        <p:cTn id="29" dur="500"/>
                                        <p:tgtEl>
                                          <p:spTgt spid="539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666" grpId="0" animBg="1"/>
      <p:bldP spid="53966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76803" name="Rectangle 3"/>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76804" name="Freeform 4"/>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05" name="Rectangle 5"/>
          <p:cNvSpPr>
            <a:spLocks noChangeArrowheads="1"/>
          </p:cNvSpPr>
          <p:nvPr/>
        </p:nvSpPr>
        <p:spPr bwMode="auto">
          <a:xfrm>
            <a:off x="457200" y="4267200"/>
            <a:ext cx="6858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6806" name="Rectangle 6"/>
          <p:cNvSpPr>
            <a:spLocks noChangeArrowheads="1"/>
          </p:cNvSpPr>
          <p:nvPr/>
        </p:nvSpPr>
        <p:spPr bwMode="auto">
          <a:xfrm>
            <a:off x="2209800" y="3567113"/>
            <a:ext cx="5486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6807"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08"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76809"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76810" name="Group 10"/>
          <p:cNvGrpSpPr>
            <a:grpSpLocks/>
          </p:cNvGrpSpPr>
          <p:nvPr/>
        </p:nvGrpSpPr>
        <p:grpSpPr bwMode="auto">
          <a:xfrm>
            <a:off x="1143000" y="4267200"/>
            <a:ext cx="1066800" cy="1052513"/>
            <a:chOff x="624" y="2688"/>
            <a:chExt cx="672" cy="663"/>
          </a:xfrm>
        </p:grpSpPr>
        <p:sp>
          <p:nvSpPr>
            <p:cNvPr id="768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76811"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12"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13" name="Line 16"/>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6814" name="Line 17"/>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81991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r>
              <a:rPr lang="en-US"/>
              <a:t>Convolution</a:t>
            </a:r>
          </a:p>
        </p:txBody>
      </p:sp>
      <p:sp>
        <p:nvSpPr>
          <p:cNvPr id="77827" name="Rectangle 3"/>
          <p:cNvSpPr>
            <a:spLocks noGrp="1" noChangeArrowheads="1"/>
          </p:cNvSpPr>
          <p:nvPr>
            <p:ph type="body" idx="1"/>
          </p:nvPr>
        </p:nvSpPr>
        <p:spPr/>
        <p:txBody>
          <a:bodyPr/>
          <a:lstStyle/>
          <a:p>
            <a:pPr eaLnBrk="1" hangingPunct="1"/>
            <a:r>
              <a:rPr lang="en-US"/>
              <a:t>This function </a:t>
            </a:r>
            <a:r>
              <a:rPr lang="en-US" b="1" i="1"/>
              <a:t>windows</a:t>
            </a:r>
            <a:r>
              <a:rPr lang="en-US"/>
              <a:t> our function </a:t>
            </a:r>
            <a:r>
              <a:rPr lang="en-US" i="1"/>
              <a:t>f(x</a:t>
            </a:r>
            <a:r>
              <a:rPr lang="en-US"/>
              <a:t>).</a:t>
            </a:r>
          </a:p>
          <a:p>
            <a:pPr eaLnBrk="1" hangingPunct="1"/>
            <a:endParaRPr lang="en-US"/>
          </a:p>
        </p:txBody>
      </p:sp>
      <p:sp>
        <p:nvSpPr>
          <p:cNvPr id="77828" name="Freeform 4"/>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29" name="Rectangle 5"/>
          <p:cNvSpPr>
            <a:spLocks noChangeArrowheads="1"/>
          </p:cNvSpPr>
          <p:nvPr/>
        </p:nvSpPr>
        <p:spPr bwMode="auto">
          <a:xfrm>
            <a:off x="457200" y="4267200"/>
            <a:ext cx="8382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7830" name="Rectangle 6"/>
          <p:cNvSpPr>
            <a:spLocks noChangeArrowheads="1"/>
          </p:cNvSpPr>
          <p:nvPr/>
        </p:nvSpPr>
        <p:spPr bwMode="auto">
          <a:xfrm>
            <a:off x="2362200" y="3567113"/>
            <a:ext cx="5334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7831"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32"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77833"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77834" name="Group 10"/>
          <p:cNvGrpSpPr>
            <a:grpSpLocks/>
          </p:cNvGrpSpPr>
          <p:nvPr/>
        </p:nvGrpSpPr>
        <p:grpSpPr bwMode="auto">
          <a:xfrm>
            <a:off x="1295400" y="4267200"/>
            <a:ext cx="1066800" cy="1052513"/>
            <a:chOff x="624" y="2688"/>
            <a:chExt cx="672" cy="663"/>
          </a:xfrm>
        </p:grpSpPr>
        <p:sp>
          <p:nvSpPr>
            <p:cNvPr id="7784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4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4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77835"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36"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37"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38"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7839"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8638112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78851" name="Rectangle 3"/>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78852" name="Freeform 4"/>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53" name="Rectangle 5"/>
          <p:cNvSpPr>
            <a:spLocks noChangeArrowheads="1"/>
          </p:cNvSpPr>
          <p:nvPr/>
        </p:nvSpPr>
        <p:spPr bwMode="auto">
          <a:xfrm>
            <a:off x="533400" y="4267200"/>
            <a:ext cx="9144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8854" name="Rectangle 6"/>
          <p:cNvSpPr>
            <a:spLocks noChangeArrowheads="1"/>
          </p:cNvSpPr>
          <p:nvPr/>
        </p:nvSpPr>
        <p:spPr bwMode="auto">
          <a:xfrm>
            <a:off x="2514600" y="3567113"/>
            <a:ext cx="51816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8855"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56"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78857"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78858" name="Group 10"/>
          <p:cNvGrpSpPr>
            <a:grpSpLocks/>
          </p:cNvGrpSpPr>
          <p:nvPr/>
        </p:nvGrpSpPr>
        <p:grpSpPr bwMode="auto">
          <a:xfrm>
            <a:off x="1447800" y="4267200"/>
            <a:ext cx="1066800" cy="1052513"/>
            <a:chOff x="624" y="2688"/>
            <a:chExt cx="672" cy="663"/>
          </a:xfrm>
        </p:grpSpPr>
        <p:sp>
          <p:nvSpPr>
            <p:cNvPr id="7886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78859"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0"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1"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2"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3"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8864"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085083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79875" name="Rectangle 3"/>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79876" name="Freeform 4"/>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77" name="Rectangle 5"/>
          <p:cNvSpPr>
            <a:spLocks noChangeArrowheads="1"/>
          </p:cNvSpPr>
          <p:nvPr/>
        </p:nvSpPr>
        <p:spPr bwMode="auto">
          <a:xfrm>
            <a:off x="533400" y="4267200"/>
            <a:ext cx="11430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9878" name="Rectangle 6"/>
          <p:cNvSpPr>
            <a:spLocks noChangeArrowheads="1"/>
          </p:cNvSpPr>
          <p:nvPr/>
        </p:nvSpPr>
        <p:spPr bwMode="auto">
          <a:xfrm>
            <a:off x="2743200" y="3567113"/>
            <a:ext cx="4953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9879"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0"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79881"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79882" name="Group 10"/>
          <p:cNvGrpSpPr>
            <a:grpSpLocks/>
          </p:cNvGrpSpPr>
          <p:nvPr/>
        </p:nvGrpSpPr>
        <p:grpSpPr bwMode="auto">
          <a:xfrm>
            <a:off x="1676400" y="4267200"/>
            <a:ext cx="1066800" cy="1052513"/>
            <a:chOff x="624" y="2688"/>
            <a:chExt cx="672" cy="663"/>
          </a:xfrm>
        </p:grpSpPr>
        <p:sp>
          <p:nvSpPr>
            <p:cNvPr id="7989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9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9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79883"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4"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5"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6"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7"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8"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79889" name="Line 20"/>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823880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0899" name="Rectangle 3"/>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0900" name="Freeform 4"/>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01" name="Rectangle 5"/>
          <p:cNvSpPr>
            <a:spLocks noChangeArrowheads="1"/>
          </p:cNvSpPr>
          <p:nvPr/>
        </p:nvSpPr>
        <p:spPr bwMode="auto">
          <a:xfrm>
            <a:off x="0" y="4267200"/>
            <a:ext cx="18288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0902" name="Rectangle 6"/>
          <p:cNvSpPr>
            <a:spLocks noChangeArrowheads="1"/>
          </p:cNvSpPr>
          <p:nvPr/>
        </p:nvSpPr>
        <p:spPr bwMode="auto">
          <a:xfrm>
            <a:off x="2895600" y="3567113"/>
            <a:ext cx="46482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0903"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04"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0905"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0906" name="Group 10"/>
          <p:cNvGrpSpPr>
            <a:grpSpLocks/>
          </p:cNvGrpSpPr>
          <p:nvPr/>
        </p:nvGrpSpPr>
        <p:grpSpPr bwMode="auto">
          <a:xfrm>
            <a:off x="1828800" y="4267200"/>
            <a:ext cx="1066800" cy="1052513"/>
            <a:chOff x="624" y="2688"/>
            <a:chExt cx="672" cy="663"/>
          </a:xfrm>
        </p:grpSpPr>
        <p:sp>
          <p:nvSpPr>
            <p:cNvPr id="809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0907"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08"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09"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0"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1"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2"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3"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0914"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967407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23" name="Rectangle 3"/>
          <p:cNvSpPr>
            <a:spLocks noChangeArrowheads="1"/>
          </p:cNvSpPr>
          <p:nvPr/>
        </p:nvSpPr>
        <p:spPr bwMode="auto">
          <a:xfrm>
            <a:off x="228600" y="4267200"/>
            <a:ext cx="18288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192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1925"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1926" name="Rectangle 6"/>
          <p:cNvSpPr>
            <a:spLocks noChangeArrowheads="1"/>
          </p:cNvSpPr>
          <p:nvPr/>
        </p:nvSpPr>
        <p:spPr bwMode="auto">
          <a:xfrm>
            <a:off x="3124200" y="3567113"/>
            <a:ext cx="46482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1927"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28"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1929"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1930" name="Group 10"/>
          <p:cNvGrpSpPr>
            <a:grpSpLocks/>
          </p:cNvGrpSpPr>
          <p:nvPr/>
        </p:nvGrpSpPr>
        <p:grpSpPr bwMode="auto">
          <a:xfrm>
            <a:off x="2057400" y="4267200"/>
            <a:ext cx="1066800" cy="1052513"/>
            <a:chOff x="624" y="2688"/>
            <a:chExt cx="672" cy="663"/>
          </a:xfrm>
        </p:grpSpPr>
        <p:sp>
          <p:nvSpPr>
            <p:cNvPr id="8194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4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4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1931"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2"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3"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4"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5"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6"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7"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8"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1939"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1112181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47" name="Rectangle 3"/>
          <p:cNvSpPr>
            <a:spLocks noChangeArrowheads="1"/>
          </p:cNvSpPr>
          <p:nvPr/>
        </p:nvSpPr>
        <p:spPr bwMode="auto">
          <a:xfrm>
            <a:off x="555625" y="4267200"/>
            <a:ext cx="1828800" cy="787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2948"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2949"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2950" name="Rectangle 6"/>
          <p:cNvSpPr>
            <a:spLocks noChangeArrowheads="1"/>
          </p:cNvSpPr>
          <p:nvPr/>
        </p:nvSpPr>
        <p:spPr bwMode="auto">
          <a:xfrm>
            <a:off x="3451225" y="3567113"/>
            <a:ext cx="46482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2951"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52"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2953"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2954" name="Group 10"/>
          <p:cNvGrpSpPr>
            <a:grpSpLocks/>
          </p:cNvGrpSpPr>
          <p:nvPr/>
        </p:nvGrpSpPr>
        <p:grpSpPr bwMode="auto">
          <a:xfrm>
            <a:off x="2384425" y="4267200"/>
            <a:ext cx="1066800" cy="1052513"/>
            <a:chOff x="624" y="2688"/>
            <a:chExt cx="672" cy="663"/>
          </a:xfrm>
        </p:grpSpPr>
        <p:sp>
          <p:nvSpPr>
            <p:cNvPr id="8296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2955"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56"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57"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58"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59"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0"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1"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2"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3"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2964"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1516137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71" name="Rectangle 3"/>
          <p:cNvSpPr>
            <a:spLocks noChangeArrowheads="1"/>
          </p:cNvSpPr>
          <p:nvPr/>
        </p:nvSpPr>
        <p:spPr bwMode="auto">
          <a:xfrm>
            <a:off x="228600" y="3124200"/>
            <a:ext cx="25146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3972"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3973"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3974" name="Rectangle 6"/>
          <p:cNvSpPr>
            <a:spLocks noChangeArrowheads="1"/>
          </p:cNvSpPr>
          <p:nvPr/>
        </p:nvSpPr>
        <p:spPr bwMode="auto">
          <a:xfrm>
            <a:off x="3810000" y="3567113"/>
            <a:ext cx="3962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3975"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76"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3977"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3978" name="Group 10"/>
          <p:cNvGrpSpPr>
            <a:grpSpLocks/>
          </p:cNvGrpSpPr>
          <p:nvPr/>
        </p:nvGrpSpPr>
        <p:grpSpPr bwMode="auto">
          <a:xfrm>
            <a:off x="2743200" y="4267200"/>
            <a:ext cx="1066800" cy="1052513"/>
            <a:chOff x="624" y="2688"/>
            <a:chExt cx="672" cy="663"/>
          </a:xfrm>
        </p:grpSpPr>
        <p:sp>
          <p:nvSpPr>
            <p:cNvPr id="8399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9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9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3979"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0"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1"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2"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3"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4"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5"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6"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7"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8"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3989"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700244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4995" name="Rectangle 3"/>
          <p:cNvSpPr>
            <a:spLocks noChangeArrowheads="1"/>
          </p:cNvSpPr>
          <p:nvPr/>
        </p:nvSpPr>
        <p:spPr bwMode="auto">
          <a:xfrm>
            <a:off x="533400" y="3124200"/>
            <a:ext cx="25146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499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4997"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4998" name="Rectangle 6"/>
          <p:cNvSpPr>
            <a:spLocks noChangeArrowheads="1"/>
          </p:cNvSpPr>
          <p:nvPr/>
        </p:nvSpPr>
        <p:spPr bwMode="auto">
          <a:xfrm>
            <a:off x="4114800" y="3567113"/>
            <a:ext cx="3962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4999"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0"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5001"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5002" name="Group 10"/>
          <p:cNvGrpSpPr>
            <a:grpSpLocks/>
          </p:cNvGrpSpPr>
          <p:nvPr/>
        </p:nvGrpSpPr>
        <p:grpSpPr bwMode="auto">
          <a:xfrm>
            <a:off x="3048000" y="4267200"/>
            <a:ext cx="1066800" cy="1052513"/>
            <a:chOff x="624" y="2688"/>
            <a:chExt cx="672" cy="663"/>
          </a:xfrm>
        </p:grpSpPr>
        <p:sp>
          <p:nvSpPr>
            <p:cNvPr id="850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5003"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4"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5"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6"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7"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8"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09"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0"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1"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2"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3"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5014"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194569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19" name="Rectangle 3"/>
          <p:cNvSpPr>
            <a:spLocks noChangeArrowheads="1"/>
          </p:cNvSpPr>
          <p:nvPr/>
        </p:nvSpPr>
        <p:spPr bwMode="auto">
          <a:xfrm>
            <a:off x="457200" y="3124200"/>
            <a:ext cx="29718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602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6021"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6022" name="Rectangle 6"/>
          <p:cNvSpPr>
            <a:spLocks noChangeArrowheads="1"/>
          </p:cNvSpPr>
          <p:nvPr/>
        </p:nvSpPr>
        <p:spPr bwMode="auto">
          <a:xfrm>
            <a:off x="4495800" y="3567113"/>
            <a:ext cx="3962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6023"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24"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6025"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6026" name="Group 10"/>
          <p:cNvGrpSpPr>
            <a:grpSpLocks/>
          </p:cNvGrpSpPr>
          <p:nvPr/>
        </p:nvGrpSpPr>
        <p:grpSpPr bwMode="auto">
          <a:xfrm>
            <a:off x="3429000" y="4267200"/>
            <a:ext cx="1066800" cy="1052513"/>
            <a:chOff x="624" y="2688"/>
            <a:chExt cx="672" cy="663"/>
          </a:xfrm>
        </p:grpSpPr>
        <p:sp>
          <p:nvSpPr>
            <p:cNvPr id="8604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4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4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6027"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28"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29"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0"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1"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2"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3"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4"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5"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6"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7"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8"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6039"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6949210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43" name="Rectangle 3"/>
          <p:cNvSpPr>
            <a:spLocks noChangeArrowheads="1"/>
          </p:cNvSpPr>
          <p:nvPr/>
        </p:nvSpPr>
        <p:spPr bwMode="auto">
          <a:xfrm>
            <a:off x="457200" y="3124200"/>
            <a:ext cx="32004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704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7045"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7046" name="Rectangle 6"/>
          <p:cNvSpPr>
            <a:spLocks noChangeArrowheads="1"/>
          </p:cNvSpPr>
          <p:nvPr/>
        </p:nvSpPr>
        <p:spPr bwMode="auto">
          <a:xfrm>
            <a:off x="4724400" y="3567113"/>
            <a:ext cx="3962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7047"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48"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7049"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7050" name="Group 10"/>
          <p:cNvGrpSpPr>
            <a:grpSpLocks/>
          </p:cNvGrpSpPr>
          <p:nvPr/>
        </p:nvGrpSpPr>
        <p:grpSpPr bwMode="auto">
          <a:xfrm>
            <a:off x="3657600" y="4267200"/>
            <a:ext cx="1066800" cy="1052513"/>
            <a:chOff x="624" y="2688"/>
            <a:chExt cx="672" cy="663"/>
          </a:xfrm>
        </p:grpSpPr>
        <p:sp>
          <p:nvSpPr>
            <p:cNvPr id="8706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7051"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2"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3"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4"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5"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6"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7"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8"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59"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0"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1"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2"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3"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7064"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195229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67" name="Rectangle 3"/>
          <p:cNvSpPr>
            <a:spLocks noChangeArrowheads="1"/>
          </p:cNvSpPr>
          <p:nvPr/>
        </p:nvSpPr>
        <p:spPr bwMode="auto">
          <a:xfrm>
            <a:off x="685800" y="3124200"/>
            <a:ext cx="32004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8068"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8069"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8070" name="Rectangle 6"/>
          <p:cNvSpPr>
            <a:spLocks noChangeArrowheads="1"/>
          </p:cNvSpPr>
          <p:nvPr/>
        </p:nvSpPr>
        <p:spPr bwMode="auto">
          <a:xfrm>
            <a:off x="4953000" y="3567113"/>
            <a:ext cx="39624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8071"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72"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8073"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8074" name="Group 10"/>
          <p:cNvGrpSpPr>
            <a:grpSpLocks/>
          </p:cNvGrpSpPr>
          <p:nvPr/>
        </p:nvGrpSpPr>
        <p:grpSpPr bwMode="auto">
          <a:xfrm>
            <a:off x="3886200" y="4267200"/>
            <a:ext cx="1066800" cy="1052513"/>
            <a:chOff x="624" y="2688"/>
            <a:chExt cx="672" cy="663"/>
          </a:xfrm>
        </p:grpSpPr>
        <p:sp>
          <p:nvSpPr>
            <p:cNvPr id="8809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9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9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8075"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76"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77"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78"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79"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0"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1"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2"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3"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4"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5"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6"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7"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8"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8089"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5752199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091" name="Rectangle 3"/>
          <p:cNvSpPr>
            <a:spLocks noChangeArrowheads="1"/>
          </p:cNvSpPr>
          <p:nvPr/>
        </p:nvSpPr>
        <p:spPr bwMode="auto">
          <a:xfrm>
            <a:off x="533400" y="3124200"/>
            <a:ext cx="35814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9092"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89093"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89094" name="Rectangle 6"/>
          <p:cNvSpPr>
            <a:spLocks noChangeArrowheads="1"/>
          </p:cNvSpPr>
          <p:nvPr/>
        </p:nvSpPr>
        <p:spPr bwMode="auto">
          <a:xfrm>
            <a:off x="5181600" y="3567113"/>
            <a:ext cx="2667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89095"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096"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89097"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89098" name="Group 10"/>
          <p:cNvGrpSpPr>
            <a:grpSpLocks/>
          </p:cNvGrpSpPr>
          <p:nvPr/>
        </p:nvGrpSpPr>
        <p:grpSpPr bwMode="auto">
          <a:xfrm>
            <a:off x="4114800" y="4267200"/>
            <a:ext cx="1066800" cy="1052513"/>
            <a:chOff x="624" y="2688"/>
            <a:chExt cx="672" cy="663"/>
          </a:xfrm>
        </p:grpSpPr>
        <p:sp>
          <p:nvSpPr>
            <p:cNvPr id="891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89099"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0"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1"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2"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3"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4"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5"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6"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7"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8"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09"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0"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1"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2"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3"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89114"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9483580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15" name="Rectangle 3"/>
          <p:cNvSpPr>
            <a:spLocks noChangeArrowheads="1"/>
          </p:cNvSpPr>
          <p:nvPr/>
        </p:nvSpPr>
        <p:spPr bwMode="auto">
          <a:xfrm>
            <a:off x="304800" y="3124200"/>
            <a:ext cx="41148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011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0117"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0118" name="Rectangle 6"/>
          <p:cNvSpPr>
            <a:spLocks noChangeArrowheads="1"/>
          </p:cNvSpPr>
          <p:nvPr/>
        </p:nvSpPr>
        <p:spPr bwMode="auto">
          <a:xfrm>
            <a:off x="5486400" y="3567113"/>
            <a:ext cx="2667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0119"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0"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0121"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0122" name="Group 10"/>
          <p:cNvGrpSpPr>
            <a:grpSpLocks/>
          </p:cNvGrpSpPr>
          <p:nvPr/>
        </p:nvGrpSpPr>
        <p:grpSpPr bwMode="auto">
          <a:xfrm>
            <a:off x="4419600" y="4267200"/>
            <a:ext cx="1066800" cy="1052513"/>
            <a:chOff x="624" y="2688"/>
            <a:chExt cx="672" cy="663"/>
          </a:xfrm>
        </p:grpSpPr>
        <p:sp>
          <p:nvSpPr>
            <p:cNvPr id="9014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4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4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0123"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4"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5"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6"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7"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8"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29"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0"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1"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2"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3"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4"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5"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6"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7"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8"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0139"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8503770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39" name="Rectangle 3"/>
          <p:cNvSpPr>
            <a:spLocks noChangeArrowheads="1"/>
          </p:cNvSpPr>
          <p:nvPr/>
        </p:nvSpPr>
        <p:spPr bwMode="auto">
          <a:xfrm>
            <a:off x="593725" y="3124200"/>
            <a:ext cx="41148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114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1141"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1142" name="Rectangle 6"/>
          <p:cNvSpPr>
            <a:spLocks noChangeArrowheads="1"/>
          </p:cNvSpPr>
          <p:nvPr/>
        </p:nvSpPr>
        <p:spPr bwMode="auto">
          <a:xfrm>
            <a:off x="5775325" y="3567113"/>
            <a:ext cx="2667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1143"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44"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1145"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1146" name="Group 10"/>
          <p:cNvGrpSpPr>
            <a:grpSpLocks/>
          </p:cNvGrpSpPr>
          <p:nvPr/>
        </p:nvGrpSpPr>
        <p:grpSpPr bwMode="auto">
          <a:xfrm>
            <a:off x="4708525" y="4267200"/>
            <a:ext cx="1066800" cy="1052513"/>
            <a:chOff x="624" y="2688"/>
            <a:chExt cx="672" cy="663"/>
          </a:xfrm>
        </p:grpSpPr>
        <p:sp>
          <p:nvSpPr>
            <p:cNvPr id="9116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1147"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48"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49"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0"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1"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2"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3"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4"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5"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6"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7"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8"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59"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0"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1"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2"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3"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1164"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753202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63" name="Rectangle 3"/>
          <p:cNvSpPr>
            <a:spLocks noChangeArrowheads="1"/>
          </p:cNvSpPr>
          <p:nvPr/>
        </p:nvSpPr>
        <p:spPr bwMode="auto">
          <a:xfrm>
            <a:off x="0" y="3124200"/>
            <a:ext cx="49530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16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2165"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2166" name="Rectangle 6"/>
          <p:cNvSpPr>
            <a:spLocks noChangeArrowheads="1"/>
          </p:cNvSpPr>
          <p:nvPr/>
        </p:nvSpPr>
        <p:spPr bwMode="auto">
          <a:xfrm>
            <a:off x="6019800" y="3567113"/>
            <a:ext cx="17526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167"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68"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2169"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2170" name="Group 10"/>
          <p:cNvGrpSpPr>
            <a:grpSpLocks/>
          </p:cNvGrpSpPr>
          <p:nvPr/>
        </p:nvGrpSpPr>
        <p:grpSpPr bwMode="auto">
          <a:xfrm>
            <a:off x="4953000" y="4267200"/>
            <a:ext cx="1066800" cy="1052513"/>
            <a:chOff x="624" y="2688"/>
            <a:chExt cx="672" cy="663"/>
          </a:xfrm>
        </p:grpSpPr>
        <p:sp>
          <p:nvSpPr>
            <p:cNvPr id="9219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9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9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2171"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2"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3"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4"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5"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6"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7"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8"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79"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0"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1"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2"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3"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4"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5"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6"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7"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8"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2189"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7186425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87" name="Rectangle 3"/>
          <p:cNvSpPr>
            <a:spLocks noChangeArrowheads="1"/>
          </p:cNvSpPr>
          <p:nvPr/>
        </p:nvSpPr>
        <p:spPr bwMode="auto">
          <a:xfrm>
            <a:off x="288925" y="3124200"/>
            <a:ext cx="49530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88"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3189"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3190" name="Rectangle 6"/>
          <p:cNvSpPr>
            <a:spLocks noChangeArrowheads="1"/>
          </p:cNvSpPr>
          <p:nvPr/>
        </p:nvSpPr>
        <p:spPr bwMode="auto">
          <a:xfrm>
            <a:off x="6308725" y="3567113"/>
            <a:ext cx="1524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3191"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92"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3193"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3194" name="Group 10"/>
          <p:cNvGrpSpPr>
            <a:grpSpLocks/>
          </p:cNvGrpSpPr>
          <p:nvPr/>
        </p:nvGrpSpPr>
        <p:grpSpPr bwMode="auto">
          <a:xfrm>
            <a:off x="5241925" y="4267200"/>
            <a:ext cx="1066800" cy="1052513"/>
            <a:chOff x="624" y="2688"/>
            <a:chExt cx="672" cy="663"/>
          </a:xfrm>
        </p:grpSpPr>
        <p:sp>
          <p:nvSpPr>
            <p:cNvPr id="932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3195"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96"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97"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98"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199"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0"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1"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2"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3"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4"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5"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6"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7"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8"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09"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0"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1"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2"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3"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3214" name="Line 3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2351767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11" name="Rectangle 3"/>
          <p:cNvSpPr>
            <a:spLocks noChangeArrowheads="1"/>
          </p:cNvSpPr>
          <p:nvPr/>
        </p:nvSpPr>
        <p:spPr bwMode="auto">
          <a:xfrm>
            <a:off x="533400" y="3124200"/>
            <a:ext cx="4953000"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4212"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4213"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4214" name="Rectangle 6"/>
          <p:cNvSpPr>
            <a:spLocks noChangeArrowheads="1"/>
          </p:cNvSpPr>
          <p:nvPr/>
        </p:nvSpPr>
        <p:spPr bwMode="auto">
          <a:xfrm>
            <a:off x="6553200" y="3567113"/>
            <a:ext cx="1524000"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4215"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16"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4217"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4218" name="Group 10"/>
          <p:cNvGrpSpPr>
            <a:grpSpLocks/>
          </p:cNvGrpSpPr>
          <p:nvPr/>
        </p:nvGrpSpPr>
        <p:grpSpPr bwMode="auto">
          <a:xfrm>
            <a:off x="5486400" y="4267200"/>
            <a:ext cx="1066800" cy="1052513"/>
            <a:chOff x="624" y="2688"/>
            <a:chExt cx="672" cy="663"/>
          </a:xfrm>
        </p:grpSpPr>
        <p:sp>
          <p:nvSpPr>
            <p:cNvPr id="9424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4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4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4219"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0"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1"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2"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3"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4"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5"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6"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7"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8"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29"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0"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1"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2"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3"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4"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5"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6"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7"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8" name="Line 3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4239" name="Line 34"/>
          <p:cNvSpPr>
            <a:spLocks noChangeShapeType="1"/>
          </p:cNvSpPr>
          <p:nvPr/>
        </p:nvSpPr>
        <p:spPr bwMode="auto">
          <a:xfrm flipV="1">
            <a:off x="6078538" y="5880100"/>
            <a:ext cx="0" cy="4429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0260390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35" name="Rectangle 3"/>
          <p:cNvSpPr>
            <a:spLocks noChangeArrowheads="1"/>
          </p:cNvSpPr>
          <p:nvPr/>
        </p:nvSpPr>
        <p:spPr bwMode="auto">
          <a:xfrm>
            <a:off x="0" y="3124200"/>
            <a:ext cx="5775325"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5236"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5237"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5238" name="Rectangle 6"/>
          <p:cNvSpPr>
            <a:spLocks noChangeArrowheads="1"/>
          </p:cNvSpPr>
          <p:nvPr/>
        </p:nvSpPr>
        <p:spPr bwMode="auto">
          <a:xfrm>
            <a:off x="6842125" y="3567113"/>
            <a:ext cx="930275"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5239"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0"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5241"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5242" name="Group 10"/>
          <p:cNvGrpSpPr>
            <a:grpSpLocks/>
          </p:cNvGrpSpPr>
          <p:nvPr/>
        </p:nvGrpSpPr>
        <p:grpSpPr bwMode="auto">
          <a:xfrm>
            <a:off x="5775325" y="4267200"/>
            <a:ext cx="1066800" cy="1052513"/>
            <a:chOff x="624" y="2688"/>
            <a:chExt cx="672" cy="663"/>
          </a:xfrm>
        </p:grpSpPr>
        <p:sp>
          <p:nvSpPr>
            <p:cNvPr id="9526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5243"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4"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5"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6"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7"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8"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49"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0"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1"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2"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3"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4"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5"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6"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7"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8"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59"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0"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1"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2" name="Line 3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3" name="Line 34"/>
          <p:cNvSpPr>
            <a:spLocks noChangeShapeType="1"/>
          </p:cNvSpPr>
          <p:nvPr/>
        </p:nvSpPr>
        <p:spPr bwMode="auto">
          <a:xfrm flipV="1">
            <a:off x="6078538" y="5880100"/>
            <a:ext cx="0" cy="4429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5264" name="Line 35"/>
          <p:cNvSpPr>
            <a:spLocks noChangeShapeType="1"/>
          </p:cNvSpPr>
          <p:nvPr/>
        </p:nvSpPr>
        <p:spPr bwMode="auto">
          <a:xfrm flipV="1">
            <a:off x="6359525" y="5868988"/>
            <a:ext cx="0" cy="442912"/>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2104743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59" name="Rectangle 3"/>
          <p:cNvSpPr>
            <a:spLocks noChangeArrowheads="1"/>
          </p:cNvSpPr>
          <p:nvPr/>
        </p:nvSpPr>
        <p:spPr bwMode="auto">
          <a:xfrm>
            <a:off x="320675" y="3124200"/>
            <a:ext cx="5775325"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6260"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6261"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6262" name="Rectangle 6"/>
          <p:cNvSpPr>
            <a:spLocks noChangeArrowheads="1"/>
          </p:cNvSpPr>
          <p:nvPr/>
        </p:nvSpPr>
        <p:spPr bwMode="auto">
          <a:xfrm>
            <a:off x="7162800" y="3567113"/>
            <a:ext cx="930275"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6263"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64"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6265"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6266" name="Group 10"/>
          <p:cNvGrpSpPr>
            <a:grpSpLocks/>
          </p:cNvGrpSpPr>
          <p:nvPr/>
        </p:nvGrpSpPr>
        <p:grpSpPr bwMode="auto">
          <a:xfrm>
            <a:off x="6096000" y="4267200"/>
            <a:ext cx="1066800" cy="1052513"/>
            <a:chOff x="624" y="2688"/>
            <a:chExt cx="672" cy="663"/>
          </a:xfrm>
        </p:grpSpPr>
        <p:sp>
          <p:nvSpPr>
            <p:cNvPr id="96290"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91"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92"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6267"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68"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69"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0"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1"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2"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3"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4"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5"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6"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7"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8"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79"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0"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1"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2"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3"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4"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5"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6" name="Line 3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7" name="Line 34"/>
          <p:cNvSpPr>
            <a:spLocks noChangeShapeType="1"/>
          </p:cNvSpPr>
          <p:nvPr/>
        </p:nvSpPr>
        <p:spPr bwMode="auto">
          <a:xfrm flipV="1">
            <a:off x="6078538" y="5880100"/>
            <a:ext cx="0" cy="4429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8" name="Line 35"/>
          <p:cNvSpPr>
            <a:spLocks noChangeShapeType="1"/>
          </p:cNvSpPr>
          <p:nvPr/>
        </p:nvSpPr>
        <p:spPr bwMode="auto">
          <a:xfrm flipV="1">
            <a:off x="6359525" y="5868988"/>
            <a:ext cx="0" cy="442912"/>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6289" name="Line 36"/>
          <p:cNvSpPr>
            <a:spLocks noChangeShapeType="1"/>
          </p:cNvSpPr>
          <p:nvPr/>
        </p:nvSpPr>
        <p:spPr bwMode="auto">
          <a:xfrm flipV="1">
            <a:off x="6651625" y="5905500"/>
            <a:ext cx="0" cy="4318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31479530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Freeform 2"/>
          <p:cNvSpPr>
            <a:spLocks/>
          </p:cNvSpPr>
          <p:nvPr/>
        </p:nvSpPr>
        <p:spPr bwMode="auto">
          <a:xfrm>
            <a:off x="685800" y="3862388"/>
            <a:ext cx="6858000" cy="1192212"/>
          </a:xfrm>
          <a:custGeom>
            <a:avLst/>
            <a:gdLst>
              <a:gd name="T0" fmla="*/ 0 w 4320"/>
              <a:gd name="T1" fmla="*/ 695325 h 751"/>
              <a:gd name="T2" fmla="*/ 685800 w 4320"/>
              <a:gd name="T3" fmla="*/ 923925 h 751"/>
              <a:gd name="T4" fmla="*/ 914400 w 4320"/>
              <a:gd name="T5" fmla="*/ 619125 h 751"/>
              <a:gd name="T6" fmla="*/ 1219200 w 4320"/>
              <a:gd name="T7" fmla="*/ 847725 h 751"/>
              <a:gd name="T8" fmla="*/ 1752600 w 4320"/>
              <a:gd name="T9" fmla="*/ 390525 h 751"/>
              <a:gd name="T10" fmla="*/ 2057400 w 4320"/>
              <a:gd name="T11" fmla="*/ 847725 h 751"/>
              <a:gd name="T12" fmla="*/ 2514600 w 4320"/>
              <a:gd name="T13" fmla="*/ 542925 h 751"/>
              <a:gd name="T14" fmla="*/ 2724150 w 4320"/>
              <a:gd name="T15" fmla="*/ 50800 h 751"/>
              <a:gd name="T16" fmla="*/ 3124200 w 4320"/>
              <a:gd name="T17" fmla="*/ 238125 h 751"/>
              <a:gd name="T18" fmla="*/ 3570288 w 4320"/>
              <a:gd name="T19" fmla="*/ 520700 h 751"/>
              <a:gd name="T20" fmla="*/ 3821113 w 4320"/>
              <a:gd name="T21" fmla="*/ 1125537 h 751"/>
              <a:gd name="T22" fmla="*/ 4343400 w 4320"/>
              <a:gd name="T23" fmla="*/ 923925 h 751"/>
              <a:gd name="T24" fmla="*/ 4953000 w 4320"/>
              <a:gd name="T25" fmla="*/ 1076325 h 751"/>
              <a:gd name="T26" fmla="*/ 5562600 w 4320"/>
              <a:gd name="T27" fmla="*/ 771525 h 751"/>
              <a:gd name="T28" fmla="*/ 6096000 w 4320"/>
              <a:gd name="T29" fmla="*/ 1000125 h 751"/>
              <a:gd name="T30" fmla="*/ 6553200 w 4320"/>
              <a:gd name="T31" fmla="*/ 923925 h 751"/>
              <a:gd name="T32" fmla="*/ 6858000 w 4320"/>
              <a:gd name="T33" fmla="*/ 390525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83" name="Rectangle 3"/>
          <p:cNvSpPr>
            <a:spLocks noChangeArrowheads="1"/>
          </p:cNvSpPr>
          <p:nvPr/>
        </p:nvSpPr>
        <p:spPr bwMode="auto">
          <a:xfrm>
            <a:off x="457200" y="3124200"/>
            <a:ext cx="6003925" cy="1930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7284" name="Rectangle 4"/>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r>
              <a:rPr lang="en-US" sz="4400">
                <a:solidFill>
                  <a:srgbClr val="000000"/>
                </a:solidFill>
                <a:latin typeface="Times New Roman" pitchFamily="18" charset="0"/>
              </a:rPr>
              <a:t>Convolution</a:t>
            </a:r>
          </a:p>
        </p:txBody>
      </p:sp>
      <p:sp>
        <p:nvSpPr>
          <p:cNvPr id="97285" name="Rectangle 5"/>
          <p:cNvSpPr>
            <a:spLocks noChangeArrowheads="1"/>
          </p:cNvSpPr>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eaLnBrk="0" hangingPunct="0">
              <a:spcBef>
                <a:spcPct val="20000"/>
              </a:spcBef>
              <a:buFontTx/>
              <a:buChar char="•"/>
            </a:pPr>
            <a:r>
              <a:rPr lang="en-US" sz="3200">
                <a:solidFill>
                  <a:srgbClr val="000000"/>
                </a:solidFill>
                <a:latin typeface="Times New Roman" pitchFamily="18" charset="0"/>
              </a:rPr>
              <a:t>This function </a:t>
            </a:r>
            <a:r>
              <a:rPr lang="en-US" sz="3200" b="1" i="1">
                <a:solidFill>
                  <a:srgbClr val="000000"/>
                </a:solidFill>
                <a:latin typeface="Times New Roman" pitchFamily="18" charset="0"/>
              </a:rPr>
              <a:t>windows</a:t>
            </a:r>
            <a:r>
              <a:rPr lang="en-US" sz="3200">
                <a:solidFill>
                  <a:srgbClr val="000000"/>
                </a:solidFill>
                <a:latin typeface="Times New Roman" pitchFamily="18" charset="0"/>
              </a:rPr>
              <a:t> our function </a:t>
            </a:r>
            <a:r>
              <a:rPr lang="en-US" sz="3200" i="1">
                <a:solidFill>
                  <a:srgbClr val="000000"/>
                </a:solidFill>
                <a:latin typeface="Times New Roman" pitchFamily="18" charset="0"/>
              </a:rPr>
              <a:t>f(x</a:t>
            </a:r>
            <a:r>
              <a:rPr lang="en-US" sz="3200">
                <a:solidFill>
                  <a:srgbClr val="000000"/>
                </a:solidFill>
                <a:latin typeface="Times New Roman" pitchFamily="18" charset="0"/>
              </a:rPr>
              <a:t>).</a:t>
            </a:r>
          </a:p>
          <a:p>
            <a:pPr marL="342900" indent="-342900" eaLnBrk="0" hangingPunct="0">
              <a:spcBef>
                <a:spcPct val="20000"/>
              </a:spcBef>
              <a:buFontTx/>
              <a:buChar char="•"/>
            </a:pPr>
            <a:endParaRPr lang="en-US" sz="3200">
              <a:solidFill>
                <a:srgbClr val="000000"/>
              </a:solidFill>
              <a:latin typeface="Times New Roman" pitchFamily="18" charset="0"/>
            </a:endParaRPr>
          </a:p>
        </p:txBody>
      </p:sp>
      <p:sp>
        <p:nvSpPr>
          <p:cNvPr id="97286" name="Rectangle 6"/>
          <p:cNvSpPr>
            <a:spLocks noChangeArrowheads="1"/>
          </p:cNvSpPr>
          <p:nvPr/>
        </p:nvSpPr>
        <p:spPr bwMode="auto">
          <a:xfrm>
            <a:off x="7527925" y="3567113"/>
            <a:ext cx="930275" cy="2071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7287" name="Line 7"/>
          <p:cNvSpPr>
            <a:spLocks noChangeShapeType="1"/>
          </p:cNvSpPr>
          <p:nvPr/>
        </p:nvSpPr>
        <p:spPr bwMode="auto">
          <a:xfrm flipV="1">
            <a:off x="3962400" y="3567113"/>
            <a:ext cx="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88" name="Text Box 8"/>
          <p:cNvSpPr txBox="1">
            <a:spLocks noChangeArrowheads="1"/>
          </p:cNvSpPr>
          <p:nvPr/>
        </p:nvSpPr>
        <p:spPr bwMode="auto">
          <a:xfrm>
            <a:off x="5775325" y="3989388"/>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sp>
        <p:nvSpPr>
          <p:cNvPr id="97289" name="Line 9"/>
          <p:cNvSpPr>
            <a:spLocks noChangeShapeType="1"/>
          </p:cNvSpPr>
          <p:nvPr/>
        </p:nvSpPr>
        <p:spPr bwMode="auto">
          <a:xfrm>
            <a:off x="685800" y="5319713"/>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97290" name="Group 10"/>
          <p:cNvGrpSpPr>
            <a:grpSpLocks/>
          </p:cNvGrpSpPr>
          <p:nvPr/>
        </p:nvGrpSpPr>
        <p:grpSpPr bwMode="auto">
          <a:xfrm>
            <a:off x="6461125" y="4267200"/>
            <a:ext cx="1066800" cy="1052513"/>
            <a:chOff x="624" y="2688"/>
            <a:chExt cx="672" cy="663"/>
          </a:xfrm>
        </p:grpSpPr>
        <p:sp>
          <p:nvSpPr>
            <p:cNvPr id="97315" name="Line 11"/>
            <p:cNvSpPr>
              <a:spLocks noChangeShapeType="1"/>
            </p:cNvSpPr>
            <p:nvPr/>
          </p:nvSpPr>
          <p:spPr bwMode="auto">
            <a:xfrm flipV="1">
              <a:off x="624"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6" name="Line 12"/>
            <p:cNvSpPr>
              <a:spLocks noChangeShapeType="1"/>
            </p:cNvSpPr>
            <p:nvPr/>
          </p:nvSpPr>
          <p:spPr bwMode="auto">
            <a:xfrm>
              <a:off x="624" y="2688"/>
              <a:ext cx="672"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7" name="Line 13"/>
            <p:cNvSpPr>
              <a:spLocks noChangeShapeType="1"/>
            </p:cNvSpPr>
            <p:nvPr/>
          </p:nvSpPr>
          <p:spPr bwMode="auto">
            <a:xfrm>
              <a:off x="1296" y="2688"/>
              <a:ext cx="0" cy="6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sp>
        <p:nvSpPr>
          <p:cNvPr id="97291" name="Line 14"/>
          <p:cNvSpPr>
            <a:spLocks noChangeShapeType="1"/>
          </p:cNvSpPr>
          <p:nvPr/>
        </p:nvSpPr>
        <p:spPr bwMode="auto">
          <a:xfrm flipV="1">
            <a:off x="3962400" y="5576888"/>
            <a:ext cx="0"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2" name="Line 1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3" name="Line 1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4" name="Line 1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5" name="Line 1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6" name="Line 1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7" name="Line 2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8" name="Line 2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299" name="Line 2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0" name="Line 2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1" name="Line 2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2" name="Line 2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3" name="Line 2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4" name="Line 2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5" name="Line 2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6" name="Line 2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7" name="Line 3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8" name="Line 3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09" name="Line 3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0" name="Line 3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1" name="Line 34"/>
          <p:cNvSpPr>
            <a:spLocks noChangeShapeType="1"/>
          </p:cNvSpPr>
          <p:nvPr/>
        </p:nvSpPr>
        <p:spPr bwMode="auto">
          <a:xfrm flipV="1">
            <a:off x="6078538" y="5880100"/>
            <a:ext cx="0" cy="4429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2" name="Line 35"/>
          <p:cNvSpPr>
            <a:spLocks noChangeShapeType="1"/>
          </p:cNvSpPr>
          <p:nvPr/>
        </p:nvSpPr>
        <p:spPr bwMode="auto">
          <a:xfrm flipV="1">
            <a:off x="6359525" y="5868988"/>
            <a:ext cx="0" cy="442912"/>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3" name="Line 36"/>
          <p:cNvSpPr>
            <a:spLocks noChangeShapeType="1"/>
          </p:cNvSpPr>
          <p:nvPr/>
        </p:nvSpPr>
        <p:spPr bwMode="auto">
          <a:xfrm flipV="1">
            <a:off x="6651625" y="5905500"/>
            <a:ext cx="0" cy="4318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7314" name="Line 37"/>
          <p:cNvSpPr>
            <a:spLocks noChangeShapeType="1"/>
          </p:cNvSpPr>
          <p:nvPr/>
        </p:nvSpPr>
        <p:spPr bwMode="auto">
          <a:xfrm flipV="1">
            <a:off x="7026275" y="5775325"/>
            <a:ext cx="0" cy="5492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Tree>
    <p:extLst>
      <p:ext uri="{BB962C8B-B14F-4D97-AF65-F5344CB8AC3E}">
        <p14:creationId xmlns:p14="http://schemas.microsoft.com/office/powerpoint/2010/main" val="40050191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a:t>Convolution</a:t>
            </a:r>
          </a:p>
        </p:txBody>
      </p:sp>
      <p:sp>
        <p:nvSpPr>
          <p:cNvPr id="98307" name="Rectangle 3"/>
          <p:cNvSpPr>
            <a:spLocks noGrp="1" noChangeArrowheads="1"/>
          </p:cNvSpPr>
          <p:nvPr>
            <p:ph type="body" idx="1"/>
          </p:nvPr>
        </p:nvSpPr>
        <p:spPr/>
        <p:txBody>
          <a:bodyPr/>
          <a:lstStyle/>
          <a:p>
            <a:pPr eaLnBrk="1" hangingPunct="1"/>
            <a:r>
              <a:rPr lang="en-US"/>
              <a:t>This particular convolution smooths out some of the high frequencies in </a:t>
            </a:r>
            <a:r>
              <a:rPr lang="en-US" i="1"/>
              <a:t>f(x)</a:t>
            </a:r>
            <a:r>
              <a:rPr lang="en-US"/>
              <a:t>.</a:t>
            </a:r>
          </a:p>
        </p:txBody>
      </p:sp>
      <p:sp>
        <p:nvSpPr>
          <p:cNvPr id="98308" name="Line 4"/>
          <p:cNvSpPr>
            <a:spLocks noChangeShapeType="1"/>
          </p:cNvSpPr>
          <p:nvPr/>
        </p:nvSpPr>
        <p:spPr bwMode="auto">
          <a:xfrm flipV="1">
            <a:off x="3962400" y="4311650"/>
            <a:ext cx="0" cy="20129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09" name="Line 5"/>
          <p:cNvSpPr>
            <a:spLocks noChangeShapeType="1"/>
          </p:cNvSpPr>
          <p:nvPr/>
        </p:nvSpPr>
        <p:spPr bwMode="auto">
          <a:xfrm>
            <a:off x="685800" y="6324600"/>
            <a:ext cx="685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0" name="Line 6"/>
          <p:cNvSpPr>
            <a:spLocks noChangeShapeType="1"/>
          </p:cNvSpPr>
          <p:nvPr/>
        </p:nvSpPr>
        <p:spPr bwMode="auto">
          <a:xfrm flipV="1">
            <a:off x="1809750" y="5692775"/>
            <a:ext cx="0" cy="6429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1" name="Line 7"/>
          <p:cNvSpPr>
            <a:spLocks noChangeShapeType="1"/>
          </p:cNvSpPr>
          <p:nvPr/>
        </p:nvSpPr>
        <p:spPr bwMode="auto">
          <a:xfrm flipV="1">
            <a:off x="1670050" y="5751513"/>
            <a:ext cx="0" cy="5730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2" name="Line 8"/>
          <p:cNvSpPr>
            <a:spLocks noChangeShapeType="1"/>
          </p:cNvSpPr>
          <p:nvPr/>
        </p:nvSpPr>
        <p:spPr bwMode="auto">
          <a:xfrm flipV="1">
            <a:off x="1495425" y="5867400"/>
            <a:ext cx="0" cy="457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3" name="Line 9"/>
          <p:cNvSpPr>
            <a:spLocks noChangeShapeType="1"/>
          </p:cNvSpPr>
          <p:nvPr/>
        </p:nvSpPr>
        <p:spPr bwMode="auto">
          <a:xfrm flipV="1">
            <a:off x="1974850" y="5645150"/>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4" name="Line 10"/>
          <p:cNvSpPr>
            <a:spLocks noChangeShapeType="1"/>
          </p:cNvSpPr>
          <p:nvPr/>
        </p:nvSpPr>
        <p:spPr bwMode="auto">
          <a:xfrm flipV="1">
            <a:off x="2362200" y="56340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5" name="Line 11"/>
          <p:cNvSpPr>
            <a:spLocks noChangeShapeType="1"/>
          </p:cNvSpPr>
          <p:nvPr/>
        </p:nvSpPr>
        <p:spPr bwMode="auto">
          <a:xfrm flipV="1">
            <a:off x="2198688"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6" name="Line 12"/>
          <p:cNvSpPr>
            <a:spLocks noChangeShapeType="1"/>
          </p:cNvSpPr>
          <p:nvPr/>
        </p:nvSpPr>
        <p:spPr bwMode="auto">
          <a:xfrm flipV="1">
            <a:off x="2573338" y="5575300"/>
            <a:ext cx="0" cy="7604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7" name="Line 13"/>
          <p:cNvSpPr>
            <a:spLocks noChangeShapeType="1"/>
          </p:cNvSpPr>
          <p:nvPr/>
        </p:nvSpPr>
        <p:spPr bwMode="auto">
          <a:xfrm flipV="1">
            <a:off x="2913063" y="5468938"/>
            <a:ext cx="0" cy="8540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8" name="Line 14"/>
          <p:cNvSpPr>
            <a:spLocks noChangeShapeType="1"/>
          </p:cNvSpPr>
          <p:nvPr/>
        </p:nvSpPr>
        <p:spPr bwMode="auto">
          <a:xfrm flipV="1">
            <a:off x="3300413"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19" name="Line 15"/>
          <p:cNvSpPr>
            <a:spLocks noChangeShapeType="1"/>
          </p:cNvSpPr>
          <p:nvPr/>
        </p:nvSpPr>
        <p:spPr bwMode="auto">
          <a:xfrm flipV="1">
            <a:off x="3616325" y="5327650"/>
            <a:ext cx="0" cy="9953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0" name="Line 16"/>
          <p:cNvSpPr>
            <a:spLocks noChangeShapeType="1"/>
          </p:cNvSpPr>
          <p:nvPr/>
        </p:nvSpPr>
        <p:spPr bwMode="auto">
          <a:xfrm flipV="1">
            <a:off x="3956050" y="5502275"/>
            <a:ext cx="0" cy="84296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1" name="Line 17"/>
          <p:cNvSpPr>
            <a:spLocks noChangeShapeType="1"/>
          </p:cNvSpPr>
          <p:nvPr/>
        </p:nvSpPr>
        <p:spPr bwMode="auto">
          <a:xfrm flipV="1">
            <a:off x="4225925" y="5621338"/>
            <a:ext cx="0" cy="7016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2" name="Line 18"/>
          <p:cNvSpPr>
            <a:spLocks noChangeShapeType="1"/>
          </p:cNvSpPr>
          <p:nvPr/>
        </p:nvSpPr>
        <p:spPr bwMode="auto">
          <a:xfrm flipV="1">
            <a:off x="4471988" y="5737225"/>
            <a:ext cx="0" cy="5842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3" name="Line 19"/>
          <p:cNvSpPr>
            <a:spLocks noChangeShapeType="1"/>
          </p:cNvSpPr>
          <p:nvPr/>
        </p:nvSpPr>
        <p:spPr bwMode="auto">
          <a:xfrm flipV="1">
            <a:off x="4706938" y="5832475"/>
            <a:ext cx="0" cy="477838"/>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4" name="Line 20"/>
          <p:cNvSpPr>
            <a:spLocks noChangeShapeType="1"/>
          </p:cNvSpPr>
          <p:nvPr/>
        </p:nvSpPr>
        <p:spPr bwMode="auto">
          <a:xfrm flipV="1">
            <a:off x="49530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5" name="Line 21"/>
          <p:cNvSpPr>
            <a:spLocks noChangeShapeType="1"/>
          </p:cNvSpPr>
          <p:nvPr/>
        </p:nvSpPr>
        <p:spPr bwMode="auto">
          <a:xfrm flipV="1">
            <a:off x="52578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6" name="Line 22"/>
          <p:cNvSpPr>
            <a:spLocks noChangeShapeType="1"/>
          </p:cNvSpPr>
          <p:nvPr/>
        </p:nvSpPr>
        <p:spPr bwMode="auto">
          <a:xfrm flipV="1">
            <a:off x="5549900" y="5973763"/>
            <a:ext cx="0" cy="33655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7" name="Line 23"/>
          <p:cNvSpPr>
            <a:spLocks noChangeShapeType="1"/>
          </p:cNvSpPr>
          <p:nvPr/>
        </p:nvSpPr>
        <p:spPr bwMode="auto">
          <a:xfrm flipV="1">
            <a:off x="5843588" y="5938838"/>
            <a:ext cx="0" cy="395287"/>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8" name="Line 24"/>
          <p:cNvSpPr>
            <a:spLocks noChangeShapeType="1"/>
          </p:cNvSpPr>
          <p:nvPr/>
        </p:nvSpPr>
        <p:spPr bwMode="auto">
          <a:xfrm flipV="1">
            <a:off x="6078538" y="5880100"/>
            <a:ext cx="0" cy="442913"/>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29" name="Line 25"/>
          <p:cNvSpPr>
            <a:spLocks noChangeShapeType="1"/>
          </p:cNvSpPr>
          <p:nvPr/>
        </p:nvSpPr>
        <p:spPr bwMode="auto">
          <a:xfrm flipV="1">
            <a:off x="6359525" y="5868988"/>
            <a:ext cx="0" cy="442912"/>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30" name="Line 26"/>
          <p:cNvSpPr>
            <a:spLocks noChangeShapeType="1"/>
          </p:cNvSpPr>
          <p:nvPr/>
        </p:nvSpPr>
        <p:spPr bwMode="auto">
          <a:xfrm flipV="1">
            <a:off x="6651625" y="5905500"/>
            <a:ext cx="0" cy="43180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31" name="Line 27"/>
          <p:cNvSpPr>
            <a:spLocks noChangeShapeType="1"/>
          </p:cNvSpPr>
          <p:nvPr/>
        </p:nvSpPr>
        <p:spPr bwMode="auto">
          <a:xfrm flipV="1">
            <a:off x="7026275" y="5775325"/>
            <a:ext cx="0" cy="549275"/>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32" name="Freeform 28"/>
          <p:cNvSpPr>
            <a:spLocks/>
          </p:cNvSpPr>
          <p:nvPr/>
        </p:nvSpPr>
        <p:spPr bwMode="auto">
          <a:xfrm>
            <a:off x="1230313" y="5283200"/>
            <a:ext cx="6002337" cy="709613"/>
          </a:xfrm>
          <a:custGeom>
            <a:avLst/>
            <a:gdLst>
              <a:gd name="T0" fmla="*/ 0 w 3781"/>
              <a:gd name="T1" fmla="*/ 612775 h 447"/>
              <a:gd name="T2" fmla="*/ 258762 w 3781"/>
              <a:gd name="T3" fmla="*/ 601663 h 447"/>
              <a:gd name="T4" fmla="*/ 434975 w 3781"/>
              <a:gd name="T5" fmla="*/ 484188 h 447"/>
              <a:gd name="T6" fmla="*/ 574675 w 3781"/>
              <a:gd name="T7" fmla="*/ 425450 h 447"/>
              <a:gd name="T8" fmla="*/ 739775 w 3781"/>
              <a:gd name="T9" fmla="*/ 379413 h 447"/>
              <a:gd name="T10" fmla="*/ 962025 w 3781"/>
              <a:gd name="T11" fmla="*/ 366713 h 447"/>
              <a:gd name="T12" fmla="*/ 1125537 w 3781"/>
              <a:gd name="T13" fmla="*/ 366713 h 447"/>
              <a:gd name="T14" fmla="*/ 1336675 w 3781"/>
              <a:gd name="T15" fmla="*/ 296863 h 447"/>
              <a:gd name="T16" fmla="*/ 1676400 w 3781"/>
              <a:gd name="T17" fmla="*/ 179388 h 447"/>
              <a:gd name="T18" fmla="*/ 2074862 w 3781"/>
              <a:gd name="T19" fmla="*/ 26988 h 447"/>
              <a:gd name="T20" fmla="*/ 2379662 w 3781"/>
              <a:gd name="T21" fmla="*/ 26988 h 447"/>
              <a:gd name="T22" fmla="*/ 2732087 w 3781"/>
              <a:gd name="T23" fmla="*/ 192088 h 447"/>
              <a:gd name="T24" fmla="*/ 2989262 w 3781"/>
              <a:gd name="T25" fmla="*/ 320675 h 447"/>
              <a:gd name="T26" fmla="*/ 3224212 w 3781"/>
              <a:gd name="T27" fmla="*/ 438150 h 447"/>
              <a:gd name="T28" fmla="*/ 3482975 w 3781"/>
              <a:gd name="T29" fmla="*/ 542925 h 447"/>
              <a:gd name="T30" fmla="*/ 3716337 w 3781"/>
              <a:gd name="T31" fmla="*/ 684213 h 447"/>
              <a:gd name="T32" fmla="*/ 4010025 w 3781"/>
              <a:gd name="T33" fmla="*/ 695325 h 447"/>
              <a:gd name="T34" fmla="*/ 4303712 w 3781"/>
              <a:gd name="T35" fmla="*/ 684213 h 447"/>
              <a:gd name="T36" fmla="*/ 4608512 w 3781"/>
              <a:gd name="T37" fmla="*/ 649288 h 447"/>
              <a:gd name="T38" fmla="*/ 4854575 w 3781"/>
              <a:gd name="T39" fmla="*/ 590550 h 447"/>
              <a:gd name="T40" fmla="*/ 5122862 w 3781"/>
              <a:gd name="T41" fmla="*/ 577850 h 447"/>
              <a:gd name="T42" fmla="*/ 5427662 w 3781"/>
              <a:gd name="T43" fmla="*/ 612775 h 447"/>
              <a:gd name="T44" fmla="*/ 5803900 w 3781"/>
              <a:gd name="T45" fmla="*/ 496888 h 447"/>
              <a:gd name="T46" fmla="*/ 6002337 w 3781"/>
              <a:gd name="T47" fmla="*/ 460375 h 4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781" h="447">
                <a:moveTo>
                  <a:pt x="0" y="386"/>
                </a:moveTo>
                <a:cubicBezTo>
                  <a:pt x="58" y="389"/>
                  <a:pt x="117" y="392"/>
                  <a:pt x="163" y="379"/>
                </a:cubicBezTo>
                <a:cubicBezTo>
                  <a:pt x="209" y="366"/>
                  <a:pt x="241" y="323"/>
                  <a:pt x="274" y="305"/>
                </a:cubicBezTo>
                <a:cubicBezTo>
                  <a:pt x="307" y="287"/>
                  <a:pt x="330" y="279"/>
                  <a:pt x="362" y="268"/>
                </a:cubicBezTo>
                <a:cubicBezTo>
                  <a:pt x="394" y="257"/>
                  <a:pt x="425" y="245"/>
                  <a:pt x="466" y="239"/>
                </a:cubicBezTo>
                <a:cubicBezTo>
                  <a:pt x="507" y="233"/>
                  <a:pt x="566" y="232"/>
                  <a:pt x="606" y="231"/>
                </a:cubicBezTo>
                <a:cubicBezTo>
                  <a:pt x="646" y="230"/>
                  <a:pt x="670" y="238"/>
                  <a:pt x="709" y="231"/>
                </a:cubicBezTo>
                <a:cubicBezTo>
                  <a:pt x="748" y="224"/>
                  <a:pt x="784" y="207"/>
                  <a:pt x="842" y="187"/>
                </a:cubicBezTo>
                <a:cubicBezTo>
                  <a:pt x="900" y="167"/>
                  <a:pt x="979" y="141"/>
                  <a:pt x="1056" y="113"/>
                </a:cubicBezTo>
                <a:cubicBezTo>
                  <a:pt x="1133" y="85"/>
                  <a:pt x="1233" y="33"/>
                  <a:pt x="1307" y="17"/>
                </a:cubicBezTo>
                <a:cubicBezTo>
                  <a:pt x="1381" y="1"/>
                  <a:pt x="1430" y="0"/>
                  <a:pt x="1499" y="17"/>
                </a:cubicBezTo>
                <a:cubicBezTo>
                  <a:pt x="1568" y="34"/>
                  <a:pt x="1657" y="90"/>
                  <a:pt x="1721" y="121"/>
                </a:cubicBezTo>
                <a:cubicBezTo>
                  <a:pt x="1785" y="152"/>
                  <a:pt x="1832" y="176"/>
                  <a:pt x="1883" y="202"/>
                </a:cubicBezTo>
                <a:cubicBezTo>
                  <a:pt x="1934" y="228"/>
                  <a:pt x="1979" y="253"/>
                  <a:pt x="2031" y="276"/>
                </a:cubicBezTo>
                <a:cubicBezTo>
                  <a:pt x="2083" y="299"/>
                  <a:pt x="2143" y="316"/>
                  <a:pt x="2194" y="342"/>
                </a:cubicBezTo>
                <a:cubicBezTo>
                  <a:pt x="2245" y="368"/>
                  <a:pt x="2286" y="415"/>
                  <a:pt x="2341" y="431"/>
                </a:cubicBezTo>
                <a:cubicBezTo>
                  <a:pt x="2396" y="447"/>
                  <a:pt x="2464" y="438"/>
                  <a:pt x="2526" y="438"/>
                </a:cubicBezTo>
                <a:cubicBezTo>
                  <a:pt x="2588" y="438"/>
                  <a:pt x="2648" y="436"/>
                  <a:pt x="2711" y="431"/>
                </a:cubicBezTo>
                <a:cubicBezTo>
                  <a:pt x="2774" y="426"/>
                  <a:pt x="2845" y="419"/>
                  <a:pt x="2903" y="409"/>
                </a:cubicBezTo>
                <a:cubicBezTo>
                  <a:pt x="2961" y="399"/>
                  <a:pt x="3004" y="379"/>
                  <a:pt x="3058" y="372"/>
                </a:cubicBezTo>
                <a:cubicBezTo>
                  <a:pt x="3112" y="365"/>
                  <a:pt x="3167" y="362"/>
                  <a:pt x="3227" y="364"/>
                </a:cubicBezTo>
                <a:cubicBezTo>
                  <a:pt x="3287" y="366"/>
                  <a:pt x="3348" y="394"/>
                  <a:pt x="3419" y="386"/>
                </a:cubicBezTo>
                <a:cubicBezTo>
                  <a:pt x="3490" y="378"/>
                  <a:pt x="3596" y="329"/>
                  <a:pt x="3656" y="313"/>
                </a:cubicBezTo>
                <a:cubicBezTo>
                  <a:pt x="3716" y="297"/>
                  <a:pt x="3748" y="293"/>
                  <a:pt x="3781" y="29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33" name="Text Box 29"/>
          <p:cNvSpPr txBox="1">
            <a:spLocks noChangeArrowheads="1"/>
          </p:cNvSpPr>
          <p:nvPr/>
        </p:nvSpPr>
        <p:spPr bwMode="auto">
          <a:xfrm>
            <a:off x="4760913" y="4929188"/>
            <a:ext cx="1330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000000"/>
                </a:solidFill>
                <a:latin typeface="Times New Roman" pitchFamily="18" charset="0"/>
              </a:rPr>
              <a:t>f(x)</a:t>
            </a:r>
            <a:r>
              <a:rPr lang="en-US" sz="2400" i="1">
                <a:solidFill>
                  <a:srgbClr val="000000"/>
                </a:solidFill>
                <a:latin typeface="Times New Roman" pitchFamily="18" charset="0"/>
                <a:sym typeface="Symbol" pitchFamily="18" charset="2"/>
              </a:rPr>
              <a:t></a:t>
            </a:r>
            <a:r>
              <a:rPr lang="en-US" sz="2400" i="1">
                <a:solidFill>
                  <a:srgbClr val="000000"/>
                </a:solidFill>
                <a:latin typeface="Times New Roman" pitchFamily="18" charset="0"/>
              </a:rPr>
              <a:t>g(x)</a:t>
            </a:r>
          </a:p>
        </p:txBody>
      </p:sp>
      <p:grpSp>
        <p:nvGrpSpPr>
          <p:cNvPr id="584734" name="Group 30"/>
          <p:cNvGrpSpPr>
            <a:grpSpLocks/>
          </p:cNvGrpSpPr>
          <p:nvPr/>
        </p:nvGrpSpPr>
        <p:grpSpPr bwMode="auto">
          <a:xfrm>
            <a:off x="685800" y="4810125"/>
            <a:ext cx="6911975" cy="1333500"/>
            <a:chOff x="432" y="3030"/>
            <a:chExt cx="4354" cy="840"/>
          </a:xfrm>
        </p:grpSpPr>
        <p:sp>
          <p:nvSpPr>
            <p:cNvPr id="98335" name="Freeform 31"/>
            <p:cNvSpPr>
              <a:spLocks/>
            </p:cNvSpPr>
            <p:nvPr/>
          </p:nvSpPr>
          <p:spPr bwMode="auto">
            <a:xfrm>
              <a:off x="432" y="3119"/>
              <a:ext cx="4320" cy="751"/>
            </a:xfrm>
            <a:custGeom>
              <a:avLst/>
              <a:gdLst>
                <a:gd name="T0" fmla="*/ 0 w 4320"/>
                <a:gd name="T1" fmla="*/ 438 h 751"/>
                <a:gd name="T2" fmla="*/ 432 w 4320"/>
                <a:gd name="T3" fmla="*/ 582 h 751"/>
                <a:gd name="T4" fmla="*/ 576 w 4320"/>
                <a:gd name="T5" fmla="*/ 390 h 751"/>
                <a:gd name="T6" fmla="*/ 768 w 4320"/>
                <a:gd name="T7" fmla="*/ 534 h 751"/>
                <a:gd name="T8" fmla="*/ 1104 w 4320"/>
                <a:gd name="T9" fmla="*/ 246 h 751"/>
                <a:gd name="T10" fmla="*/ 1296 w 4320"/>
                <a:gd name="T11" fmla="*/ 534 h 751"/>
                <a:gd name="T12" fmla="*/ 1584 w 4320"/>
                <a:gd name="T13" fmla="*/ 342 h 751"/>
                <a:gd name="T14" fmla="*/ 1716 w 4320"/>
                <a:gd name="T15" fmla="*/ 32 h 751"/>
                <a:gd name="T16" fmla="*/ 1968 w 4320"/>
                <a:gd name="T17" fmla="*/ 150 h 751"/>
                <a:gd name="T18" fmla="*/ 2249 w 4320"/>
                <a:gd name="T19" fmla="*/ 328 h 751"/>
                <a:gd name="T20" fmla="*/ 2407 w 4320"/>
                <a:gd name="T21" fmla="*/ 709 h 751"/>
                <a:gd name="T22" fmla="*/ 2736 w 4320"/>
                <a:gd name="T23" fmla="*/ 582 h 751"/>
                <a:gd name="T24" fmla="*/ 3120 w 4320"/>
                <a:gd name="T25" fmla="*/ 678 h 751"/>
                <a:gd name="T26" fmla="*/ 3504 w 4320"/>
                <a:gd name="T27" fmla="*/ 486 h 751"/>
                <a:gd name="T28" fmla="*/ 3840 w 4320"/>
                <a:gd name="T29" fmla="*/ 630 h 751"/>
                <a:gd name="T30" fmla="*/ 4128 w 4320"/>
                <a:gd name="T31" fmla="*/ 582 h 751"/>
                <a:gd name="T32" fmla="*/ 4320 w 4320"/>
                <a:gd name="T33" fmla="*/ 246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20" h="751">
                  <a:moveTo>
                    <a:pt x="0" y="438"/>
                  </a:moveTo>
                  <a:cubicBezTo>
                    <a:pt x="168" y="514"/>
                    <a:pt x="336" y="590"/>
                    <a:pt x="432" y="582"/>
                  </a:cubicBezTo>
                  <a:cubicBezTo>
                    <a:pt x="528" y="574"/>
                    <a:pt x="520" y="398"/>
                    <a:pt x="576" y="390"/>
                  </a:cubicBezTo>
                  <a:cubicBezTo>
                    <a:pt x="632" y="382"/>
                    <a:pt x="680" y="558"/>
                    <a:pt x="768" y="534"/>
                  </a:cubicBezTo>
                  <a:cubicBezTo>
                    <a:pt x="856" y="510"/>
                    <a:pt x="1016" y="246"/>
                    <a:pt x="1104" y="246"/>
                  </a:cubicBezTo>
                  <a:cubicBezTo>
                    <a:pt x="1192" y="246"/>
                    <a:pt x="1216" y="518"/>
                    <a:pt x="1296" y="534"/>
                  </a:cubicBezTo>
                  <a:cubicBezTo>
                    <a:pt x="1376" y="550"/>
                    <a:pt x="1514" y="426"/>
                    <a:pt x="1584" y="342"/>
                  </a:cubicBezTo>
                  <a:cubicBezTo>
                    <a:pt x="1654" y="258"/>
                    <a:pt x="1652" y="64"/>
                    <a:pt x="1716" y="32"/>
                  </a:cubicBezTo>
                  <a:cubicBezTo>
                    <a:pt x="1780" y="0"/>
                    <a:pt x="1879" y="101"/>
                    <a:pt x="1968" y="150"/>
                  </a:cubicBezTo>
                  <a:cubicBezTo>
                    <a:pt x="2057" y="199"/>
                    <a:pt x="2176" y="235"/>
                    <a:pt x="2249" y="328"/>
                  </a:cubicBezTo>
                  <a:cubicBezTo>
                    <a:pt x="2322" y="421"/>
                    <a:pt x="2326" y="667"/>
                    <a:pt x="2407" y="709"/>
                  </a:cubicBezTo>
                  <a:cubicBezTo>
                    <a:pt x="2488" y="751"/>
                    <a:pt x="2617" y="587"/>
                    <a:pt x="2736" y="582"/>
                  </a:cubicBezTo>
                  <a:cubicBezTo>
                    <a:pt x="2855" y="577"/>
                    <a:pt x="2992" y="694"/>
                    <a:pt x="3120" y="678"/>
                  </a:cubicBezTo>
                  <a:cubicBezTo>
                    <a:pt x="3248" y="662"/>
                    <a:pt x="3384" y="494"/>
                    <a:pt x="3504" y="486"/>
                  </a:cubicBezTo>
                  <a:cubicBezTo>
                    <a:pt x="3624" y="478"/>
                    <a:pt x="3736" y="614"/>
                    <a:pt x="3840" y="630"/>
                  </a:cubicBezTo>
                  <a:cubicBezTo>
                    <a:pt x="3944" y="646"/>
                    <a:pt x="4048" y="646"/>
                    <a:pt x="4128" y="582"/>
                  </a:cubicBezTo>
                  <a:cubicBezTo>
                    <a:pt x="4208" y="518"/>
                    <a:pt x="4264" y="382"/>
                    <a:pt x="4320" y="24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98336" name="Text Box 32"/>
            <p:cNvSpPr txBox="1">
              <a:spLocks noChangeArrowheads="1"/>
            </p:cNvSpPr>
            <p:nvPr/>
          </p:nvSpPr>
          <p:spPr bwMode="auto">
            <a:xfrm>
              <a:off x="4436" y="3030"/>
              <a:ext cx="35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400" i="1">
                  <a:solidFill>
                    <a:srgbClr val="FF0000"/>
                  </a:solidFill>
                  <a:latin typeface="Times New Roman" pitchFamily="18" charset="0"/>
                </a:rPr>
                <a:t>f(t)</a:t>
              </a:r>
            </a:p>
          </p:txBody>
        </p:sp>
      </p:grpSp>
    </p:spTree>
    <p:extLst>
      <p:ext uri="{BB962C8B-B14F-4D97-AF65-F5344CB8AC3E}">
        <p14:creationId xmlns:p14="http://schemas.microsoft.com/office/powerpoint/2010/main" val="2120147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584734"/>
                                        </p:tgtEl>
                                        <p:attrNameLst>
                                          <p:attrName>style.visibility</p:attrName>
                                        </p:attrNameLst>
                                      </p:cBhvr>
                                      <p:to>
                                        <p:strVal val="visible"/>
                                      </p:to>
                                    </p:set>
                                    <p:anim calcmode="lin" valueType="num">
                                      <p:cBhvr additive="base">
                                        <p:cTn id="7" dur="5000" fill="hold"/>
                                        <p:tgtEl>
                                          <p:spTgt spid="584734"/>
                                        </p:tgtEl>
                                        <p:attrNameLst>
                                          <p:attrName>ppt_x</p:attrName>
                                        </p:attrNameLst>
                                      </p:cBhvr>
                                      <p:tavLst>
                                        <p:tav tm="0">
                                          <p:val>
                                            <p:strVal val="#ppt_x"/>
                                          </p:val>
                                        </p:tav>
                                        <p:tav tm="100000">
                                          <p:val>
                                            <p:strVal val="#ppt_x"/>
                                          </p:val>
                                        </p:tav>
                                      </p:tavLst>
                                    </p:anim>
                                    <p:anim calcmode="lin" valueType="num">
                                      <p:cBhvr additive="base">
                                        <p:cTn id="8" dur="5000" fill="hold"/>
                                        <p:tgtEl>
                                          <p:spTgt spid="5847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defTabSz="684213" eaLnBrk="1" hangingPunct="1"/>
            <a:r>
              <a:rPr lang="pt-BR"/>
              <a:t>Ilustação da convolução</a:t>
            </a:r>
          </a:p>
        </p:txBody>
      </p:sp>
      <p:sp>
        <p:nvSpPr>
          <p:cNvPr id="99331" name="Rectangle 3"/>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99332" name="Rectangle 4"/>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99333" name="Rectangle 5"/>
          <p:cNvSpPr>
            <a:spLocks noChangeArrowheads="1"/>
          </p:cNvSpPr>
          <p:nvPr/>
        </p:nvSpPr>
        <p:spPr bwMode="auto">
          <a:xfrm>
            <a:off x="0" y="3279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99334" name="Rectangle 6"/>
          <p:cNvSpPr>
            <a:spLocks noChangeArrowheads="1"/>
          </p:cNvSpPr>
          <p:nvPr/>
        </p:nvSpPr>
        <p:spPr bwMode="auto">
          <a:xfrm>
            <a:off x="0" y="3576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99335" name="Rectangle 7"/>
          <p:cNvSpPr>
            <a:spLocks noChangeArrowheads="1"/>
          </p:cNvSpPr>
          <p:nvPr/>
        </p:nvSpPr>
        <p:spPr bwMode="auto">
          <a:xfrm>
            <a:off x="0" y="36179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graphicFrame>
        <p:nvGraphicFramePr>
          <p:cNvPr id="99336" name="Object 8"/>
          <p:cNvGraphicFramePr>
            <a:graphicFrameLocks noChangeAspect="1"/>
          </p:cNvGraphicFramePr>
          <p:nvPr/>
        </p:nvGraphicFramePr>
        <p:xfrm>
          <a:off x="1604963" y="1579563"/>
          <a:ext cx="5868987" cy="1368425"/>
        </p:xfrm>
        <a:graphic>
          <a:graphicData uri="http://schemas.openxmlformats.org/presentationml/2006/ole">
            <mc:AlternateContent xmlns:mc="http://schemas.openxmlformats.org/markup-compatibility/2006">
              <mc:Choice xmlns:v="urn:schemas-microsoft-com:vml" Requires="v">
                <p:oleObj spid="_x0000_s443394" name="Equation" r:id="rId4" imgW="1524000" imgH="482600" progId="Equation.3">
                  <p:embed/>
                </p:oleObj>
              </mc:Choice>
              <mc:Fallback>
                <p:oleObj name="Equation" r:id="rId4" imgW="1524000" imgH="482600" progId="Equation.3">
                  <p:embed/>
                  <p:pic>
                    <p:nvPicPr>
                      <p:cNvPr id="99336"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4963" y="1579563"/>
                        <a:ext cx="586898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9337" name="Picture 9" descr="convgaus"/>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154113" y="3281363"/>
            <a:ext cx="6611937"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0518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defTabSz="684213" eaLnBrk="1" hangingPunct="1"/>
            <a:r>
              <a:rPr lang="pt-BR"/>
              <a:t>Ilustração da convolução</a:t>
            </a:r>
          </a:p>
        </p:txBody>
      </p:sp>
      <p:sp>
        <p:nvSpPr>
          <p:cNvPr id="100355" name="Rectangle 3"/>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100356" name="Rectangle 4"/>
          <p:cNvSpPr>
            <a:spLocks noChangeArrowheads="1"/>
          </p:cNvSpPr>
          <p:nvPr/>
        </p:nvSpPr>
        <p:spPr bwMode="auto">
          <a:xfrm>
            <a:off x="0" y="31908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100357" name="Rectangle 5"/>
          <p:cNvSpPr>
            <a:spLocks noChangeArrowheads="1"/>
          </p:cNvSpPr>
          <p:nvPr/>
        </p:nvSpPr>
        <p:spPr bwMode="auto">
          <a:xfrm>
            <a:off x="0" y="3279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100358" name="Rectangle 6"/>
          <p:cNvSpPr>
            <a:spLocks noChangeArrowheads="1"/>
          </p:cNvSpPr>
          <p:nvPr/>
        </p:nvSpPr>
        <p:spPr bwMode="auto">
          <a:xfrm>
            <a:off x="0" y="3576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sp>
        <p:nvSpPr>
          <p:cNvPr id="100359" name="Rectangle 7"/>
          <p:cNvSpPr>
            <a:spLocks noChangeArrowheads="1"/>
          </p:cNvSpPr>
          <p:nvPr/>
        </p:nvSpPr>
        <p:spPr bwMode="auto">
          <a:xfrm>
            <a:off x="0" y="36179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solidFill>
                <a:srgbClr val="000000"/>
              </a:solidFill>
            </a:endParaRPr>
          </a:p>
        </p:txBody>
      </p:sp>
      <p:graphicFrame>
        <p:nvGraphicFramePr>
          <p:cNvPr id="100360" name="Object 8"/>
          <p:cNvGraphicFramePr>
            <a:graphicFrameLocks noChangeAspect="1"/>
          </p:cNvGraphicFramePr>
          <p:nvPr/>
        </p:nvGraphicFramePr>
        <p:xfrm>
          <a:off x="1604963" y="1579563"/>
          <a:ext cx="5868987" cy="1368425"/>
        </p:xfrm>
        <a:graphic>
          <a:graphicData uri="http://schemas.openxmlformats.org/presentationml/2006/ole">
            <mc:AlternateContent xmlns:mc="http://schemas.openxmlformats.org/markup-compatibility/2006">
              <mc:Choice xmlns:v="urn:schemas-microsoft-com:vml" Requires="v">
                <p:oleObj spid="_x0000_s444418" name="Equation" r:id="rId4" imgW="1524000" imgH="482600" progId="Equation.3">
                  <p:embed/>
                </p:oleObj>
              </mc:Choice>
              <mc:Fallback>
                <p:oleObj name="Equation" r:id="rId4" imgW="1524000" imgH="482600" progId="Equation.3">
                  <p:embed/>
                  <p:pic>
                    <p:nvPicPr>
                      <p:cNvPr id="10036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4963" y="1579563"/>
                        <a:ext cx="586898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0361" name="Picture 9" descr="convrect"/>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70000" y="3251200"/>
            <a:ext cx="61468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181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pt-BR" dirty="0"/>
              <a:t>Fourier</a:t>
            </a:r>
          </a:p>
        </p:txBody>
      </p:sp>
      <p:sp>
        <p:nvSpPr>
          <p:cNvPr id="3" name="Rectangle 2"/>
          <p:cNvSpPr/>
          <p:nvPr/>
        </p:nvSpPr>
        <p:spPr>
          <a:xfrm>
            <a:off x="3207224" y="237385"/>
            <a:ext cx="4572000" cy="646331"/>
          </a:xfrm>
          <a:prstGeom prst="rect">
            <a:avLst/>
          </a:prstGeom>
        </p:spPr>
        <p:txBody>
          <a:bodyPr>
            <a:spAutoFit/>
          </a:bodyPr>
          <a:lstStyle/>
          <a:p>
            <a:r>
              <a:rPr lang="fr-FR" dirty="0">
                <a:latin typeface="Times New Roman" pitchFamily="18" charset="0"/>
              </a:rPr>
              <a:t>Jean Baptiste Joseph Fourier (1768-1830) </a:t>
            </a:r>
            <a:endParaRPr lang="en-US" dirty="0">
              <a:latin typeface="Times New Roman" pitchFamily="18" charset="0"/>
            </a:endParaRPr>
          </a:p>
          <a:p>
            <a:r>
              <a:rPr lang="en-US" dirty="0">
                <a:latin typeface="Times New Roman" pitchFamily="18" charset="0"/>
              </a:rPr>
              <a:t>Paper de 1807 para o </a:t>
            </a:r>
            <a:r>
              <a:rPr lang="en-US" i="1" dirty="0" err="1">
                <a:latin typeface="Times New Roman" pitchFamily="18" charset="0"/>
              </a:rPr>
              <a:t>Institut</a:t>
            </a:r>
            <a:r>
              <a:rPr lang="en-US" i="1" dirty="0">
                <a:latin typeface="Times New Roman" pitchFamily="18" charset="0"/>
              </a:rPr>
              <a:t> de France</a:t>
            </a:r>
            <a:endParaRPr lang="pt-BR" i="1" dirty="0"/>
          </a:p>
        </p:txBody>
      </p:sp>
      <p:pic>
        <p:nvPicPr>
          <p:cNvPr id="4" name="Picture 2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22369" y="288925"/>
            <a:ext cx="1553307" cy="1904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7" name="Rectangle 6"/>
              <p:cNvSpPr/>
              <p:nvPr/>
            </p:nvSpPr>
            <p:spPr>
              <a:xfrm>
                <a:off x="362762" y="1845078"/>
                <a:ext cx="8418476" cy="4045916"/>
              </a:xfrm>
              <a:prstGeom prst="rect">
                <a:avLst/>
              </a:prstGeom>
            </p:spPr>
            <p:txBody>
              <a:bodyPr wrap="square">
                <a:spAutoFit/>
              </a:bodyPr>
              <a:lstStyle/>
              <a:p>
                <a:pPr algn="just">
                  <a:spcAft>
                    <a:spcPts val="600"/>
                  </a:spcAft>
                </a:pPr>
                <a14:m>
                  <m:oMathPara xmlns:m="http://schemas.openxmlformats.org/officeDocument/2006/math">
                    <m:oMathParaPr>
                      <m:jc m:val="centerGroup"/>
                    </m:oMathParaPr>
                    <m:oMath xmlns:m="http://schemas.openxmlformats.org/officeDocument/2006/math">
                      <m:r>
                        <a:rPr lang="pt-BR" sz="2000" i="1">
                          <a:latin typeface="Cambria Math" charset="0"/>
                          <a:ea typeface="Times New Roman" charset="0"/>
                        </a:rPr>
                        <m:t>𝑓</m:t>
                      </m:r>
                      <m:d>
                        <m:dPr>
                          <m:ctrlPr>
                            <a:rPr lang="en-US" sz="2000" i="1">
                              <a:effectLst/>
                              <a:latin typeface="Cambria Math" panose="02040503050406030204" pitchFamily="18" charset="0"/>
                              <a:ea typeface="Times New Roman" charset="0"/>
                            </a:rPr>
                          </m:ctrlPr>
                        </m:dPr>
                        <m:e>
                          <m:r>
                            <a:rPr lang="pt-BR" sz="2000" i="1">
                              <a:effectLst/>
                              <a:latin typeface="Cambria Math" charset="0"/>
                              <a:ea typeface="Times New Roman" charset="0"/>
                            </a:rPr>
                            <m:t>𝑥</m:t>
                          </m:r>
                        </m:e>
                      </m:d>
                      <m:r>
                        <a:rPr lang="pt-BR" sz="2000" i="1">
                          <a:effectLst/>
                          <a:latin typeface="Cambria Math" charset="0"/>
                          <a:ea typeface="Times New Roman" charset="0"/>
                        </a:rPr>
                        <m:t>=</m:t>
                      </m:r>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𝑎</m:t>
                          </m:r>
                        </m:e>
                        <m:sub>
                          <m:r>
                            <a:rPr lang="pt-BR" sz="2000" i="1">
                              <a:effectLst/>
                              <a:latin typeface="Cambria Math" charset="0"/>
                              <a:ea typeface="Times New Roman" charset="0"/>
                            </a:rPr>
                            <m:t>0</m:t>
                          </m:r>
                        </m:sub>
                      </m:sSub>
                      <m:r>
                        <a:rPr lang="pt-BR" sz="2000" i="1">
                          <a:effectLst/>
                          <a:latin typeface="Cambria Math" charset="0"/>
                          <a:ea typeface="Times New Roman" charset="0"/>
                        </a:rPr>
                        <m:t>+</m:t>
                      </m:r>
                      <m:nary>
                        <m:naryPr>
                          <m:chr m:val="∑"/>
                          <m:limLoc m:val="undOvr"/>
                          <m:ctrlPr>
                            <a:rPr lang="en-US" sz="2000" i="1">
                              <a:effectLst/>
                              <a:latin typeface="Cambria Math" panose="02040503050406030204" pitchFamily="18" charset="0"/>
                              <a:ea typeface="Times New Roman" charset="0"/>
                            </a:rPr>
                          </m:ctrlPr>
                        </m:naryPr>
                        <m:sub>
                          <m:r>
                            <a:rPr lang="pt-BR" sz="2000" i="1">
                              <a:effectLst/>
                              <a:latin typeface="Cambria Math" charset="0"/>
                              <a:ea typeface="Times New Roman" charset="0"/>
                            </a:rPr>
                            <m:t>𝑘</m:t>
                          </m:r>
                          <m:r>
                            <a:rPr lang="pt-BR" sz="2000" i="1">
                              <a:effectLst/>
                              <a:latin typeface="Cambria Math" charset="0"/>
                              <a:ea typeface="Times New Roman" charset="0"/>
                            </a:rPr>
                            <m:t>=1</m:t>
                          </m:r>
                        </m:sub>
                        <m:sup>
                          <m:r>
                            <a:rPr lang="pt-BR" sz="2000" i="1">
                              <a:effectLst/>
                              <a:latin typeface="Cambria Math" charset="0"/>
                              <a:ea typeface="Times New Roman" charset="0"/>
                            </a:rPr>
                            <m:t>∞</m:t>
                          </m:r>
                        </m:sup>
                        <m:e>
                          <m:r>
                            <a:rPr lang="pt-BR" sz="2000" i="1">
                              <a:effectLst/>
                              <a:latin typeface="Cambria Math" charset="0"/>
                              <a:ea typeface="Times New Roman" charset="0"/>
                            </a:rPr>
                            <m:t>(</m:t>
                          </m:r>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𝑎</m:t>
                              </m:r>
                            </m:e>
                            <m:sub>
                              <m:r>
                                <a:rPr lang="pt-BR" sz="2000" i="1">
                                  <a:effectLst/>
                                  <a:latin typeface="Cambria Math" charset="0"/>
                                  <a:ea typeface="Times New Roman" charset="0"/>
                                </a:rPr>
                                <m:t>𝑘</m:t>
                              </m:r>
                            </m:sub>
                          </m:sSub>
                          <m:func>
                            <m:funcPr>
                              <m:ctrlPr>
                                <a:rPr lang="en-US" sz="2000" i="1">
                                  <a:effectLst/>
                                  <a:latin typeface="Cambria Math" panose="02040503050406030204" pitchFamily="18" charset="0"/>
                                  <a:ea typeface="Times New Roman" charset="0"/>
                                </a:rPr>
                              </m:ctrlPr>
                            </m:funcPr>
                            <m:fName>
                              <m:r>
                                <m:rPr>
                                  <m:sty m:val="p"/>
                                </m:rPr>
                                <a:rPr lang="pt-BR" sz="2000">
                                  <a:effectLst/>
                                  <a:latin typeface="Cambria Math" charset="0"/>
                                  <a:ea typeface="Times New Roman" charset="0"/>
                                </a:rPr>
                                <m:t>cos</m:t>
                              </m:r>
                            </m:fName>
                            <m:e>
                              <m:d>
                                <m:dPr>
                                  <m:ctrlPr>
                                    <a:rPr lang="en-US" sz="2000" i="1">
                                      <a:effectLst/>
                                      <a:latin typeface="Cambria Math" panose="02040503050406030204" pitchFamily="18" charset="0"/>
                                      <a:ea typeface="Times New Roman" charset="0"/>
                                    </a:rPr>
                                  </m:ctrlPr>
                                </m:dPr>
                                <m:e>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2</m:t>
                                      </m:r>
                                      <m:r>
                                        <a:rPr lang="pt-BR" sz="2000" i="1">
                                          <a:effectLst/>
                                          <a:latin typeface="Cambria Math" charset="0"/>
                                          <a:ea typeface="Times New Roman" charset="0"/>
                                        </a:rPr>
                                        <m:t>𝜋</m:t>
                                      </m:r>
                                      <m:r>
                                        <a:rPr lang="pt-BR" sz="2000" i="1">
                                          <a:effectLst/>
                                          <a:latin typeface="Cambria Math" charset="0"/>
                                          <a:ea typeface="Times New Roman" charset="0"/>
                                        </a:rPr>
                                        <m:t>𝑘𝑥</m:t>
                                      </m:r>
                                    </m:num>
                                    <m:den>
                                      <m:r>
                                        <a:rPr lang="pt-BR" sz="2000" i="1">
                                          <a:effectLst/>
                                          <a:latin typeface="Cambria Math" charset="0"/>
                                          <a:ea typeface="Times New Roman" charset="0"/>
                                        </a:rPr>
                                        <m:t>𝑛</m:t>
                                      </m:r>
                                    </m:den>
                                  </m:f>
                                </m:e>
                              </m:d>
                            </m:e>
                          </m:func>
                          <m:r>
                            <a:rPr lang="pt-BR" sz="2000" i="1">
                              <a:effectLst/>
                              <a:latin typeface="Cambria Math" charset="0"/>
                              <a:ea typeface="Times New Roman" charset="0"/>
                            </a:rPr>
                            <m:t>+</m:t>
                          </m:r>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𝑏</m:t>
                              </m:r>
                            </m:e>
                            <m:sub>
                              <m:r>
                                <a:rPr lang="pt-BR" sz="2000" i="1">
                                  <a:effectLst/>
                                  <a:latin typeface="Cambria Math" charset="0"/>
                                  <a:ea typeface="Times New Roman" charset="0"/>
                                </a:rPr>
                                <m:t>𝑘</m:t>
                              </m:r>
                            </m:sub>
                          </m:sSub>
                          <m:func>
                            <m:funcPr>
                              <m:ctrlPr>
                                <a:rPr lang="en-US" sz="2000" i="1">
                                  <a:effectLst/>
                                  <a:latin typeface="Cambria Math" panose="02040503050406030204" pitchFamily="18" charset="0"/>
                                  <a:ea typeface="Times New Roman" charset="0"/>
                                </a:rPr>
                              </m:ctrlPr>
                            </m:funcPr>
                            <m:fName>
                              <m:r>
                                <m:rPr>
                                  <m:sty m:val="p"/>
                                </m:rPr>
                                <a:rPr lang="pt-BR" sz="2000">
                                  <a:effectLst/>
                                  <a:latin typeface="Cambria Math" charset="0"/>
                                  <a:ea typeface="Times New Roman" charset="0"/>
                                </a:rPr>
                                <m:t>sin</m:t>
                              </m:r>
                            </m:fName>
                            <m:e>
                              <m:d>
                                <m:dPr>
                                  <m:ctrlPr>
                                    <a:rPr lang="en-US" sz="2000" i="1">
                                      <a:effectLst/>
                                      <a:latin typeface="Cambria Math" panose="02040503050406030204" pitchFamily="18" charset="0"/>
                                      <a:ea typeface="Times New Roman" charset="0"/>
                                    </a:rPr>
                                  </m:ctrlPr>
                                </m:dPr>
                                <m:e>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2</m:t>
                                      </m:r>
                                      <m:r>
                                        <a:rPr lang="pt-BR" sz="2000" i="1">
                                          <a:effectLst/>
                                          <a:latin typeface="Cambria Math" charset="0"/>
                                          <a:ea typeface="Times New Roman" charset="0"/>
                                        </a:rPr>
                                        <m:t>𝜋</m:t>
                                      </m:r>
                                      <m:r>
                                        <a:rPr lang="pt-BR" sz="2000" i="1">
                                          <a:effectLst/>
                                          <a:latin typeface="Cambria Math" charset="0"/>
                                          <a:ea typeface="Times New Roman" charset="0"/>
                                        </a:rPr>
                                        <m:t>𝑘𝑥</m:t>
                                      </m:r>
                                    </m:num>
                                    <m:den>
                                      <m:r>
                                        <a:rPr lang="pt-BR" sz="2000" i="1">
                                          <a:effectLst/>
                                          <a:latin typeface="Cambria Math" charset="0"/>
                                          <a:ea typeface="Times New Roman" charset="0"/>
                                        </a:rPr>
                                        <m:t>𝑛</m:t>
                                      </m:r>
                                    </m:den>
                                  </m:f>
                                </m:e>
                              </m:d>
                              <m:r>
                                <a:rPr lang="pt-BR" sz="2000" i="1">
                                  <a:effectLst/>
                                  <a:latin typeface="Cambria Math" charset="0"/>
                                  <a:ea typeface="Times New Roman" charset="0"/>
                                </a:rPr>
                                <m:t>)</m:t>
                              </m:r>
                            </m:e>
                          </m:func>
                        </m:e>
                      </m:nary>
                      <m:r>
                        <a:rPr lang="pt-BR" sz="2000" i="1">
                          <a:effectLst/>
                          <a:latin typeface="Cambria Math" charset="0"/>
                          <a:ea typeface="Times New Roman" charset="0"/>
                        </a:rPr>
                        <m:t> </m:t>
                      </m:r>
                    </m:oMath>
                  </m:oMathPara>
                </a14:m>
                <a:endParaRPr lang="en-US" sz="2000" dirty="0">
                  <a:effectLst/>
                  <a:latin typeface="Times New Roman" charset="0"/>
                  <a:ea typeface="Times New Roman" charset="0"/>
                </a:endParaRPr>
              </a:p>
              <a:p>
                <a:pPr algn="just">
                  <a:spcAft>
                    <a:spcPts val="600"/>
                  </a:spcAft>
                </a:pPr>
                <a:r>
                  <a:rPr lang="pt-BR" sz="2000" dirty="0">
                    <a:effectLst/>
                    <a:latin typeface="Times New Roman" charset="0"/>
                    <a:ea typeface="Times New Roman" charset="0"/>
                  </a:rPr>
                  <a:t>onde:</a:t>
                </a:r>
                <a:endParaRPr lang="en-US" sz="2000" dirty="0">
                  <a:effectLst/>
                  <a:latin typeface="Times New Roman" charset="0"/>
                  <a:ea typeface="Times New Roman" charset="0"/>
                </a:endParaRPr>
              </a:p>
              <a:p>
                <a:pPr algn="just">
                  <a:spcAft>
                    <a:spcPts val="600"/>
                  </a:spcAft>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𝑎</m:t>
                          </m:r>
                        </m:e>
                        <m:sub>
                          <m:r>
                            <a:rPr lang="pt-BR" sz="2000" i="1">
                              <a:effectLst/>
                              <a:latin typeface="Cambria Math" charset="0"/>
                              <a:ea typeface="Times New Roman" charset="0"/>
                            </a:rPr>
                            <m:t>0</m:t>
                          </m:r>
                        </m:sub>
                      </m:sSub>
                      <m:func>
                        <m:funcPr>
                          <m:ctrlPr>
                            <a:rPr lang="en-US" sz="2000" i="1">
                              <a:effectLst/>
                              <a:latin typeface="Cambria Math" panose="02040503050406030204" pitchFamily="18" charset="0"/>
                              <a:ea typeface="Times New Roman" charset="0"/>
                            </a:rPr>
                          </m:ctrlPr>
                        </m:funcPr>
                        <m:fName>
                          <m:r>
                            <a:rPr lang="pt-BR" sz="2000">
                              <a:effectLst/>
                              <a:latin typeface="Cambria Math" charset="0"/>
                              <a:ea typeface="Times New Roman" charset="0"/>
                            </a:rPr>
                            <m:t>=</m:t>
                          </m:r>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1</m:t>
                              </m:r>
                            </m:num>
                            <m:den>
                              <m:r>
                                <a:rPr lang="pt-BR" sz="2000" i="1">
                                  <a:effectLst/>
                                  <a:latin typeface="Cambria Math" charset="0"/>
                                  <a:ea typeface="Times New Roman" charset="0"/>
                                </a:rPr>
                                <m:t>𝑛</m:t>
                              </m:r>
                            </m:den>
                          </m:f>
                          <m:nary>
                            <m:naryPr>
                              <m:limLoc m:val="undOvr"/>
                              <m:subHide m:val="on"/>
                              <m:supHide m:val="on"/>
                              <m:ctrlPr>
                                <a:rPr lang="en-US" sz="2000" i="1">
                                  <a:effectLst/>
                                  <a:latin typeface="Cambria Math" panose="02040503050406030204" pitchFamily="18" charset="0"/>
                                  <a:ea typeface="Times New Roman" charset="0"/>
                                </a:rPr>
                              </m:ctrlPr>
                            </m:naryPr>
                            <m:sub/>
                            <m:sup/>
                            <m:e>
                              <m:r>
                                <a:rPr lang="pt-BR" sz="2000" i="1">
                                  <a:effectLst/>
                                  <a:latin typeface="Cambria Math" charset="0"/>
                                  <a:ea typeface="Times New Roman" charset="0"/>
                                </a:rPr>
                                <m:t>𝑓</m:t>
                              </m:r>
                              <m:r>
                                <a:rPr lang="pt-BR" sz="2000" i="1">
                                  <a:effectLst/>
                                  <a:latin typeface="Cambria Math" charset="0"/>
                                  <a:ea typeface="Times New Roman" charset="0"/>
                                </a:rPr>
                                <m:t>(</m:t>
                              </m:r>
                              <m:r>
                                <a:rPr lang="pt-BR" sz="2000" i="1">
                                  <a:effectLst/>
                                  <a:latin typeface="Cambria Math" charset="0"/>
                                  <a:ea typeface="Times New Roman" charset="0"/>
                                </a:rPr>
                                <m:t>𝑥</m:t>
                              </m:r>
                              <m:r>
                                <a:rPr lang="pt-BR" sz="2000" i="1">
                                  <a:effectLst/>
                                  <a:latin typeface="Cambria Math" charset="0"/>
                                  <a:ea typeface="Times New Roman" charset="0"/>
                                </a:rPr>
                                <m:t>)</m:t>
                              </m:r>
                              <m:r>
                                <a:rPr lang="pt-BR" sz="2000" i="1">
                                  <a:effectLst/>
                                  <a:latin typeface="Cambria Math" charset="0"/>
                                  <a:ea typeface="Times New Roman" charset="0"/>
                                </a:rPr>
                                <m:t>𝑑𝑥</m:t>
                              </m:r>
                            </m:e>
                          </m:nary>
                        </m:fName>
                        <m:e>
                          <m:r>
                            <a:rPr lang="pt-BR" sz="2000" i="1">
                              <a:effectLst/>
                              <a:latin typeface="Cambria Math" charset="0"/>
                              <a:ea typeface="Times New Roman" charset="0"/>
                            </a:rPr>
                            <m:t> </m:t>
                          </m:r>
                        </m:e>
                      </m:func>
                    </m:oMath>
                  </m:oMathPara>
                </a14:m>
                <a:endParaRPr lang="en-US" sz="2000" dirty="0">
                  <a:effectLst/>
                  <a:latin typeface="Times New Roman" charset="0"/>
                  <a:ea typeface="Times New Roman" charset="0"/>
                </a:endParaRPr>
              </a:p>
              <a:p>
                <a:pPr algn="just">
                  <a:spcAft>
                    <a:spcPts val="600"/>
                  </a:spcAft>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𝑎</m:t>
                          </m:r>
                        </m:e>
                        <m:sub>
                          <m:r>
                            <a:rPr lang="pt-BR" sz="2000" i="1">
                              <a:effectLst/>
                              <a:latin typeface="Cambria Math" charset="0"/>
                              <a:ea typeface="Times New Roman" charset="0"/>
                            </a:rPr>
                            <m:t>𝑘</m:t>
                          </m:r>
                        </m:sub>
                      </m:sSub>
                      <m:func>
                        <m:funcPr>
                          <m:ctrlPr>
                            <a:rPr lang="en-US" sz="2000" i="1">
                              <a:effectLst/>
                              <a:latin typeface="Cambria Math" panose="02040503050406030204" pitchFamily="18" charset="0"/>
                              <a:ea typeface="Times New Roman" charset="0"/>
                            </a:rPr>
                          </m:ctrlPr>
                        </m:funcPr>
                        <m:fName>
                          <m:r>
                            <a:rPr lang="pt-BR" sz="2000">
                              <a:effectLst/>
                              <a:latin typeface="Cambria Math" charset="0"/>
                              <a:ea typeface="Times New Roman" charset="0"/>
                            </a:rPr>
                            <m:t>=</m:t>
                          </m:r>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1</m:t>
                              </m:r>
                            </m:num>
                            <m:den>
                              <m:r>
                                <a:rPr lang="pt-BR" sz="2000" i="1">
                                  <a:effectLst/>
                                  <a:latin typeface="Cambria Math" charset="0"/>
                                  <a:ea typeface="Times New Roman" charset="0"/>
                                </a:rPr>
                                <m:t>𝑛</m:t>
                              </m:r>
                            </m:den>
                          </m:f>
                          <m:nary>
                            <m:naryPr>
                              <m:limLoc m:val="undOvr"/>
                              <m:subHide m:val="on"/>
                              <m:supHide m:val="on"/>
                              <m:ctrlPr>
                                <a:rPr lang="en-US" sz="2000" i="1">
                                  <a:effectLst/>
                                  <a:latin typeface="Cambria Math" panose="02040503050406030204" pitchFamily="18" charset="0"/>
                                  <a:ea typeface="Times New Roman" charset="0"/>
                                </a:rPr>
                              </m:ctrlPr>
                            </m:naryPr>
                            <m:sub/>
                            <m:sup/>
                            <m:e>
                              <m:r>
                                <a:rPr lang="pt-BR" sz="2000" i="1">
                                  <a:effectLst/>
                                  <a:latin typeface="Cambria Math" charset="0"/>
                                  <a:ea typeface="Times New Roman" charset="0"/>
                                </a:rPr>
                                <m:t>𝑓</m:t>
                              </m:r>
                              <m:r>
                                <a:rPr lang="pt-BR" sz="2000" i="1">
                                  <a:effectLst/>
                                  <a:latin typeface="Cambria Math" charset="0"/>
                                  <a:ea typeface="Times New Roman" charset="0"/>
                                </a:rPr>
                                <m:t>(</m:t>
                              </m:r>
                              <m:r>
                                <a:rPr lang="pt-BR" sz="2000" i="1">
                                  <a:effectLst/>
                                  <a:latin typeface="Cambria Math" charset="0"/>
                                  <a:ea typeface="Times New Roman" charset="0"/>
                                </a:rPr>
                                <m:t>𝑥</m:t>
                              </m:r>
                              <m:r>
                                <a:rPr lang="pt-BR" sz="2000" i="1">
                                  <a:effectLst/>
                                  <a:latin typeface="Cambria Math" charset="0"/>
                                  <a:ea typeface="Times New Roman" charset="0"/>
                                </a:rPr>
                                <m:t>)</m:t>
                              </m:r>
                              <m:r>
                                <a:rPr lang="pt-BR" sz="2000" i="1">
                                  <a:effectLst/>
                                  <a:latin typeface="Cambria Math" charset="0"/>
                                  <a:ea typeface="Times New Roman" charset="0"/>
                                </a:rPr>
                                <m:t>𝑐𝑜𝑠</m:t>
                              </m:r>
                              <m:d>
                                <m:dPr>
                                  <m:ctrlPr>
                                    <a:rPr lang="en-US" sz="2000" i="1">
                                      <a:effectLst/>
                                      <a:latin typeface="Cambria Math" panose="02040503050406030204" pitchFamily="18" charset="0"/>
                                      <a:ea typeface="Times New Roman" charset="0"/>
                                    </a:rPr>
                                  </m:ctrlPr>
                                </m:dPr>
                                <m:e>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2</m:t>
                                      </m:r>
                                      <m:r>
                                        <a:rPr lang="pt-BR" sz="2000" i="1">
                                          <a:effectLst/>
                                          <a:latin typeface="Cambria Math" charset="0"/>
                                          <a:ea typeface="Times New Roman" charset="0"/>
                                        </a:rPr>
                                        <m:t>𝜋</m:t>
                                      </m:r>
                                      <m:r>
                                        <a:rPr lang="pt-BR" sz="2000" i="1">
                                          <a:effectLst/>
                                          <a:latin typeface="Cambria Math" charset="0"/>
                                          <a:ea typeface="Times New Roman" charset="0"/>
                                        </a:rPr>
                                        <m:t>𝑘𝑥</m:t>
                                      </m:r>
                                    </m:num>
                                    <m:den>
                                      <m:r>
                                        <a:rPr lang="pt-BR" sz="2000" i="1">
                                          <a:effectLst/>
                                          <a:latin typeface="Cambria Math" charset="0"/>
                                          <a:ea typeface="Times New Roman" charset="0"/>
                                        </a:rPr>
                                        <m:t>𝑛</m:t>
                                      </m:r>
                                    </m:den>
                                  </m:f>
                                </m:e>
                              </m:d>
                              <m:r>
                                <a:rPr lang="pt-BR" sz="2000" i="1">
                                  <a:effectLst/>
                                  <a:latin typeface="Cambria Math" charset="0"/>
                                  <a:ea typeface="Times New Roman" charset="0"/>
                                </a:rPr>
                                <m:t>𝑑𝑥</m:t>
                              </m:r>
                            </m:e>
                          </m:nary>
                        </m:fName>
                        <m:e>
                          <m:r>
                            <a:rPr lang="pt-BR" sz="2000" i="1">
                              <a:effectLst/>
                              <a:latin typeface="Cambria Math" charset="0"/>
                              <a:ea typeface="Times New Roman" charset="0"/>
                            </a:rPr>
                            <m:t> </m:t>
                          </m:r>
                        </m:e>
                      </m:func>
                    </m:oMath>
                  </m:oMathPara>
                </a14:m>
                <a:endParaRPr lang="en-US" sz="2000" dirty="0">
                  <a:effectLst/>
                  <a:latin typeface="Times New Roman" charset="0"/>
                  <a:ea typeface="Times New Roman" charset="0"/>
                </a:endParaRPr>
              </a:p>
              <a:p>
                <a:pPr algn="just">
                  <a:spcAft>
                    <a:spcPts val="600"/>
                  </a:spcAft>
                </a:pPr>
                <a14:m>
                  <m:oMathPara xmlns:m="http://schemas.openxmlformats.org/officeDocument/2006/math">
                    <m:oMathParaPr>
                      <m:jc m:val="centerGroup"/>
                    </m:oMathParaPr>
                    <m:oMath xmlns:m="http://schemas.openxmlformats.org/officeDocument/2006/math">
                      <m:sSub>
                        <m:sSubPr>
                          <m:ctrlPr>
                            <a:rPr lang="en-US" sz="2000" i="1">
                              <a:effectLst/>
                              <a:latin typeface="Cambria Math" panose="02040503050406030204" pitchFamily="18" charset="0"/>
                              <a:ea typeface="Times New Roman" charset="0"/>
                            </a:rPr>
                          </m:ctrlPr>
                        </m:sSubPr>
                        <m:e>
                          <m:r>
                            <a:rPr lang="pt-BR" sz="2000" i="1">
                              <a:effectLst/>
                              <a:latin typeface="Cambria Math" charset="0"/>
                              <a:ea typeface="Times New Roman" charset="0"/>
                            </a:rPr>
                            <m:t>𝑏</m:t>
                          </m:r>
                        </m:e>
                        <m:sub>
                          <m:r>
                            <a:rPr lang="pt-BR" sz="2000" i="1">
                              <a:effectLst/>
                              <a:latin typeface="Cambria Math" charset="0"/>
                              <a:ea typeface="Times New Roman" charset="0"/>
                            </a:rPr>
                            <m:t>𝑘</m:t>
                          </m:r>
                        </m:sub>
                      </m:sSub>
                      <m:func>
                        <m:funcPr>
                          <m:ctrlPr>
                            <a:rPr lang="en-US" sz="2000" i="1">
                              <a:effectLst/>
                              <a:latin typeface="Cambria Math" panose="02040503050406030204" pitchFamily="18" charset="0"/>
                              <a:ea typeface="Times New Roman" charset="0"/>
                            </a:rPr>
                          </m:ctrlPr>
                        </m:funcPr>
                        <m:fName>
                          <m:r>
                            <a:rPr lang="pt-BR" sz="2000">
                              <a:effectLst/>
                              <a:latin typeface="Cambria Math" charset="0"/>
                              <a:ea typeface="Times New Roman" charset="0"/>
                            </a:rPr>
                            <m:t>=</m:t>
                          </m:r>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1</m:t>
                              </m:r>
                            </m:num>
                            <m:den>
                              <m:r>
                                <a:rPr lang="pt-BR" sz="2000" i="1">
                                  <a:effectLst/>
                                  <a:latin typeface="Cambria Math" charset="0"/>
                                  <a:ea typeface="Times New Roman" charset="0"/>
                                </a:rPr>
                                <m:t>𝑛</m:t>
                              </m:r>
                            </m:den>
                          </m:f>
                          <m:nary>
                            <m:naryPr>
                              <m:limLoc m:val="undOvr"/>
                              <m:subHide m:val="on"/>
                              <m:supHide m:val="on"/>
                              <m:ctrlPr>
                                <a:rPr lang="en-US" sz="2000" i="1">
                                  <a:effectLst/>
                                  <a:latin typeface="Cambria Math" panose="02040503050406030204" pitchFamily="18" charset="0"/>
                                  <a:ea typeface="Times New Roman" charset="0"/>
                                </a:rPr>
                              </m:ctrlPr>
                            </m:naryPr>
                            <m:sub/>
                            <m:sup/>
                            <m:e>
                              <m:r>
                                <a:rPr lang="pt-BR" sz="2000" i="1">
                                  <a:effectLst/>
                                  <a:latin typeface="Cambria Math" charset="0"/>
                                  <a:ea typeface="Times New Roman" charset="0"/>
                                </a:rPr>
                                <m:t>𝑓</m:t>
                              </m:r>
                              <m:r>
                                <a:rPr lang="pt-BR" sz="2000" i="1">
                                  <a:effectLst/>
                                  <a:latin typeface="Cambria Math" charset="0"/>
                                  <a:ea typeface="Times New Roman" charset="0"/>
                                </a:rPr>
                                <m:t>(</m:t>
                              </m:r>
                              <m:r>
                                <a:rPr lang="pt-BR" sz="2000" i="1">
                                  <a:effectLst/>
                                  <a:latin typeface="Cambria Math" charset="0"/>
                                  <a:ea typeface="Times New Roman" charset="0"/>
                                </a:rPr>
                                <m:t>𝑥</m:t>
                              </m:r>
                              <m:r>
                                <a:rPr lang="pt-BR" sz="2000" i="1">
                                  <a:effectLst/>
                                  <a:latin typeface="Cambria Math" charset="0"/>
                                  <a:ea typeface="Times New Roman" charset="0"/>
                                </a:rPr>
                                <m:t>)</m:t>
                              </m:r>
                              <m:r>
                                <a:rPr lang="pt-BR" sz="2000" i="1">
                                  <a:effectLst/>
                                  <a:latin typeface="Cambria Math" charset="0"/>
                                  <a:ea typeface="Times New Roman" charset="0"/>
                                </a:rPr>
                                <m:t>𝑠𝑖𝑛</m:t>
                              </m:r>
                              <m:d>
                                <m:dPr>
                                  <m:ctrlPr>
                                    <a:rPr lang="en-US" sz="2000" i="1">
                                      <a:effectLst/>
                                      <a:latin typeface="Cambria Math" panose="02040503050406030204" pitchFamily="18" charset="0"/>
                                      <a:ea typeface="Times New Roman" charset="0"/>
                                    </a:rPr>
                                  </m:ctrlPr>
                                </m:dPr>
                                <m:e>
                                  <m:f>
                                    <m:fPr>
                                      <m:ctrlPr>
                                        <a:rPr lang="en-US" sz="2000" i="1">
                                          <a:effectLst/>
                                          <a:latin typeface="Cambria Math" panose="02040503050406030204" pitchFamily="18" charset="0"/>
                                          <a:ea typeface="Times New Roman" charset="0"/>
                                        </a:rPr>
                                      </m:ctrlPr>
                                    </m:fPr>
                                    <m:num>
                                      <m:r>
                                        <a:rPr lang="pt-BR" sz="2000" i="1">
                                          <a:effectLst/>
                                          <a:latin typeface="Cambria Math" charset="0"/>
                                          <a:ea typeface="Times New Roman" charset="0"/>
                                        </a:rPr>
                                        <m:t>2</m:t>
                                      </m:r>
                                      <m:r>
                                        <a:rPr lang="pt-BR" sz="2000" i="1">
                                          <a:effectLst/>
                                          <a:latin typeface="Cambria Math" charset="0"/>
                                          <a:ea typeface="Times New Roman" charset="0"/>
                                        </a:rPr>
                                        <m:t>𝜋</m:t>
                                      </m:r>
                                      <m:r>
                                        <a:rPr lang="pt-BR" sz="2000" i="1">
                                          <a:effectLst/>
                                          <a:latin typeface="Cambria Math" charset="0"/>
                                          <a:ea typeface="Times New Roman" charset="0"/>
                                        </a:rPr>
                                        <m:t>𝑘𝑥</m:t>
                                      </m:r>
                                    </m:num>
                                    <m:den>
                                      <m:r>
                                        <a:rPr lang="pt-BR" sz="2000" i="1">
                                          <a:effectLst/>
                                          <a:latin typeface="Cambria Math" charset="0"/>
                                          <a:ea typeface="Times New Roman" charset="0"/>
                                        </a:rPr>
                                        <m:t>𝑛</m:t>
                                      </m:r>
                                    </m:den>
                                  </m:f>
                                </m:e>
                              </m:d>
                              <m:r>
                                <a:rPr lang="pt-BR" sz="2000" i="1">
                                  <a:effectLst/>
                                  <a:latin typeface="Cambria Math" charset="0"/>
                                  <a:ea typeface="Times New Roman" charset="0"/>
                                </a:rPr>
                                <m:t>𝑑𝑥</m:t>
                              </m:r>
                            </m:e>
                          </m:nary>
                        </m:fName>
                        <m:e>
                          <m:r>
                            <a:rPr lang="pt-BR" sz="2000" i="1">
                              <a:effectLst/>
                              <a:latin typeface="Cambria Math" charset="0"/>
                              <a:ea typeface="Times New Roman" charset="0"/>
                            </a:rPr>
                            <m:t> </m:t>
                          </m:r>
                        </m:e>
                      </m:func>
                    </m:oMath>
                  </m:oMathPara>
                </a14:m>
                <a:endParaRPr lang="en-US" sz="2000" dirty="0">
                  <a:effectLst/>
                  <a:latin typeface="Times New Roman" charset="0"/>
                  <a:ea typeface="Times New Roman"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362762" y="1845078"/>
                <a:ext cx="8418476" cy="4045916"/>
              </a:xfrm>
              <a:prstGeom prst="rect">
                <a:avLst/>
              </a:prstGeom>
              <a:blipFill rotWithShape="0">
                <a:blip r:embed="rId3"/>
                <a:stretch>
                  <a:fillRect l="-797"/>
                </a:stretch>
              </a:blipFill>
            </p:spPr>
            <p:txBody>
              <a:bodyPr/>
              <a:lstStyle/>
              <a:p>
                <a:r>
                  <a:rPr lang="pt-BR">
                    <a:noFill/>
                  </a:rPr>
                  <a:t> </a:t>
                </a:r>
              </a:p>
            </p:txBody>
          </p:sp>
        </mc:Fallback>
      </mc:AlternateContent>
    </p:spTree>
    <p:extLst>
      <p:ext uri="{BB962C8B-B14F-4D97-AF65-F5344CB8AC3E}">
        <p14:creationId xmlns:p14="http://schemas.microsoft.com/office/powerpoint/2010/main" val="159522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188913"/>
            <a:ext cx="7772400" cy="863600"/>
          </a:xfrm>
        </p:spPr>
        <p:txBody>
          <a:bodyPr/>
          <a:lstStyle/>
          <a:p>
            <a:pPr eaLnBrk="1" hangingPunct="1"/>
            <a:r>
              <a:rPr lang="pt-BR" sz="2400"/>
              <a:t>Integrais de senos e cosenos em [</a:t>
            </a:r>
            <a:r>
              <a:rPr lang="pt-BR" sz="2400">
                <a:sym typeface="Symbol" pitchFamily="18" charset="2"/>
              </a:rPr>
              <a:t>-,]</a:t>
            </a:r>
          </a:p>
        </p:txBody>
      </p:sp>
      <p:pic>
        <p:nvPicPr>
          <p:cNvPr id="3696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675" y="1966913"/>
            <a:ext cx="337343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96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650" y="3536950"/>
            <a:ext cx="3211513"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9669" name="Text Box 5"/>
          <p:cNvSpPr txBox="1">
            <a:spLocks noChangeArrowheads="1"/>
          </p:cNvSpPr>
          <p:nvPr/>
        </p:nvSpPr>
        <p:spPr bwMode="auto">
          <a:xfrm>
            <a:off x="2146300" y="1271588"/>
            <a:ext cx="1081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cos(</a:t>
            </a:r>
            <a:r>
              <a:rPr lang="pt-BR" sz="2400" i="1">
                <a:latin typeface="Times New Roman" pitchFamily="18" charset="0"/>
              </a:rPr>
              <a:t>nx</a:t>
            </a:r>
            <a:r>
              <a:rPr lang="pt-BR" sz="2400">
                <a:latin typeface="Times New Roman" pitchFamily="18" charset="0"/>
              </a:rPr>
              <a:t>)</a:t>
            </a:r>
            <a:endParaRPr lang="en-US" sz="2400">
              <a:latin typeface="Times New Roman" pitchFamily="18" charset="0"/>
            </a:endParaRPr>
          </a:p>
        </p:txBody>
      </p:sp>
      <p:pic>
        <p:nvPicPr>
          <p:cNvPr id="36967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3425825"/>
            <a:ext cx="2705100" cy="131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9671" name="Text Box 7"/>
          <p:cNvSpPr txBox="1">
            <a:spLocks noChangeArrowheads="1"/>
          </p:cNvSpPr>
          <p:nvPr/>
        </p:nvSpPr>
        <p:spPr bwMode="auto">
          <a:xfrm>
            <a:off x="5981700" y="1244600"/>
            <a:ext cx="1030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sin(</a:t>
            </a:r>
            <a:r>
              <a:rPr lang="pt-BR" sz="2400" i="1">
                <a:latin typeface="Times New Roman" pitchFamily="18" charset="0"/>
              </a:rPr>
              <a:t>nx</a:t>
            </a:r>
            <a:r>
              <a:rPr lang="pt-BR" sz="2400">
                <a:latin typeface="Times New Roman" pitchFamily="18" charset="0"/>
              </a:rPr>
              <a:t>)</a:t>
            </a:r>
            <a:endParaRPr lang="en-US" sz="2400">
              <a:latin typeface="Times New Roman" pitchFamily="18" charset="0"/>
            </a:endParaRPr>
          </a:p>
        </p:txBody>
      </p:sp>
      <p:pic>
        <p:nvPicPr>
          <p:cNvPr id="36967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6513" y="1965325"/>
            <a:ext cx="2705100" cy="115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9673" name="Text Box 9"/>
          <p:cNvSpPr txBox="1">
            <a:spLocks noChangeArrowheads="1"/>
          </p:cNvSpPr>
          <p:nvPr/>
        </p:nvSpPr>
        <p:spPr bwMode="auto">
          <a:xfrm>
            <a:off x="4303713" y="2320925"/>
            <a:ext cx="81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n </a:t>
            </a:r>
            <a:r>
              <a:rPr lang="pt-BR" sz="2400">
                <a:latin typeface="Times New Roman" pitchFamily="18" charset="0"/>
              </a:rPr>
              <a:t>= 1</a:t>
            </a:r>
            <a:endParaRPr lang="en-US" sz="2400">
              <a:latin typeface="Times New Roman" pitchFamily="18" charset="0"/>
            </a:endParaRPr>
          </a:p>
        </p:txBody>
      </p:sp>
      <p:sp>
        <p:nvSpPr>
          <p:cNvPr id="369674" name="Text Box 10"/>
          <p:cNvSpPr txBox="1">
            <a:spLocks noChangeArrowheads="1"/>
          </p:cNvSpPr>
          <p:nvPr/>
        </p:nvSpPr>
        <p:spPr bwMode="auto">
          <a:xfrm>
            <a:off x="4276725" y="3783013"/>
            <a:ext cx="81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n </a:t>
            </a:r>
            <a:r>
              <a:rPr lang="pt-BR" sz="2400">
                <a:latin typeface="Times New Roman" pitchFamily="18" charset="0"/>
              </a:rPr>
              <a:t>= 2</a:t>
            </a:r>
            <a:endParaRPr lang="en-US" sz="2400">
              <a:latin typeface="Times New Roman" pitchFamily="18" charset="0"/>
            </a:endParaRPr>
          </a:p>
        </p:txBody>
      </p:sp>
      <p:pic>
        <p:nvPicPr>
          <p:cNvPr id="369675"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9138" y="5008563"/>
            <a:ext cx="2705100" cy="156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9676" name="Text Box 12"/>
          <p:cNvSpPr txBox="1">
            <a:spLocks noChangeArrowheads="1"/>
          </p:cNvSpPr>
          <p:nvPr/>
        </p:nvSpPr>
        <p:spPr bwMode="auto">
          <a:xfrm>
            <a:off x="976313" y="5508625"/>
            <a:ext cx="1927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sin(</a:t>
            </a:r>
            <a:r>
              <a:rPr lang="pt-BR" sz="2400" i="1">
                <a:latin typeface="Times New Roman" pitchFamily="18" charset="0"/>
              </a:rPr>
              <a:t>nx</a:t>
            </a:r>
            <a:r>
              <a:rPr lang="pt-BR" sz="2400">
                <a:latin typeface="Times New Roman" pitchFamily="18" charset="0"/>
              </a:rPr>
              <a:t>)cos(</a:t>
            </a:r>
            <a:r>
              <a:rPr lang="pt-BR" sz="2400" i="1">
                <a:latin typeface="Times New Roman" pitchFamily="18" charset="0"/>
              </a:rPr>
              <a:t>nx</a:t>
            </a:r>
            <a:r>
              <a:rPr lang="pt-BR" sz="2400">
                <a:latin typeface="Times New Roman" pitchFamily="18" charset="0"/>
              </a:rPr>
              <a:t>)</a:t>
            </a:r>
            <a:endParaRPr lang="en-US" sz="2400">
              <a:latin typeface="Times New Roman" pitchFamily="18" charset="0"/>
            </a:endParaRPr>
          </a:p>
        </p:txBody>
      </p:sp>
      <p:sp>
        <p:nvSpPr>
          <p:cNvPr id="19469" name="AutoShape 13"/>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
        <p:nvSpPr>
          <p:cNvPr id="369679" name="Text Box 15"/>
          <p:cNvSpPr txBox="1">
            <a:spLocks noChangeArrowheads="1"/>
          </p:cNvSpPr>
          <p:nvPr/>
        </p:nvSpPr>
        <p:spPr bwMode="auto">
          <a:xfrm>
            <a:off x="6321425" y="5192713"/>
            <a:ext cx="2635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Áreas se compensam.</a:t>
            </a:r>
          </a:p>
          <a:p>
            <a:pPr eaLnBrk="1" hangingPunct="1"/>
            <a:r>
              <a:rPr lang="en-US"/>
              <a:t>Integrais resultam em 0.</a:t>
            </a:r>
          </a:p>
        </p:txBody>
      </p:sp>
    </p:spTree>
    <p:extLst>
      <p:ext uri="{BB962C8B-B14F-4D97-AF65-F5344CB8AC3E}">
        <p14:creationId xmlns:p14="http://schemas.microsoft.com/office/powerpoint/2010/main" val="2169128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967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967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967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966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6966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96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696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966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36967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6967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696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9" grpId="0"/>
      <p:bldP spid="369671" grpId="0"/>
      <p:bldP spid="369673" grpId="0"/>
      <p:bldP spid="369674" grpId="0"/>
      <p:bldP spid="369676" grpId="0"/>
      <p:bldP spid="36967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pt-BR" sz="2800"/>
              <a:t>Integrais de senos e cosenos em [</a:t>
            </a:r>
            <a:r>
              <a:rPr lang="pt-BR" sz="2800">
                <a:sym typeface="Symbol" pitchFamily="18" charset="2"/>
              </a:rPr>
              <a:t>-,]</a:t>
            </a:r>
            <a:endParaRPr lang="en-US" sz="2800">
              <a:sym typeface="Symbol" pitchFamily="18" charset="2"/>
            </a:endParaRPr>
          </a:p>
        </p:txBody>
      </p:sp>
      <p:grpSp>
        <p:nvGrpSpPr>
          <p:cNvPr id="370691" name="Group 3"/>
          <p:cNvGrpSpPr>
            <a:grpSpLocks/>
          </p:cNvGrpSpPr>
          <p:nvPr/>
        </p:nvGrpSpPr>
        <p:grpSpPr bwMode="auto">
          <a:xfrm>
            <a:off x="1865313" y="4354513"/>
            <a:ext cx="2951162" cy="990600"/>
            <a:chOff x="1175" y="2743"/>
            <a:chExt cx="1859" cy="624"/>
          </a:xfrm>
        </p:grpSpPr>
        <p:pic>
          <p:nvPicPr>
            <p:cNvPr id="20502" name="Picture 4" descr="fimg24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5" y="2743"/>
              <a:ext cx="1308"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3" name="Picture 5" descr="fimg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9" y="2887"/>
              <a:ext cx="1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4" name="Picture 6" descr="fimg12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 y="2887"/>
              <a:ext cx="14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0695" name="Group 7"/>
          <p:cNvGrpSpPr>
            <a:grpSpLocks/>
          </p:cNvGrpSpPr>
          <p:nvPr/>
        </p:nvGrpSpPr>
        <p:grpSpPr bwMode="auto">
          <a:xfrm>
            <a:off x="1728788" y="5345113"/>
            <a:ext cx="3087687" cy="990600"/>
            <a:chOff x="1089" y="3367"/>
            <a:chExt cx="1945" cy="624"/>
          </a:xfrm>
        </p:grpSpPr>
        <p:pic>
          <p:nvPicPr>
            <p:cNvPr id="20499" name="Picture 8" descr="fimg2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9" y="3367"/>
              <a:ext cx="1332"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0" name="Picture 9" descr="fimg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3" y="3515"/>
              <a:ext cx="1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1" name="Picture 10" descr="fimg12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0" y="3499"/>
              <a:ext cx="14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0699" name="Group 11"/>
          <p:cNvGrpSpPr>
            <a:grpSpLocks/>
          </p:cNvGrpSpPr>
          <p:nvPr/>
        </p:nvGrpSpPr>
        <p:grpSpPr bwMode="auto">
          <a:xfrm>
            <a:off x="939800" y="3373438"/>
            <a:ext cx="3878263" cy="990600"/>
            <a:chOff x="592" y="2125"/>
            <a:chExt cx="2443" cy="624"/>
          </a:xfrm>
        </p:grpSpPr>
        <p:pic>
          <p:nvPicPr>
            <p:cNvPr id="20496" name="Picture 12" descr="fimg24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 y="2125"/>
              <a:ext cx="1967"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7" name="Picture 13" descr="fimg12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1" y="2289"/>
              <a:ext cx="14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8" name="Picture 14" descr="fimg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6" y="2251"/>
              <a:ext cx="1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0703" name="Group 15"/>
          <p:cNvGrpSpPr>
            <a:grpSpLocks/>
          </p:cNvGrpSpPr>
          <p:nvPr/>
        </p:nvGrpSpPr>
        <p:grpSpPr bwMode="auto">
          <a:xfrm>
            <a:off x="977900" y="2379663"/>
            <a:ext cx="6584950" cy="990600"/>
            <a:chOff x="616" y="1499"/>
            <a:chExt cx="4148" cy="624"/>
          </a:xfrm>
        </p:grpSpPr>
        <p:pic>
          <p:nvPicPr>
            <p:cNvPr id="20493" name="Picture 16" descr="fimg24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6" y="1499"/>
              <a:ext cx="1991"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17" descr="fimg24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1" y="1612"/>
              <a:ext cx="188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5" name="Picture 18" descr="fimg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 y="1632"/>
              <a:ext cx="1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0707" name="Group 19"/>
          <p:cNvGrpSpPr>
            <a:grpSpLocks/>
          </p:cNvGrpSpPr>
          <p:nvPr/>
        </p:nvGrpSpPr>
        <p:grpSpPr bwMode="auto">
          <a:xfrm>
            <a:off x="1033463" y="1262063"/>
            <a:ext cx="6548437" cy="990600"/>
            <a:chOff x="651" y="795"/>
            <a:chExt cx="4125" cy="624"/>
          </a:xfrm>
        </p:grpSpPr>
        <p:pic>
          <p:nvPicPr>
            <p:cNvPr id="20490" name="Picture 20" descr="fimg245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1" y="795"/>
              <a:ext cx="1943"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1" name="Picture 21" descr="fimg245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85" y="932"/>
              <a:ext cx="1891" cy="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2" name="Picture 22" descr="fimg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6" y="954"/>
              <a:ext cx="192"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70711" name="Text Box 23"/>
          <p:cNvSpPr txBox="1">
            <a:spLocks noChangeArrowheads="1"/>
          </p:cNvSpPr>
          <p:nvPr/>
        </p:nvSpPr>
        <p:spPr bwMode="auto">
          <a:xfrm>
            <a:off x="5948363" y="4141788"/>
            <a:ext cx="2562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latin typeface="Times New Roman" pitchFamily="18" charset="0"/>
              </a:rPr>
              <a:t>Funções ortogonais</a:t>
            </a:r>
          </a:p>
        </p:txBody>
      </p:sp>
      <p:sp>
        <p:nvSpPr>
          <p:cNvPr id="20489" name="AutoShape 24"/>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2364028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07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07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069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7069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7069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07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76213"/>
            <a:ext cx="8229600" cy="1143000"/>
          </a:xfrm>
        </p:spPr>
        <p:txBody>
          <a:bodyPr/>
          <a:lstStyle/>
          <a:p>
            <a:pPr eaLnBrk="1" hangingPunct="1"/>
            <a:r>
              <a:rPr lang="pt-BR" sz="3200"/>
              <a:t>Série de Fourier:  cálculo de a</a:t>
            </a:r>
            <a:r>
              <a:rPr lang="pt-BR" sz="3200" baseline="-25000"/>
              <a:t>0</a:t>
            </a:r>
            <a:endParaRPr lang="en-US" sz="3200"/>
          </a:p>
        </p:txBody>
      </p:sp>
      <p:graphicFrame>
        <p:nvGraphicFramePr>
          <p:cNvPr id="373763" name="Object 3"/>
          <p:cNvGraphicFramePr>
            <a:graphicFrameLocks noChangeAspect="1"/>
          </p:cNvGraphicFramePr>
          <p:nvPr/>
        </p:nvGraphicFramePr>
        <p:xfrm>
          <a:off x="311150" y="3040063"/>
          <a:ext cx="8550275" cy="954087"/>
        </p:xfrm>
        <a:graphic>
          <a:graphicData uri="http://schemas.openxmlformats.org/presentationml/2006/ole">
            <mc:AlternateContent xmlns:mc="http://schemas.openxmlformats.org/markup-compatibility/2006">
              <mc:Choice xmlns:v="urn:schemas-microsoft-com:vml" Requires="v">
                <p:oleObj spid="_x0000_s411657" name="Equation" r:id="rId4" imgW="3873500" imgH="431800" progId="Equation.3">
                  <p:embed/>
                </p:oleObj>
              </mc:Choice>
              <mc:Fallback>
                <p:oleObj name="Equation" r:id="rId4" imgW="3873500" imgH="431800" progId="Equation.3">
                  <p:embed/>
                  <p:pic>
                    <p:nvPicPr>
                      <p:cNvPr id="3737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150" y="3040063"/>
                        <a:ext cx="8550275" cy="954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3764" name="Object 4"/>
          <p:cNvGraphicFramePr>
            <a:graphicFrameLocks noChangeAspect="1"/>
          </p:cNvGraphicFramePr>
          <p:nvPr/>
        </p:nvGraphicFramePr>
        <p:xfrm>
          <a:off x="312738" y="4503738"/>
          <a:ext cx="3360737" cy="801687"/>
        </p:xfrm>
        <a:graphic>
          <a:graphicData uri="http://schemas.openxmlformats.org/presentationml/2006/ole">
            <mc:AlternateContent xmlns:mc="http://schemas.openxmlformats.org/markup-compatibility/2006">
              <mc:Choice xmlns:v="urn:schemas-microsoft-com:vml" Requires="v">
                <p:oleObj spid="_x0000_s411658" name="Equation" r:id="rId6" imgW="1384300" imgH="330200" progId="Equation.3">
                  <p:embed/>
                </p:oleObj>
              </mc:Choice>
              <mc:Fallback>
                <p:oleObj name="Equation" r:id="rId6" imgW="1384300" imgH="330200" progId="Equation.3">
                  <p:embed/>
                  <p:pic>
                    <p:nvPicPr>
                      <p:cNvPr id="3737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2738" y="4503738"/>
                        <a:ext cx="3360737" cy="801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3765" name="Object 5"/>
          <p:cNvGraphicFramePr>
            <a:graphicFrameLocks noChangeAspect="1"/>
          </p:cNvGraphicFramePr>
          <p:nvPr/>
        </p:nvGraphicFramePr>
        <p:xfrm>
          <a:off x="5456238" y="5048250"/>
          <a:ext cx="2714625" cy="971550"/>
        </p:xfrm>
        <a:graphic>
          <a:graphicData uri="http://schemas.openxmlformats.org/presentationml/2006/ole">
            <mc:AlternateContent xmlns:mc="http://schemas.openxmlformats.org/markup-compatibility/2006">
              <mc:Choice xmlns:v="urn:schemas-microsoft-com:vml" Requires="v">
                <p:oleObj spid="_x0000_s411659" name="Equation" r:id="rId8" imgW="1016000" imgH="393700" progId="Equation.3">
                  <p:embed/>
                </p:oleObj>
              </mc:Choice>
              <mc:Fallback>
                <p:oleObj name="Equation" r:id="rId8" imgW="1016000" imgH="393700" progId="Equation.3">
                  <p:embed/>
                  <p:pic>
                    <p:nvPicPr>
                      <p:cNvPr id="3737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56238" y="5048250"/>
                        <a:ext cx="2714625" cy="9715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8" name="Object 10"/>
          <p:cNvGraphicFramePr>
            <a:graphicFrameLocks noChangeAspect="1"/>
          </p:cNvGraphicFramePr>
          <p:nvPr/>
        </p:nvGraphicFramePr>
        <p:xfrm>
          <a:off x="4198938" y="1382713"/>
          <a:ext cx="4778375" cy="760412"/>
        </p:xfrm>
        <a:graphic>
          <a:graphicData uri="http://schemas.openxmlformats.org/presentationml/2006/ole">
            <mc:AlternateContent xmlns:mc="http://schemas.openxmlformats.org/markup-compatibility/2006">
              <mc:Choice xmlns:v="urn:schemas-microsoft-com:vml" Requires="v">
                <p:oleObj spid="_x0000_s411660" name="Equation" r:id="rId10" imgW="2590800" imgH="431800" progId="Equation.3">
                  <p:embed/>
                </p:oleObj>
              </mc:Choice>
              <mc:Fallback>
                <p:oleObj name="Equation" r:id="rId10" imgW="2590800" imgH="431800" progId="Equation.3">
                  <p:embed/>
                  <p:pic>
                    <p:nvPicPr>
                      <p:cNvPr id="23558"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8938" y="1382713"/>
                        <a:ext cx="4778375" cy="7604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9" name="Line 11"/>
          <p:cNvSpPr>
            <a:spLocks noChangeShapeType="1"/>
          </p:cNvSpPr>
          <p:nvPr/>
        </p:nvSpPr>
        <p:spPr bwMode="auto">
          <a:xfrm>
            <a:off x="450850" y="2055813"/>
            <a:ext cx="36004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0" name="Line 12"/>
          <p:cNvSpPr>
            <a:spLocks noChangeShapeType="1"/>
          </p:cNvSpPr>
          <p:nvPr/>
        </p:nvSpPr>
        <p:spPr bwMode="auto">
          <a:xfrm flipV="1">
            <a:off x="942975" y="1101725"/>
            <a:ext cx="0"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1" name="Line 13"/>
          <p:cNvSpPr>
            <a:spLocks noChangeShapeType="1"/>
          </p:cNvSpPr>
          <p:nvPr/>
        </p:nvSpPr>
        <p:spPr bwMode="auto">
          <a:xfrm>
            <a:off x="944563" y="1984375"/>
            <a:ext cx="0" cy="19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2" name="Line 14"/>
          <p:cNvSpPr>
            <a:spLocks noChangeShapeType="1"/>
          </p:cNvSpPr>
          <p:nvPr/>
        </p:nvSpPr>
        <p:spPr bwMode="auto">
          <a:xfrm>
            <a:off x="3402013" y="1984375"/>
            <a:ext cx="0" cy="19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3" name="Freeform 15"/>
          <p:cNvSpPr>
            <a:spLocks/>
          </p:cNvSpPr>
          <p:nvPr/>
        </p:nvSpPr>
        <p:spPr bwMode="auto">
          <a:xfrm>
            <a:off x="952500" y="1236663"/>
            <a:ext cx="2535238" cy="661987"/>
          </a:xfrm>
          <a:custGeom>
            <a:avLst/>
            <a:gdLst>
              <a:gd name="T0" fmla="*/ 0 w 2476"/>
              <a:gd name="T1" fmla="*/ 445018 h 717"/>
              <a:gd name="T2" fmla="*/ 290795 w 2476"/>
              <a:gd name="T3" fmla="*/ 310220 h 717"/>
              <a:gd name="T4" fmla="*/ 545752 w 2476"/>
              <a:gd name="T5" fmla="*/ 317606 h 717"/>
              <a:gd name="T6" fmla="*/ 783303 w 2476"/>
              <a:gd name="T7" fmla="*/ 405317 h 717"/>
              <a:gd name="T8" fmla="*/ 976824 w 2476"/>
              <a:gd name="T9" fmla="*/ 627826 h 717"/>
              <a:gd name="T10" fmla="*/ 1320863 w 2476"/>
              <a:gd name="T11" fmla="*/ 611207 h 717"/>
              <a:gd name="T12" fmla="*/ 1470356 w 2476"/>
              <a:gd name="T13" fmla="*/ 381312 h 717"/>
              <a:gd name="T14" fmla="*/ 1690500 w 2476"/>
              <a:gd name="T15" fmla="*/ 151417 h 717"/>
              <a:gd name="T16" fmla="*/ 1839993 w 2476"/>
              <a:gd name="T17" fmla="*/ 48010 h 717"/>
              <a:gd name="T18" fmla="*/ 1945457 w 2476"/>
              <a:gd name="T19" fmla="*/ 436708 h 717"/>
              <a:gd name="T20" fmla="*/ 2148194 w 2476"/>
              <a:gd name="T21" fmla="*/ 611207 h 717"/>
              <a:gd name="T22" fmla="*/ 2218845 w 2476"/>
              <a:gd name="T23" fmla="*/ 516110 h 717"/>
              <a:gd name="T24" fmla="*/ 2262874 w 2476"/>
              <a:gd name="T25" fmla="*/ 397008 h 717"/>
              <a:gd name="T26" fmla="*/ 2535238 w 2476"/>
              <a:gd name="T27" fmla="*/ 349921 h 7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6" h="717">
                <a:moveTo>
                  <a:pt x="0" y="482"/>
                </a:moveTo>
                <a:cubicBezTo>
                  <a:pt x="97" y="420"/>
                  <a:pt x="195" y="359"/>
                  <a:pt x="284" y="336"/>
                </a:cubicBezTo>
                <a:cubicBezTo>
                  <a:pt x="373" y="313"/>
                  <a:pt x="453" y="327"/>
                  <a:pt x="533" y="344"/>
                </a:cubicBezTo>
                <a:cubicBezTo>
                  <a:pt x="613" y="361"/>
                  <a:pt x="695" y="383"/>
                  <a:pt x="765" y="439"/>
                </a:cubicBezTo>
                <a:cubicBezTo>
                  <a:pt x="835" y="495"/>
                  <a:pt x="867" y="643"/>
                  <a:pt x="954" y="680"/>
                </a:cubicBezTo>
                <a:cubicBezTo>
                  <a:pt x="1041" y="717"/>
                  <a:pt x="1210" y="706"/>
                  <a:pt x="1290" y="662"/>
                </a:cubicBezTo>
                <a:cubicBezTo>
                  <a:pt x="1370" y="618"/>
                  <a:pt x="1376" y="496"/>
                  <a:pt x="1436" y="413"/>
                </a:cubicBezTo>
                <a:cubicBezTo>
                  <a:pt x="1496" y="330"/>
                  <a:pt x="1591" y="224"/>
                  <a:pt x="1651" y="164"/>
                </a:cubicBezTo>
                <a:cubicBezTo>
                  <a:pt x="1711" y="104"/>
                  <a:pt x="1755" y="0"/>
                  <a:pt x="1797" y="52"/>
                </a:cubicBezTo>
                <a:cubicBezTo>
                  <a:pt x="1839" y="104"/>
                  <a:pt x="1850" y="371"/>
                  <a:pt x="1900" y="473"/>
                </a:cubicBezTo>
                <a:cubicBezTo>
                  <a:pt x="1950" y="575"/>
                  <a:pt x="2054" y="648"/>
                  <a:pt x="2098" y="662"/>
                </a:cubicBezTo>
                <a:cubicBezTo>
                  <a:pt x="2142" y="676"/>
                  <a:pt x="2148" y="598"/>
                  <a:pt x="2167" y="559"/>
                </a:cubicBezTo>
                <a:cubicBezTo>
                  <a:pt x="2186" y="520"/>
                  <a:pt x="2158" y="460"/>
                  <a:pt x="2210" y="430"/>
                </a:cubicBezTo>
                <a:cubicBezTo>
                  <a:pt x="2262" y="400"/>
                  <a:pt x="2369" y="389"/>
                  <a:pt x="2476" y="3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64" name="Text Box 16"/>
          <p:cNvSpPr txBox="1">
            <a:spLocks noChangeArrowheads="1"/>
          </p:cNvSpPr>
          <p:nvPr/>
        </p:nvSpPr>
        <p:spPr bwMode="auto">
          <a:xfrm>
            <a:off x="3832225" y="1989138"/>
            <a:ext cx="26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t</a:t>
            </a:r>
            <a:endParaRPr lang="en-US" sz="2400" i="1">
              <a:latin typeface="Times New Roman" pitchFamily="18" charset="0"/>
            </a:endParaRPr>
          </a:p>
        </p:txBody>
      </p:sp>
      <p:sp>
        <p:nvSpPr>
          <p:cNvPr id="23565" name="Text Box 17"/>
          <p:cNvSpPr txBox="1">
            <a:spLocks noChangeArrowheads="1"/>
          </p:cNvSpPr>
          <p:nvPr/>
        </p:nvSpPr>
        <p:spPr bwMode="auto">
          <a:xfrm>
            <a:off x="939800" y="868363"/>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f</a:t>
            </a:r>
            <a:r>
              <a:rPr lang="pt-BR" sz="2400">
                <a:latin typeface="Times New Roman" pitchFamily="18" charset="0"/>
              </a:rPr>
              <a:t>(</a:t>
            </a:r>
            <a:r>
              <a:rPr lang="pt-BR" sz="2400" i="1">
                <a:latin typeface="Times New Roman" pitchFamily="18" charset="0"/>
              </a:rPr>
              <a:t>t</a:t>
            </a:r>
            <a:r>
              <a:rPr lang="pt-BR" sz="2400">
                <a:latin typeface="Times New Roman" pitchFamily="18" charset="0"/>
              </a:rPr>
              <a:t>)</a:t>
            </a:r>
            <a:endParaRPr lang="en-US" sz="2400">
              <a:latin typeface="Times New Roman" pitchFamily="18" charset="0"/>
            </a:endParaRPr>
          </a:p>
        </p:txBody>
      </p:sp>
      <p:sp>
        <p:nvSpPr>
          <p:cNvPr id="23566" name="Text Box 18"/>
          <p:cNvSpPr txBox="1">
            <a:spLocks noChangeArrowheads="1"/>
          </p:cNvSpPr>
          <p:nvPr/>
        </p:nvSpPr>
        <p:spPr bwMode="auto">
          <a:xfrm>
            <a:off x="673100" y="2058988"/>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0</a:t>
            </a:r>
            <a:endParaRPr lang="pt-BR" sz="2000" i="1">
              <a:latin typeface="Times New Roman" pitchFamily="18" charset="0"/>
              <a:sym typeface="Symbol" pitchFamily="18" charset="2"/>
            </a:endParaRPr>
          </a:p>
        </p:txBody>
      </p:sp>
      <p:sp>
        <p:nvSpPr>
          <p:cNvPr id="23567" name="Text Box 19"/>
          <p:cNvSpPr txBox="1">
            <a:spLocks noChangeArrowheads="1"/>
          </p:cNvSpPr>
          <p:nvPr/>
        </p:nvSpPr>
        <p:spPr bwMode="auto">
          <a:xfrm>
            <a:off x="3314700" y="207327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sym typeface="Symbol" pitchFamily="18" charset="2"/>
              </a:rPr>
              <a:t>T</a:t>
            </a:r>
          </a:p>
        </p:txBody>
      </p:sp>
    </p:spTree>
    <p:extLst>
      <p:ext uri="{BB962C8B-B14F-4D97-AF65-F5344CB8AC3E}">
        <p14:creationId xmlns:p14="http://schemas.microsoft.com/office/powerpoint/2010/main" val="11517021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37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37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37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76213"/>
            <a:ext cx="8229600" cy="1143000"/>
          </a:xfrm>
        </p:spPr>
        <p:txBody>
          <a:bodyPr/>
          <a:lstStyle/>
          <a:p>
            <a:pPr eaLnBrk="1" hangingPunct="1"/>
            <a:r>
              <a:rPr lang="pt-BR" sz="3200"/>
              <a:t>Série de Fourier:  a</a:t>
            </a:r>
            <a:r>
              <a:rPr lang="pt-BR" sz="3200" baseline="-25000"/>
              <a:t>n</a:t>
            </a:r>
            <a:r>
              <a:rPr lang="pt-BR" sz="3200"/>
              <a:t> e b</a:t>
            </a:r>
            <a:r>
              <a:rPr lang="pt-BR" sz="3200" baseline="-25000"/>
              <a:t>n</a:t>
            </a:r>
            <a:endParaRPr lang="en-US" sz="3200"/>
          </a:p>
        </p:txBody>
      </p:sp>
      <p:graphicFrame>
        <p:nvGraphicFramePr>
          <p:cNvPr id="375814" name="Object 6"/>
          <p:cNvGraphicFramePr>
            <a:graphicFrameLocks noChangeAspect="1"/>
          </p:cNvGraphicFramePr>
          <p:nvPr/>
        </p:nvGraphicFramePr>
        <p:xfrm>
          <a:off x="354013" y="2751138"/>
          <a:ext cx="3125787" cy="920750"/>
        </p:xfrm>
        <a:graphic>
          <a:graphicData uri="http://schemas.openxmlformats.org/presentationml/2006/ole">
            <mc:AlternateContent xmlns:mc="http://schemas.openxmlformats.org/markup-compatibility/2006">
              <mc:Choice xmlns:v="urn:schemas-microsoft-com:vml" Requires="v">
                <p:oleObj spid="_x0000_s412685" name="Equation" r:id="rId4" imgW="1333500" imgH="393700" progId="Equation.3">
                  <p:embed/>
                </p:oleObj>
              </mc:Choice>
              <mc:Fallback>
                <p:oleObj name="Equation" r:id="rId4" imgW="1333500" imgH="393700" progId="Equation.3">
                  <p:embed/>
                  <p:pic>
                    <p:nvPicPr>
                      <p:cNvPr id="37581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013" y="2751138"/>
                        <a:ext cx="3125787"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5815" name="Object 7"/>
          <p:cNvGraphicFramePr>
            <a:graphicFrameLocks noChangeAspect="1"/>
          </p:cNvGraphicFramePr>
          <p:nvPr/>
        </p:nvGraphicFramePr>
        <p:xfrm>
          <a:off x="231775" y="5464175"/>
          <a:ext cx="4051300" cy="944563"/>
        </p:xfrm>
        <a:graphic>
          <a:graphicData uri="http://schemas.openxmlformats.org/presentationml/2006/ole">
            <mc:AlternateContent xmlns:mc="http://schemas.openxmlformats.org/markup-compatibility/2006">
              <mc:Choice xmlns:v="urn:schemas-microsoft-com:vml" Requires="v">
                <p:oleObj spid="_x0000_s412686" name="Equation" r:id="rId6" imgW="1688367" imgH="393529" progId="Equation.3">
                  <p:embed/>
                </p:oleObj>
              </mc:Choice>
              <mc:Fallback>
                <p:oleObj name="Equation" r:id="rId6" imgW="1688367" imgH="393529" progId="Equation.3">
                  <p:embed/>
                  <p:pic>
                    <p:nvPicPr>
                      <p:cNvPr id="37581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775" y="5464175"/>
                        <a:ext cx="4051300" cy="9445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5816" name="Object 8"/>
          <p:cNvGraphicFramePr>
            <a:graphicFrameLocks noChangeAspect="1"/>
          </p:cNvGraphicFramePr>
          <p:nvPr/>
        </p:nvGraphicFramePr>
        <p:xfrm>
          <a:off x="5130800" y="5486400"/>
          <a:ext cx="3748088" cy="893763"/>
        </p:xfrm>
        <a:graphic>
          <a:graphicData uri="http://schemas.openxmlformats.org/presentationml/2006/ole">
            <mc:AlternateContent xmlns:mc="http://schemas.openxmlformats.org/markup-compatibility/2006">
              <mc:Choice xmlns:v="urn:schemas-microsoft-com:vml" Requires="v">
                <p:oleObj spid="_x0000_s412687" name="Equation" r:id="rId8" imgW="1651000" imgH="393700" progId="Equation.3">
                  <p:embed/>
                </p:oleObj>
              </mc:Choice>
              <mc:Fallback>
                <p:oleObj name="Equation" r:id="rId8" imgW="1651000" imgH="393700" progId="Equation.3">
                  <p:embed/>
                  <p:pic>
                    <p:nvPicPr>
                      <p:cNvPr id="375816"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0800" y="5486400"/>
                        <a:ext cx="3748088" cy="893763"/>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5817" name="Text Box 9"/>
          <p:cNvSpPr txBox="1">
            <a:spLocks noChangeArrowheads="1"/>
          </p:cNvSpPr>
          <p:nvPr/>
        </p:nvSpPr>
        <p:spPr bwMode="auto">
          <a:xfrm>
            <a:off x="4440238" y="5830888"/>
            <a:ext cx="412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a:t>
            </a:r>
            <a:endParaRPr lang="en-US" sz="2400">
              <a:latin typeface="Times New Roman" pitchFamily="18" charset="0"/>
            </a:endParaRPr>
          </a:p>
        </p:txBody>
      </p:sp>
      <p:graphicFrame>
        <p:nvGraphicFramePr>
          <p:cNvPr id="24583" name="Object 10"/>
          <p:cNvGraphicFramePr>
            <a:graphicFrameLocks noChangeAspect="1"/>
          </p:cNvGraphicFramePr>
          <p:nvPr/>
        </p:nvGraphicFramePr>
        <p:xfrm>
          <a:off x="4198938" y="1382713"/>
          <a:ext cx="4778375" cy="760412"/>
        </p:xfrm>
        <a:graphic>
          <a:graphicData uri="http://schemas.openxmlformats.org/presentationml/2006/ole">
            <mc:AlternateContent xmlns:mc="http://schemas.openxmlformats.org/markup-compatibility/2006">
              <mc:Choice xmlns:v="urn:schemas-microsoft-com:vml" Requires="v">
                <p:oleObj spid="_x0000_s412688" name="Equation" r:id="rId10" imgW="2590800" imgH="431800" progId="Equation.3">
                  <p:embed/>
                </p:oleObj>
              </mc:Choice>
              <mc:Fallback>
                <p:oleObj name="Equation" r:id="rId10" imgW="2590800" imgH="431800" progId="Equation.3">
                  <p:embed/>
                  <p:pic>
                    <p:nvPicPr>
                      <p:cNvPr id="24583"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8938" y="1382713"/>
                        <a:ext cx="4778375" cy="7604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4" name="Line 11"/>
          <p:cNvSpPr>
            <a:spLocks noChangeShapeType="1"/>
          </p:cNvSpPr>
          <p:nvPr/>
        </p:nvSpPr>
        <p:spPr bwMode="auto">
          <a:xfrm>
            <a:off x="450850" y="2055813"/>
            <a:ext cx="36004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Line 12"/>
          <p:cNvSpPr>
            <a:spLocks noChangeShapeType="1"/>
          </p:cNvSpPr>
          <p:nvPr/>
        </p:nvSpPr>
        <p:spPr bwMode="auto">
          <a:xfrm flipV="1">
            <a:off x="942975" y="1101725"/>
            <a:ext cx="0"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6" name="Line 13"/>
          <p:cNvSpPr>
            <a:spLocks noChangeShapeType="1"/>
          </p:cNvSpPr>
          <p:nvPr/>
        </p:nvSpPr>
        <p:spPr bwMode="auto">
          <a:xfrm>
            <a:off x="944563" y="1984375"/>
            <a:ext cx="0" cy="19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7" name="Line 14"/>
          <p:cNvSpPr>
            <a:spLocks noChangeShapeType="1"/>
          </p:cNvSpPr>
          <p:nvPr/>
        </p:nvSpPr>
        <p:spPr bwMode="auto">
          <a:xfrm>
            <a:off x="3402013" y="1984375"/>
            <a:ext cx="0" cy="1905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8" name="Freeform 15"/>
          <p:cNvSpPr>
            <a:spLocks/>
          </p:cNvSpPr>
          <p:nvPr/>
        </p:nvSpPr>
        <p:spPr bwMode="auto">
          <a:xfrm>
            <a:off x="952500" y="1236663"/>
            <a:ext cx="2535238" cy="661987"/>
          </a:xfrm>
          <a:custGeom>
            <a:avLst/>
            <a:gdLst>
              <a:gd name="T0" fmla="*/ 0 w 2476"/>
              <a:gd name="T1" fmla="*/ 445018 h 717"/>
              <a:gd name="T2" fmla="*/ 290795 w 2476"/>
              <a:gd name="T3" fmla="*/ 310220 h 717"/>
              <a:gd name="T4" fmla="*/ 545752 w 2476"/>
              <a:gd name="T5" fmla="*/ 317606 h 717"/>
              <a:gd name="T6" fmla="*/ 783303 w 2476"/>
              <a:gd name="T7" fmla="*/ 405317 h 717"/>
              <a:gd name="T8" fmla="*/ 976824 w 2476"/>
              <a:gd name="T9" fmla="*/ 627826 h 717"/>
              <a:gd name="T10" fmla="*/ 1320863 w 2476"/>
              <a:gd name="T11" fmla="*/ 611207 h 717"/>
              <a:gd name="T12" fmla="*/ 1470356 w 2476"/>
              <a:gd name="T13" fmla="*/ 381312 h 717"/>
              <a:gd name="T14" fmla="*/ 1690500 w 2476"/>
              <a:gd name="T15" fmla="*/ 151417 h 717"/>
              <a:gd name="T16" fmla="*/ 1839993 w 2476"/>
              <a:gd name="T17" fmla="*/ 48010 h 717"/>
              <a:gd name="T18" fmla="*/ 1945457 w 2476"/>
              <a:gd name="T19" fmla="*/ 436708 h 717"/>
              <a:gd name="T20" fmla="*/ 2148194 w 2476"/>
              <a:gd name="T21" fmla="*/ 611207 h 717"/>
              <a:gd name="T22" fmla="*/ 2218845 w 2476"/>
              <a:gd name="T23" fmla="*/ 516110 h 717"/>
              <a:gd name="T24" fmla="*/ 2262874 w 2476"/>
              <a:gd name="T25" fmla="*/ 397008 h 717"/>
              <a:gd name="T26" fmla="*/ 2535238 w 2476"/>
              <a:gd name="T27" fmla="*/ 349921 h 7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6" h="717">
                <a:moveTo>
                  <a:pt x="0" y="482"/>
                </a:moveTo>
                <a:cubicBezTo>
                  <a:pt x="97" y="420"/>
                  <a:pt x="195" y="359"/>
                  <a:pt x="284" y="336"/>
                </a:cubicBezTo>
                <a:cubicBezTo>
                  <a:pt x="373" y="313"/>
                  <a:pt x="453" y="327"/>
                  <a:pt x="533" y="344"/>
                </a:cubicBezTo>
                <a:cubicBezTo>
                  <a:pt x="613" y="361"/>
                  <a:pt x="695" y="383"/>
                  <a:pt x="765" y="439"/>
                </a:cubicBezTo>
                <a:cubicBezTo>
                  <a:pt x="835" y="495"/>
                  <a:pt x="867" y="643"/>
                  <a:pt x="954" y="680"/>
                </a:cubicBezTo>
                <a:cubicBezTo>
                  <a:pt x="1041" y="717"/>
                  <a:pt x="1210" y="706"/>
                  <a:pt x="1290" y="662"/>
                </a:cubicBezTo>
                <a:cubicBezTo>
                  <a:pt x="1370" y="618"/>
                  <a:pt x="1376" y="496"/>
                  <a:pt x="1436" y="413"/>
                </a:cubicBezTo>
                <a:cubicBezTo>
                  <a:pt x="1496" y="330"/>
                  <a:pt x="1591" y="224"/>
                  <a:pt x="1651" y="164"/>
                </a:cubicBezTo>
                <a:cubicBezTo>
                  <a:pt x="1711" y="104"/>
                  <a:pt x="1755" y="0"/>
                  <a:pt x="1797" y="52"/>
                </a:cubicBezTo>
                <a:cubicBezTo>
                  <a:pt x="1839" y="104"/>
                  <a:pt x="1850" y="371"/>
                  <a:pt x="1900" y="473"/>
                </a:cubicBezTo>
                <a:cubicBezTo>
                  <a:pt x="1950" y="575"/>
                  <a:pt x="2054" y="648"/>
                  <a:pt x="2098" y="662"/>
                </a:cubicBezTo>
                <a:cubicBezTo>
                  <a:pt x="2142" y="676"/>
                  <a:pt x="2148" y="598"/>
                  <a:pt x="2167" y="559"/>
                </a:cubicBezTo>
                <a:cubicBezTo>
                  <a:pt x="2186" y="520"/>
                  <a:pt x="2158" y="460"/>
                  <a:pt x="2210" y="430"/>
                </a:cubicBezTo>
                <a:cubicBezTo>
                  <a:pt x="2262" y="400"/>
                  <a:pt x="2369" y="389"/>
                  <a:pt x="2476" y="3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9" name="Text Box 16"/>
          <p:cNvSpPr txBox="1">
            <a:spLocks noChangeArrowheads="1"/>
          </p:cNvSpPr>
          <p:nvPr/>
        </p:nvSpPr>
        <p:spPr bwMode="auto">
          <a:xfrm>
            <a:off x="3832225" y="1989138"/>
            <a:ext cx="26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t</a:t>
            </a:r>
            <a:endParaRPr lang="en-US" sz="2400" i="1">
              <a:latin typeface="Times New Roman" pitchFamily="18" charset="0"/>
            </a:endParaRPr>
          </a:p>
        </p:txBody>
      </p:sp>
      <p:sp>
        <p:nvSpPr>
          <p:cNvPr id="24590" name="Text Box 17"/>
          <p:cNvSpPr txBox="1">
            <a:spLocks noChangeArrowheads="1"/>
          </p:cNvSpPr>
          <p:nvPr/>
        </p:nvSpPr>
        <p:spPr bwMode="auto">
          <a:xfrm>
            <a:off x="939800" y="868363"/>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f</a:t>
            </a:r>
            <a:r>
              <a:rPr lang="pt-BR" sz="2400">
                <a:latin typeface="Times New Roman" pitchFamily="18" charset="0"/>
              </a:rPr>
              <a:t>(</a:t>
            </a:r>
            <a:r>
              <a:rPr lang="pt-BR" sz="2400" i="1">
                <a:latin typeface="Times New Roman" pitchFamily="18" charset="0"/>
              </a:rPr>
              <a:t>t</a:t>
            </a:r>
            <a:r>
              <a:rPr lang="pt-BR" sz="2400">
                <a:latin typeface="Times New Roman" pitchFamily="18" charset="0"/>
              </a:rPr>
              <a:t>)</a:t>
            </a:r>
            <a:endParaRPr lang="en-US" sz="2400">
              <a:latin typeface="Times New Roman" pitchFamily="18" charset="0"/>
            </a:endParaRPr>
          </a:p>
        </p:txBody>
      </p:sp>
      <p:sp>
        <p:nvSpPr>
          <p:cNvPr id="24591" name="Text Box 18"/>
          <p:cNvSpPr txBox="1">
            <a:spLocks noChangeArrowheads="1"/>
          </p:cNvSpPr>
          <p:nvPr/>
        </p:nvSpPr>
        <p:spPr bwMode="auto">
          <a:xfrm>
            <a:off x="673100" y="2058988"/>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0</a:t>
            </a:r>
            <a:endParaRPr lang="pt-BR" sz="2000" i="1">
              <a:latin typeface="Times New Roman" pitchFamily="18" charset="0"/>
              <a:sym typeface="Symbol" pitchFamily="18" charset="2"/>
            </a:endParaRPr>
          </a:p>
        </p:txBody>
      </p:sp>
      <p:sp>
        <p:nvSpPr>
          <p:cNvPr id="24592" name="Text Box 19"/>
          <p:cNvSpPr txBox="1">
            <a:spLocks noChangeArrowheads="1"/>
          </p:cNvSpPr>
          <p:nvPr/>
        </p:nvSpPr>
        <p:spPr bwMode="auto">
          <a:xfrm>
            <a:off x="3314700" y="2073275"/>
            <a:ext cx="325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sym typeface="Symbol" pitchFamily="18" charset="2"/>
              </a:rPr>
              <a:t>T</a:t>
            </a:r>
          </a:p>
        </p:txBody>
      </p:sp>
      <p:graphicFrame>
        <p:nvGraphicFramePr>
          <p:cNvPr id="375828" name="Object 20"/>
          <p:cNvGraphicFramePr>
            <a:graphicFrameLocks noChangeAspect="1"/>
          </p:cNvGraphicFramePr>
          <p:nvPr/>
        </p:nvGraphicFramePr>
        <p:xfrm>
          <a:off x="3597275" y="2798763"/>
          <a:ext cx="4764088" cy="835025"/>
        </p:xfrm>
        <a:graphic>
          <a:graphicData uri="http://schemas.openxmlformats.org/presentationml/2006/ole">
            <mc:AlternateContent xmlns:mc="http://schemas.openxmlformats.org/markup-compatibility/2006">
              <mc:Choice xmlns:v="urn:schemas-microsoft-com:vml" Requires="v">
                <p:oleObj spid="_x0000_s412689" name="Equation" r:id="rId12" imgW="2463800" imgH="431800" progId="Equation.3">
                  <p:embed/>
                </p:oleObj>
              </mc:Choice>
              <mc:Fallback>
                <p:oleObj name="Equation" r:id="rId12" imgW="2463800" imgH="431800" progId="Equation.3">
                  <p:embed/>
                  <p:pic>
                    <p:nvPicPr>
                      <p:cNvPr id="375828"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97275" y="2798763"/>
                        <a:ext cx="4764088"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5829" name="Object 21"/>
          <p:cNvGraphicFramePr>
            <a:graphicFrameLocks noChangeAspect="1"/>
          </p:cNvGraphicFramePr>
          <p:nvPr/>
        </p:nvGraphicFramePr>
        <p:xfrm>
          <a:off x="3230563" y="3806825"/>
          <a:ext cx="887412" cy="550863"/>
        </p:xfrm>
        <a:graphic>
          <a:graphicData uri="http://schemas.openxmlformats.org/presentationml/2006/ole">
            <mc:AlternateContent xmlns:mc="http://schemas.openxmlformats.org/markup-compatibility/2006">
              <mc:Choice xmlns:v="urn:schemas-microsoft-com:vml" Requires="v">
                <p:oleObj spid="_x0000_s412690" name="Equation" r:id="rId14" imgW="368300" imgH="228600" progId="Equation.3">
                  <p:embed/>
                </p:oleObj>
              </mc:Choice>
              <mc:Fallback>
                <p:oleObj name="Equation" r:id="rId14" imgW="368300" imgH="228600" progId="Equation.3">
                  <p:embed/>
                  <p:pic>
                    <p:nvPicPr>
                      <p:cNvPr id="375829"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30563" y="3806825"/>
                        <a:ext cx="887412" cy="550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33840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58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58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582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7581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58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58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57150"/>
            <a:ext cx="7862888" cy="1143000"/>
          </a:xfrm>
        </p:spPr>
        <p:txBody>
          <a:bodyPr/>
          <a:lstStyle/>
          <a:p>
            <a:pPr eaLnBrk="1" hangingPunct="1"/>
            <a:r>
              <a:rPr lang="pt-BR" sz="3200"/>
              <a:t>Resumindo</a:t>
            </a:r>
            <a:endParaRPr lang="en-US" sz="3200"/>
          </a:p>
        </p:txBody>
      </p:sp>
      <p:graphicFrame>
        <p:nvGraphicFramePr>
          <p:cNvPr id="374787" name="Object 3"/>
          <p:cNvGraphicFramePr>
            <a:graphicFrameLocks noChangeAspect="1"/>
          </p:cNvGraphicFramePr>
          <p:nvPr/>
        </p:nvGraphicFramePr>
        <p:xfrm>
          <a:off x="1090613" y="2544763"/>
          <a:ext cx="6402387" cy="1019175"/>
        </p:xfrm>
        <a:graphic>
          <a:graphicData uri="http://schemas.openxmlformats.org/presentationml/2006/ole">
            <mc:AlternateContent xmlns:mc="http://schemas.openxmlformats.org/markup-compatibility/2006">
              <mc:Choice xmlns:v="urn:schemas-microsoft-com:vml" Requires="v">
                <p:oleObj spid="_x0000_s413707" name="Equation" r:id="rId4" imgW="2590800" imgH="431800" progId="Equation.3">
                  <p:embed/>
                </p:oleObj>
              </mc:Choice>
              <mc:Fallback>
                <p:oleObj name="Equation" r:id="rId4" imgW="2590800" imgH="431800" progId="Equation.3">
                  <p:embed/>
                  <p:pic>
                    <p:nvPicPr>
                      <p:cNvPr id="3747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613" y="2544763"/>
                        <a:ext cx="6402387" cy="1019175"/>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5604" name="Group 4"/>
          <p:cNvGrpSpPr>
            <a:grpSpLocks/>
          </p:cNvGrpSpPr>
          <p:nvPr/>
        </p:nvGrpSpPr>
        <p:grpSpPr bwMode="auto">
          <a:xfrm>
            <a:off x="246063" y="4722813"/>
            <a:ext cx="4044950" cy="1125537"/>
            <a:chOff x="155" y="2975"/>
            <a:chExt cx="2548" cy="709"/>
          </a:xfrm>
        </p:grpSpPr>
        <p:sp>
          <p:nvSpPr>
            <p:cNvPr id="25617" name="Rectangle 5"/>
            <p:cNvSpPr>
              <a:spLocks noChangeArrowheads="1"/>
            </p:cNvSpPr>
            <p:nvPr/>
          </p:nvSpPr>
          <p:spPr bwMode="auto">
            <a:xfrm>
              <a:off x="155" y="2975"/>
              <a:ext cx="464" cy="25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8" name="Rectangle 6"/>
            <p:cNvSpPr>
              <a:spLocks noChangeArrowheads="1"/>
            </p:cNvSpPr>
            <p:nvPr/>
          </p:nvSpPr>
          <p:spPr bwMode="auto">
            <a:xfrm flipH="1">
              <a:off x="2547" y="3596"/>
              <a:ext cx="156" cy="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aphicFrame>
        <p:nvGraphicFramePr>
          <p:cNvPr id="374791" name="Object 7"/>
          <p:cNvGraphicFramePr>
            <a:graphicFrameLocks noChangeAspect="1"/>
          </p:cNvGraphicFramePr>
          <p:nvPr/>
        </p:nvGraphicFramePr>
        <p:xfrm>
          <a:off x="1119188" y="3903663"/>
          <a:ext cx="5048250" cy="777875"/>
        </p:xfrm>
        <a:graphic>
          <a:graphicData uri="http://schemas.openxmlformats.org/presentationml/2006/ole">
            <mc:AlternateContent xmlns:mc="http://schemas.openxmlformats.org/markup-compatibility/2006">
              <mc:Choice xmlns:v="urn:schemas-microsoft-com:vml" Requires="v">
                <p:oleObj spid="_x0000_s413708" name="Equation" r:id="rId6" imgW="2552700" imgH="393700" progId="Equation.3">
                  <p:embed/>
                </p:oleObj>
              </mc:Choice>
              <mc:Fallback>
                <p:oleObj name="Equation" r:id="rId6" imgW="2552700" imgH="393700" progId="Equation.3">
                  <p:embed/>
                  <p:pic>
                    <p:nvPicPr>
                      <p:cNvPr id="37479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9188" y="3903663"/>
                        <a:ext cx="5048250" cy="777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4792" name="Object 8"/>
          <p:cNvGraphicFramePr>
            <a:graphicFrameLocks noChangeAspect="1"/>
          </p:cNvGraphicFramePr>
          <p:nvPr/>
        </p:nvGraphicFramePr>
        <p:xfrm>
          <a:off x="1120775" y="4984750"/>
          <a:ext cx="4767263" cy="777875"/>
        </p:xfrm>
        <a:graphic>
          <a:graphicData uri="http://schemas.openxmlformats.org/presentationml/2006/ole">
            <mc:AlternateContent xmlns:mc="http://schemas.openxmlformats.org/markup-compatibility/2006">
              <mc:Choice xmlns:v="urn:schemas-microsoft-com:vml" Requires="v">
                <p:oleObj spid="_x0000_s413709" name="Equation" r:id="rId8" imgW="2413000" imgH="393700" progId="Equation.3">
                  <p:embed/>
                </p:oleObj>
              </mc:Choice>
              <mc:Fallback>
                <p:oleObj name="Equation" r:id="rId8" imgW="2413000" imgH="393700" progId="Equation.3">
                  <p:embed/>
                  <p:pic>
                    <p:nvPicPr>
                      <p:cNvPr id="374792"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20775" y="4984750"/>
                        <a:ext cx="4767263" cy="77787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607" name="Line 9"/>
          <p:cNvSpPr>
            <a:spLocks noChangeShapeType="1"/>
          </p:cNvSpPr>
          <p:nvPr/>
        </p:nvSpPr>
        <p:spPr bwMode="auto">
          <a:xfrm>
            <a:off x="1374775" y="2079625"/>
            <a:ext cx="45386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10"/>
          <p:cNvSpPr>
            <a:spLocks noChangeShapeType="1"/>
          </p:cNvSpPr>
          <p:nvPr/>
        </p:nvSpPr>
        <p:spPr bwMode="auto">
          <a:xfrm flipV="1">
            <a:off x="1633538" y="1041400"/>
            <a:ext cx="0" cy="12239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9" name="Line 11"/>
          <p:cNvSpPr>
            <a:spLocks noChangeShapeType="1"/>
          </p:cNvSpPr>
          <p:nvPr/>
        </p:nvSpPr>
        <p:spPr bwMode="auto">
          <a:xfrm>
            <a:off x="4743450" y="1978025"/>
            <a:ext cx="0" cy="203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0" name="Freeform 12"/>
          <p:cNvSpPr>
            <a:spLocks/>
          </p:cNvSpPr>
          <p:nvPr/>
        </p:nvSpPr>
        <p:spPr bwMode="auto">
          <a:xfrm>
            <a:off x="1633538" y="1184275"/>
            <a:ext cx="3197225" cy="703263"/>
          </a:xfrm>
          <a:custGeom>
            <a:avLst/>
            <a:gdLst>
              <a:gd name="T0" fmla="*/ 0 w 2476"/>
              <a:gd name="T1" fmla="*/ 472765 h 717"/>
              <a:gd name="T2" fmla="*/ 366725 w 2476"/>
              <a:gd name="T3" fmla="*/ 329563 h 717"/>
              <a:gd name="T4" fmla="*/ 688256 w 2476"/>
              <a:gd name="T5" fmla="*/ 337409 h 717"/>
              <a:gd name="T6" fmla="*/ 987834 w 2476"/>
              <a:gd name="T7" fmla="*/ 430589 h 717"/>
              <a:gd name="T8" fmla="*/ 1231887 w 2476"/>
              <a:gd name="T9" fmla="*/ 666972 h 717"/>
              <a:gd name="T10" fmla="*/ 1665759 w 2476"/>
              <a:gd name="T11" fmla="*/ 649317 h 717"/>
              <a:gd name="T12" fmla="*/ 1854287 w 2476"/>
              <a:gd name="T13" fmla="*/ 405087 h 717"/>
              <a:gd name="T14" fmla="*/ 2131914 w 2476"/>
              <a:gd name="T15" fmla="*/ 160858 h 717"/>
              <a:gd name="T16" fmla="*/ 2320442 w 2476"/>
              <a:gd name="T17" fmla="*/ 51004 h 717"/>
              <a:gd name="T18" fmla="*/ 2453444 w 2476"/>
              <a:gd name="T19" fmla="*/ 463938 h 717"/>
              <a:gd name="T20" fmla="*/ 2709119 w 2476"/>
              <a:gd name="T21" fmla="*/ 649317 h 717"/>
              <a:gd name="T22" fmla="*/ 2798218 w 2476"/>
              <a:gd name="T23" fmla="*/ 548290 h 717"/>
              <a:gd name="T24" fmla="*/ 2853743 w 2476"/>
              <a:gd name="T25" fmla="*/ 421762 h 717"/>
              <a:gd name="T26" fmla="*/ 3197225 w 2476"/>
              <a:gd name="T27" fmla="*/ 371739 h 71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6" h="717">
                <a:moveTo>
                  <a:pt x="0" y="482"/>
                </a:moveTo>
                <a:cubicBezTo>
                  <a:pt x="97" y="420"/>
                  <a:pt x="195" y="359"/>
                  <a:pt x="284" y="336"/>
                </a:cubicBezTo>
                <a:cubicBezTo>
                  <a:pt x="373" y="313"/>
                  <a:pt x="453" y="327"/>
                  <a:pt x="533" y="344"/>
                </a:cubicBezTo>
                <a:cubicBezTo>
                  <a:pt x="613" y="361"/>
                  <a:pt x="695" y="383"/>
                  <a:pt x="765" y="439"/>
                </a:cubicBezTo>
                <a:cubicBezTo>
                  <a:pt x="835" y="495"/>
                  <a:pt x="867" y="643"/>
                  <a:pt x="954" y="680"/>
                </a:cubicBezTo>
                <a:cubicBezTo>
                  <a:pt x="1041" y="717"/>
                  <a:pt x="1210" y="706"/>
                  <a:pt x="1290" y="662"/>
                </a:cubicBezTo>
                <a:cubicBezTo>
                  <a:pt x="1370" y="618"/>
                  <a:pt x="1376" y="496"/>
                  <a:pt x="1436" y="413"/>
                </a:cubicBezTo>
                <a:cubicBezTo>
                  <a:pt x="1496" y="330"/>
                  <a:pt x="1591" y="224"/>
                  <a:pt x="1651" y="164"/>
                </a:cubicBezTo>
                <a:cubicBezTo>
                  <a:pt x="1711" y="104"/>
                  <a:pt x="1755" y="0"/>
                  <a:pt x="1797" y="52"/>
                </a:cubicBezTo>
                <a:cubicBezTo>
                  <a:pt x="1839" y="104"/>
                  <a:pt x="1850" y="371"/>
                  <a:pt x="1900" y="473"/>
                </a:cubicBezTo>
                <a:cubicBezTo>
                  <a:pt x="1950" y="575"/>
                  <a:pt x="2054" y="648"/>
                  <a:pt x="2098" y="662"/>
                </a:cubicBezTo>
                <a:cubicBezTo>
                  <a:pt x="2142" y="676"/>
                  <a:pt x="2148" y="598"/>
                  <a:pt x="2167" y="559"/>
                </a:cubicBezTo>
                <a:cubicBezTo>
                  <a:pt x="2186" y="520"/>
                  <a:pt x="2158" y="460"/>
                  <a:pt x="2210" y="430"/>
                </a:cubicBezTo>
                <a:cubicBezTo>
                  <a:pt x="2262" y="400"/>
                  <a:pt x="2369" y="389"/>
                  <a:pt x="2476" y="3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11" name="Text Box 13"/>
          <p:cNvSpPr txBox="1">
            <a:spLocks noChangeArrowheads="1"/>
          </p:cNvSpPr>
          <p:nvPr/>
        </p:nvSpPr>
        <p:spPr bwMode="auto">
          <a:xfrm>
            <a:off x="5778500" y="1970088"/>
            <a:ext cx="2682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t</a:t>
            </a:r>
            <a:endParaRPr lang="en-US" sz="2400" i="1">
              <a:latin typeface="Times New Roman" pitchFamily="18" charset="0"/>
            </a:endParaRPr>
          </a:p>
        </p:txBody>
      </p:sp>
      <p:sp>
        <p:nvSpPr>
          <p:cNvPr id="25612" name="Text Box 14"/>
          <p:cNvSpPr txBox="1">
            <a:spLocks noChangeArrowheads="1"/>
          </p:cNvSpPr>
          <p:nvPr/>
        </p:nvSpPr>
        <p:spPr bwMode="auto">
          <a:xfrm>
            <a:off x="1576388" y="946150"/>
            <a:ext cx="555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f</a:t>
            </a:r>
            <a:r>
              <a:rPr lang="pt-BR" sz="2400">
                <a:latin typeface="Times New Roman" pitchFamily="18" charset="0"/>
              </a:rPr>
              <a:t>(</a:t>
            </a:r>
            <a:r>
              <a:rPr lang="pt-BR" sz="2400" i="1">
                <a:latin typeface="Times New Roman" pitchFamily="18" charset="0"/>
              </a:rPr>
              <a:t>t</a:t>
            </a:r>
            <a:r>
              <a:rPr lang="pt-BR" sz="2400">
                <a:latin typeface="Times New Roman" pitchFamily="18" charset="0"/>
              </a:rPr>
              <a:t>)</a:t>
            </a:r>
            <a:endParaRPr lang="en-US" sz="2400">
              <a:latin typeface="Times New Roman" pitchFamily="18" charset="0"/>
            </a:endParaRPr>
          </a:p>
        </p:txBody>
      </p:sp>
      <p:sp>
        <p:nvSpPr>
          <p:cNvPr id="25613" name="Text Box 15"/>
          <p:cNvSpPr txBox="1">
            <a:spLocks noChangeArrowheads="1"/>
          </p:cNvSpPr>
          <p:nvPr/>
        </p:nvSpPr>
        <p:spPr bwMode="auto">
          <a:xfrm>
            <a:off x="1322388" y="2063750"/>
            <a:ext cx="311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0</a:t>
            </a:r>
            <a:endParaRPr lang="pt-BR" sz="2000" i="1">
              <a:latin typeface="Times New Roman" pitchFamily="18" charset="0"/>
              <a:sym typeface="Symbol" pitchFamily="18" charset="2"/>
            </a:endParaRPr>
          </a:p>
        </p:txBody>
      </p:sp>
      <p:sp>
        <p:nvSpPr>
          <p:cNvPr id="25614" name="Text Box 16"/>
          <p:cNvSpPr txBox="1">
            <a:spLocks noChangeArrowheads="1"/>
          </p:cNvSpPr>
          <p:nvPr/>
        </p:nvSpPr>
        <p:spPr bwMode="auto">
          <a:xfrm>
            <a:off x="4598988" y="2157413"/>
            <a:ext cx="3254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sym typeface="Symbol" pitchFamily="18" charset="2"/>
              </a:rPr>
              <a:t>T</a:t>
            </a:r>
          </a:p>
        </p:txBody>
      </p:sp>
      <p:graphicFrame>
        <p:nvGraphicFramePr>
          <p:cNvPr id="374812" name="Object 28"/>
          <p:cNvGraphicFramePr>
            <a:graphicFrameLocks noChangeAspect="1"/>
          </p:cNvGraphicFramePr>
          <p:nvPr/>
        </p:nvGraphicFramePr>
        <p:xfrm>
          <a:off x="6989763" y="4560888"/>
          <a:ext cx="1443037" cy="842962"/>
        </p:xfrm>
        <a:graphic>
          <a:graphicData uri="http://schemas.openxmlformats.org/presentationml/2006/ole">
            <mc:AlternateContent xmlns:mc="http://schemas.openxmlformats.org/markup-compatibility/2006">
              <mc:Choice xmlns:v="urn:schemas-microsoft-com:vml" Requires="v">
                <p:oleObj spid="_x0000_s413710" name="Equation" r:id="rId10" imgW="672808" imgH="393529" progId="Equation.3">
                  <p:embed/>
                </p:oleObj>
              </mc:Choice>
              <mc:Fallback>
                <p:oleObj name="Equation" r:id="rId10" imgW="672808" imgH="393529" progId="Equation.3">
                  <p:embed/>
                  <p:pic>
                    <p:nvPicPr>
                      <p:cNvPr id="374812" name="Object 2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89763" y="4560888"/>
                        <a:ext cx="1443037" cy="842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4813" name="Object 29"/>
          <p:cNvGraphicFramePr>
            <a:graphicFrameLocks noChangeAspect="1"/>
          </p:cNvGraphicFramePr>
          <p:nvPr/>
        </p:nvGraphicFramePr>
        <p:xfrm>
          <a:off x="7092950" y="5484813"/>
          <a:ext cx="1412875" cy="911225"/>
        </p:xfrm>
        <a:graphic>
          <a:graphicData uri="http://schemas.openxmlformats.org/presentationml/2006/ole">
            <mc:AlternateContent xmlns:mc="http://schemas.openxmlformats.org/markup-compatibility/2006">
              <mc:Choice xmlns:v="urn:schemas-microsoft-com:vml" Requires="v">
                <p:oleObj spid="_x0000_s413711" name="Equation" r:id="rId12" imgW="609336" imgH="393529" progId="Equation.3">
                  <p:embed/>
                </p:oleObj>
              </mc:Choice>
              <mc:Fallback>
                <p:oleObj name="Equation" r:id="rId12" imgW="609336" imgH="393529" progId="Equation.3">
                  <p:embed/>
                  <p:pic>
                    <p:nvPicPr>
                      <p:cNvPr id="374813"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2950" y="5484813"/>
                        <a:ext cx="1412875" cy="9112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58175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47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7479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479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748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748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p:txBody>
          <a:bodyPr/>
          <a:lstStyle/>
          <a:p>
            <a:pPr eaLnBrk="1" hangingPunct="1"/>
            <a:r>
              <a:rPr lang="en-US" dirty="0" err="1"/>
              <a:t>Transformada</a:t>
            </a:r>
            <a:r>
              <a:rPr lang="en-US" dirty="0"/>
              <a:t> de Fourier</a:t>
            </a:r>
          </a:p>
        </p:txBody>
      </p:sp>
      <p:sp>
        <p:nvSpPr>
          <p:cNvPr id="40963" name="Line 100"/>
          <p:cNvSpPr>
            <a:spLocks noChangeShapeType="1"/>
          </p:cNvSpPr>
          <p:nvPr/>
        </p:nvSpPr>
        <p:spPr bwMode="auto">
          <a:xfrm>
            <a:off x="1241425" y="3390900"/>
            <a:ext cx="6546850" cy="0"/>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40964" name="Rectangle 160"/>
          <p:cNvSpPr>
            <a:spLocks noChangeArrowheads="1"/>
          </p:cNvSpPr>
          <p:nvPr/>
        </p:nvSpPr>
        <p:spPr bwMode="auto">
          <a:xfrm>
            <a:off x="7689850" y="3395663"/>
            <a:ext cx="889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pt-BR" sz="2500" b="1" i="1" dirty="0" err="1">
                <a:solidFill>
                  <a:srgbClr val="000000"/>
                </a:solidFill>
                <a:latin typeface="Times New Roman" pitchFamily="18" charset="0"/>
              </a:rPr>
              <a:t>t</a:t>
            </a:r>
            <a:endParaRPr lang="pt-BR" sz="2800" b="1" i="1" dirty="0">
              <a:latin typeface="Times New Roman" pitchFamily="18" charset="0"/>
            </a:endParaRPr>
          </a:p>
        </p:txBody>
      </p:sp>
      <p:sp>
        <p:nvSpPr>
          <p:cNvPr id="40965" name="Line 161"/>
          <p:cNvSpPr>
            <a:spLocks noChangeShapeType="1"/>
          </p:cNvSpPr>
          <p:nvPr/>
        </p:nvSpPr>
        <p:spPr bwMode="auto">
          <a:xfrm flipV="1">
            <a:off x="1233488" y="1390650"/>
            <a:ext cx="0" cy="2001838"/>
          </a:xfrm>
          <a:prstGeom prst="line">
            <a:avLst/>
          </a:prstGeom>
          <a:noFill/>
          <a:ln w="1905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nvGrpSpPr>
          <p:cNvPr id="40966" name="Group 219"/>
          <p:cNvGrpSpPr>
            <a:grpSpLocks/>
          </p:cNvGrpSpPr>
          <p:nvPr/>
        </p:nvGrpSpPr>
        <p:grpSpPr bwMode="auto">
          <a:xfrm>
            <a:off x="1466850" y="2032000"/>
            <a:ext cx="5881688" cy="1355725"/>
            <a:chOff x="772" y="1280"/>
            <a:chExt cx="3705" cy="854"/>
          </a:xfrm>
        </p:grpSpPr>
        <p:sp>
          <p:nvSpPr>
            <p:cNvPr id="41002" name="Line 164"/>
            <p:cNvSpPr>
              <a:spLocks noChangeShapeType="1"/>
            </p:cNvSpPr>
            <p:nvPr/>
          </p:nvSpPr>
          <p:spPr bwMode="auto">
            <a:xfrm flipV="1">
              <a:off x="772" y="1680"/>
              <a:ext cx="0" cy="45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3" name="Line 165"/>
            <p:cNvSpPr>
              <a:spLocks noChangeShapeType="1"/>
            </p:cNvSpPr>
            <p:nvPr/>
          </p:nvSpPr>
          <p:spPr bwMode="auto">
            <a:xfrm flipV="1">
              <a:off x="1077" y="1422"/>
              <a:ext cx="0" cy="712"/>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4" name="Line 166"/>
            <p:cNvSpPr>
              <a:spLocks noChangeShapeType="1"/>
            </p:cNvSpPr>
            <p:nvPr/>
          </p:nvSpPr>
          <p:spPr bwMode="auto">
            <a:xfrm flipV="1">
              <a:off x="1431" y="1280"/>
              <a:ext cx="0" cy="85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5" name="Line 167"/>
            <p:cNvSpPr>
              <a:spLocks noChangeShapeType="1"/>
            </p:cNvSpPr>
            <p:nvPr/>
          </p:nvSpPr>
          <p:spPr bwMode="auto">
            <a:xfrm flipV="1">
              <a:off x="1748" y="1280"/>
              <a:ext cx="0" cy="85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6" name="Line 168"/>
            <p:cNvSpPr>
              <a:spLocks noChangeShapeType="1"/>
            </p:cNvSpPr>
            <p:nvPr/>
          </p:nvSpPr>
          <p:spPr bwMode="auto">
            <a:xfrm flipV="1">
              <a:off x="2082" y="1501"/>
              <a:ext cx="0" cy="633"/>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7" name="Line 169"/>
            <p:cNvSpPr>
              <a:spLocks noChangeShapeType="1"/>
            </p:cNvSpPr>
            <p:nvPr/>
          </p:nvSpPr>
          <p:spPr bwMode="auto">
            <a:xfrm flipV="1">
              <a:off x="2397" y="1790"/>
              <a:ext cx="0" cy="34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8" name="Line 170"/>
            <p:cNvSpPr>
              <a:spLocks noChangeShapeType="1"/>
            </p:cNvSpPr>
            <p:nvPr/>
          </p:nvSpPr>
          <p:spPr bwMode="auto">
            <a:xfrm flipV="1">
              <a:off x="2663" y="1790"/>
              <a:ext cx="0" cy="34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9" name="Line 171"/>
            <p:cNvSpPr>
              <a:spLocks noChangeShapeType="1"/>
            </p:cNvSpPr>
            <p:nvPr/>
          </p:nvSpPr>
          <p:spPr bwMode="auto">
            <a:xfrm flipV="1">
              <a:off x="2919" y="1745"/>
              <a:ext cx="0" cy="389"/>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0" name="Line 172"/>
            <p:cNvSpPr>
              <a:spLocks noChangeShapeType="1"/>
            </p:cNvSpPr>
            <p:nvPr/>
          </p:nvSpPr>
          <p:spPr bwMode="auto">
            <a:xfrm flipV="1">
              <a:off x="3153" y="1557"/>
              <a:ext cx="0" cy="577"/>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1" name="Line 173"/>
            <p:cNvSpPr>
              <a:spLocks noChangeShapeType="1"/>
            </p:cNvSpPr>
            <p:nvPr/>
          </p:nvSpPr>
          <p:spPr bwMode="auto">
            <a:xfrm flipV="1">
              <a:off x="3497" y="1280"/>
              <a:ext cx="0" cy="85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2" name="Line 174"/>
            <p:cNvSpPr>
              <a:spLocks noChangeShapeType="1"/>
            </p:cNvSpPr>
            <p:nvPr/>
          </p:nvSpPr>
          <p:spPr bwMode="auto">
            <a:xfrm flipV="1">
              <a:off x="3814" y="1330"/>
              <a:ext cx="0" cy="804"/>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3" name="Line 175"/>
            <p:cNvSpPr>
              <a:spLocks noChangeShapeType="1"/>
            </p:cNvSpPr>
            <p:nvPr/>
          </p:nvSpPr>
          <p:spPr bwMode="auto">
            <a:xfrm flipV="1">
              <a:off x="4139" y="1453"/>
              <a:ext cx="0" cy="681"/>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4" name="Line 176"/>
            <p:cNvSpPr>
              <a:spLocks noChangeShapeType="1"/>
            </p:cNvSpPr>
            <p:nvPr/>
          </p:nvSpPr>
          <p:spPr bwMode="auto">
            <a:xfrm flipV="1">
              <a:off x="4477" y="1828"/>
              <a:ext cx="0" cy="306"/>
            </a:xfrm>
            <a:prstGeom prst="line">
              <a:avLst/>
            </a:prstGeom>
            <a:noFill/>
            <a:ln w="3175">
              <a:solidFill>
                <a:srgbClr val="0000FF"/>
              </a:solidFill>
              <a:round/>
              <a:headEnd type="none" w="sm" len="sm"/>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0967" name="Line 182"/>
          <p:cNvSpPr>
            <a:spLocks noChangeShapeType="1"/>
          </p:cNvSpPr>
          <p:nvPr/>
        </p:nvSpPr>
        <p:spPr bwMode="auto">
          <a:xfrm>
            <a:off x="1709738"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68" name="Line 183"/>
          <p:cNvSpPr>
            <a:spLocks noChangeShapeType="1"/>
          </p:cNvSpPr>
          <p:nvPr/>
        </p:nvSpPr>
        <p:spPr bwMode="auto">
          <a:xfrm>
            <a:off x="2266950"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69" name="Line 184"/>
          <p:cNvSpPr>
            <a:spLocks noChangeShapeType="1"/>
          </p:cNvSpPr>
          <p:nvPr/>
        </p:nvSpPr>
        <p:spPr bwMode="auto">
          <a:xfrm>
            <a:off x="2765425"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0" name="Line 185"/>
          <p:cNvSpPr>
            <a:spLocks noChangeShapeType="1"/>
          </p:cNvSpPr>
          <p:nvPr/>
        </p:nvSpPr>
        <p:spPr bwMode="auto">
          <a:xfrm>
            <a:off x="3286125"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1" name="Line 186"/>
          <p:cNvSpPr>
            <a:spLocks noChangeShapeType="1"/>
          </p:cNvSpPr>
          <p:nvPr/>
        </p:nvSpPr>
        <p:spPr bwMode="auto">
          <a:xfrm>
            <a:off x="3806825"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2" name="Line 187"/>
          <p:cNvSpPr>
            <a:spLocks noChangeShapeType="1"/>
          </p:cNvSpPr>
          <p:nvPr/>
        </p:nvSpPr>
        <p:spPr bwMode="auto">
          <a:xfrm>
            <a:off x="4227513"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3" name="Line 188"/>
          <p:cNvSpPr>
            <a:spLocks noChangeShapeType="1"/>
          </p:cNvSpPr>
          <p:nvPr/>
        </p:nvSpPr>
        <p:spPr bwMode="auto">
          <a:xfrm>
            <a:off x="4625975"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4" name="Line 189"/>
          <p:cNvSpPr>
            <a:spLocks noChangeShapeType="1"/>
          </p:cNvSpPr>
          <p:nvPr/>
        </p:nvSpPr>
        <p:spPr bwMode="auto">
          <a:xfrm>
            <a:off x="5002213"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5" name="Line 190"/>
          <p:cNvSpPr>
            <a:spLocks noChangeShapeType="1"/>
          </p:cNvSpPr>
          <p:nvPr/>
        </p:nvSpPr>
        <p:spPr bwMode="auto">
          <a:xfrm>
            <a:off x="5553075"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6" name="Line 191"/>
          <p:cNvSpPr>
            <a:spLocks noChangeShapeType="1"/>
          </p:cNvSpPr>
          <p:nvPr/>
        </p:nvSpPr>
        <p:spPr bwMode="auto">
          <a:xfrm>
            <a:off x="6059488"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7" name="Line 192"/>
          <p:cNvSpPr>
            <a:spLocks noChangeShapeType="1"/>
          </p:cNvSpPr>
          <p:nvPr/>
        </p:nvSpPr>
        <p:spPr bwMode="auto">
          <a:xfrm>
            <a:off x="6572250"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8" name="Line 193"/>
          <p:cNvSpPr>
            <a:spLocks noChangeShapeType="1"/>
          </p:cNvSpPr>
          <p:nvPr/>
        </p:nvSpPr>
        <p:spPr bwMode="auto">
          <a:xfrm>
            <a:off x="7107238" y="3378200"/>
            <a:ext cx="0" cy="6191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9" name="Line 194"/>
          <p:cNvSpPr>
            <a:spLocks noChangeShapeType="1"/>
          </p:cNvSpPr>
          <p:nvPr/>
        </p:nvSpPr>
        <p:spPr bwMode="auto">
          <a:xfrm flipV="1">
            <a:off x="1238250" y="3390900"/>
            <a:ext cx="1588" cy="33338"/>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0" name="Text Box 196"/>
          <p:cNvSpPr txBox="1">
            <a:spLocks noChangeArrowheads="1"/>
          </p:cNvSpPr>
          <p:nvPr/>
        </p:nvSpPr>
        <p:spPr bwMode="auto">
          <a:xfrm>
            <a:off x="1093788"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0</a:t>
            </a:r>
          </a:p>
        </p:txBody>
      </p:sp>
      <p:sp>
        <p:nvSpPr>
          <p:cNvPr id="40981" name="Text Box 197"/>
          <p:cNvSpPr txBox="1">
            <a:spLocks noChangeArrowheads="1"/>
          </p:cNvSpPr>
          <p:nvPr/>
        </p:nvSpPr>
        <p:spPr bwMode="auto">
          <a:xfrm>
            <a:off x="1557338"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p>
        </p:txBody>
      </p:sp>
      <p:sp>
        <p:nvSpPr>
          <p:cNvPr id="40982" name="Text Box 198"/>
          <p:cNvSpPr txBox="1">
            <a:spLocks noChangeArrowheads="1"/>
          </p:cNvSpPr>
          <p:nvPr/>
        </p:nvSpPr>
        <p:spPr bwMode="auto">
          <a:xfrm>
            <a:off x="2136775"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2</a:t>
            </a:r>
          </a:p>
        </p:txBody>
      </p:sp>
      <p:sp>
        <p:nvSpPr>
          <p:cNvPr id="40983" name="Text Box 199"/>
          <p:cNvSpPr txBox="1">
            <a:spLocks noChangeArrowheads="1"/>
          </p:cNvSpPr>
          <p:nvPr/>
        </p:nvSpPr>
        <p:spPr bwMode="auto">
          <a:xfrm>
            <a:off x="2600325"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3</a:t>
            </a:r>
          </a:p>
        </p:txBody>
      </p:sp>
      <p:sp>
        <p:nvSpPr>
          <p:cNvPr id="40984" name="Text Box 200"/>
          <p:cNvSpPr txBox="1">
            <a:spLocks noChangeArrowheads="1"/>
          </p:cNvSpPr>
          <p:nvPr/>
        </p:nvSpPr>
        <p:spPr bwMode="auto">
          <a:xfrm>
            <a:off x="3128963"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4</a:t>
            </a:r>
          </a:p>
        </p:txBody>
      </p:sp>
      <p:sp>
        <p:nvSpPr>
          <p:cNvPr id="40985" name="Text Box 201"/>
          <p:cNvSpPr txBox="1">
            <a:spLocks noChangeArrowheads="1"/>
          </p:cNvSpPr>
          <p:nvPr/>
        </p:nvSpPr>
        <p:spPr bwMode="auto">
          <a:xfrm>
            <a:off x="3683000"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5</a:t>
            </a:r>
          </a:p>
        </p:txBody>
      </p:sp>
      <p:sp>
        <p:nvSpPr>
          <p:cNvPr id="40986" name="Text Box 202"/>
          <p:cNvSpPr txBox="1">
            <a:spLocks noChangeArrowheads="1"/>
          </p:cNvSpPr>
          <p:nvPr/>
        </p:nvSpPr>
        <p:spPr bwMode="auto">
          <a:xfrm>
            <a:off x="4081463" y="3487738"/>
            <a:ext cx="3111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6</a:t>
            </a:r>
          </a:p>
        </p:txBody>
      </p:sp>
      <p:sp>
        <p:nvSpPr>
          <p:cNvPr id="40987" name="Text Box 203"/>
          <p:cNvSpPr txBox="1">
            <a:spLocks noChangeArrowheads="1"/>
          </p:cNvSpPr>
          <p:nvPr/>
        </p:nvSpPr>
        <p:spPr bwMode="auto">
          <a:xfrm>
            <a:off x="6953250" y="3487738"/>
            <a:ext cx="5524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t>N-1</a:t>
            </a:r>
          </a:p>
        </p:txBody>
      </p:sp>
      <p:grpSp>
        <p:nvGrpSpPr>
          <p:cNvPr id="415961" name="Group 217"/>
          <p:cNvGrpSpPr>
            <a:grpSpLocks/>
          </p:cNvGrpSpPr>
          <p:nvPr/>
        </p:nvGrpSpPr>
        <p:grpSpPr bwMode="auto">
          <a:xfrm>
            <a:off x="5511800" y="1346200"/>
            <a:ext cx="484188" cy="2411413"/>
            <a:chOff x="3423" y="1248"/>
            <a:chExt cx="305" cy="1519"/>
          </a:xfrm>
        </p:grpSpPr>
        <p:graphicFrame>
          <p:nvGraphicFramePr>
            <p:cNvPr id="41000" name="Object 204"/>
            <p:cNvGraphicFramePr>
              <a:graphicFrameLocks noChangeAspect="1"/>
            </p:cNvGraphicFramePr>
            <p:nvPr/>
          </p:nvGraphicFramePr>
          <p:xfrm>
            <a:off x="3437" y="1248"/>
            <a:ext cx="291" cy="381"/>
          </p:xfrm>
          <a:graphic>
            <a:graphicData uri="http://schemas.openxmlformats.org/presentationml/2006/ole">
              <mc:AlternateContent xmlns:mc="http://schemas.openxmlformats.org/markup-compatibility/2006">
                <mc:Choice xmlns:v="urn:schemas-microsoft-com:vml" Requires="v">
                  <p:oleObj spid="_x0000_s360654" name="Equation" r:id="rId4" imgW="164885" imgH="215619" progId="Equation.3">
                    <p:embed/>
                  </p:oleObj>
                </mc:Choice>
                <mc:Fallback>
                  <p:oleObj name="Equation" r:id="rId4" imgW="164885" imgH="21561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7" y="1248"/>
                          <a:ext cx="291" cy="38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41001" name="Text Box 205"/>
            <p:cNvSpPr txBox="1">
              <a:spLocks noChangeArrowheads="1"/>
            </p:cNvSpPr>
            <p:nvPr/>
          </p:nvSpPr>
          <p:spPr bwMode="auto">
            <a:xfrm>
              <a:off x="3423" y="2479"/>
              <a:ext cx="191"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i="1">
                  <a:latin typeface="Times New Roman" pitchFamily="18" charset="0"/>
                </a:rPr>
                <a:t>r</a:t>
              </a:r>
            </a:p>
          </p:txBody>
        </p:sp>
      </p:grpSp>
      <p:graphicFrame>
        <p:nvGraphicFramePr>
          <p:cNvPr id="40989" name="Object 206"/>
          <p:cNvGraphicFramePr>
            <a:graphicFrameLocks noChangeAspect="1"/>
          </p:cNvGraphicFramePr>
          <p:nvPr>
            <p:extLst>
              <p:ext uri="{D42A27DB-BD31-4B8C-83A1-F6EECF244321}">
                <p14:modId xmlns:p14="http://schemas.microsoft.com/office/powerpoint/2010/main" val="399014716"/>
              </p:ext>
            </p:extLst>
          </p:nvPr>
        </p:nvGraphicFramePr>
        <p:xfrm>
          <a:off x="1302544" y="1154113"/>
          <a:ext cx="814388" cy="542925"/>
        </p:xfrm>
        <a:graphic>
          <a:graphicData uri="http://schemas.openxmlformats.org/presentationml/2006/ole">
            <mc:AlternateContent xmlns:mc="http://schemas.openxmlformats.org/markup-compatibility/2006">
              <mc:Choice xmlns:v="urn:schemas-microsoft-com:vml" Requires="v">
                <p:oleObj spid="_x0000_s360655" name="Equation" r:id="rId6" imgW="304536" imgH="203024" progId="Equation.3">
                  <p:embed/>
                </p:oleObj>
              </mc:Choice>
              <mc:Fallback>
                <p:oleObj name="Equation" r:id="rId6" imgW="304536" imgH="203024"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02544" y="1154113"/>
                        <a:ext cx="814388" cy="542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pSp>
        <p:nvGrpSpPr>
          <p:cNvPr id="415959" name="Group 215"/>
          <p:cNvGrpSpPr>
            <a:grpSpLocks/>
          </p:cNvGrpSpPr>
          <p:nvPr/>
        </p:nvGrpSpPr>
        <p:grpSpPr bwMode="auto">
          <a:xfrm>
            <a:off x="1249363" y="4686300"/>
            <a:ext cx="5924550" cy="384175"/>
            <a:chOff x="787" y="3320"/>
            <a:chExt cx="3732" cy="242"/>
          </a:xfrm>
        </p:grpSpPr>
        <p:sp>
          <p:nvSpPr>
            <p:cNvPr id="40998" name="Line 207"/>
            <p:cNvSpPr>
              <a:spLocks noChangeShapeType="1"/>
            </p:cNvSpPr>
            <p:nvPr/>
          </p:nvSpPr>
          <p:spPr bwMode="auto">
            <a:xfrm>
              <a:off x="787" y="3456"/>
              <a:ext cx="3732"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aphicFrame>
          <p:nvGraphicFramePr>
            <p:cNvPr id="40999" name="Object 208"/>
            <p:cNvGraphicFramePr>
              <a:graphicFrameLocks noChangeAspect="1"/>
            </p:cNvGraphicFramePr>
            <p:nvPr/>
          </p:nvGraphicFramePr>
          <p:xfrm>
            <a:off x="2215" y="3320"/>
            <a:ext cx="800" cy="242"/>
          </p:xfrm>
          <a:graphic>
            <a:graphicData uri="http://schemas.openxmlformats.org/presentationml/2006/ole">
              <mc:AlternateContent xmlns:mc="http://schemas.openxmlformats.org/markup-compatibility/2006">
                <mc:Choice xmlns:v="urn:schemas-microsoft-com:vml" Requires="v">
                  <p:oleObj spid="_x0000_s360656" name="Equation" r:id="rId8" imgW="545626" imgH="177646" progId="Equation.3">
                    <p:embed/>
                  </p:oleObj>
                </mc:Choice>
                <mc:Fallback>
                  <p:oleObj name="Equation" r:id="rId8" imgW="545626" imgH="177646"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5" y="3320"/>
                          <a:ext cx="800" cy="242"/>
                        </a:xfrm>
                        <a:prstGeom prst="rect">
                          <a:avLst/>
                        </a:prstGeom>
                        <a:solidFill>
                          <a:schemeClr val="bg1"/>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pSp>
      <p:grpSp>
        <p:nvGrpSpPr>
          <p:cNvPr id="415960" name="Group 216"/>
          <p:cNvGrpSpPr>
            <a:grpSpLocks/>
          </p:cNvGrpSpPr>
          <p:nvPr/>
        </p:nvGrpSpPr>
        <p:grpSpPr bwMode="auto">
          <a:xfrm>
            <a:off x="1712913" y="3773488"/>
            <a:ext cx="1063625" cy="384175"/>
            <a:chOff x="1079" y="2745"/>
            <a:chExt cx="670" cy="242"/>
          </a:xfrm>
        </p:grpSpPr>
        <p:sp>
          <p:nvSpPr>
            <p:cNvPr id="40996" name="Line 210"/>
            <p:cNvSpPr>
              <a:spLocks noChangeShapeType="1"/>
            </p:cNvSpPr>
            <p:nvPr/>
          </p:nvSpPr>
          <p:spPr bwMode="auto">
            <a:xfrm>
              <a:off x="1079" y="2904"/>
              <a:ext cx="341"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aphicFrame>
          <p:nvGraphicFramePr>
            <p:cNvPr id="40997" name="Object 211"/>
            <p:cNvGraphicFramePr>
              <a:graphicFrameLocks noChangeAspect="1"/>
            </p:cNvGraphicFramePr>
            <p:nvPr/>
          </p:nvGraphicFramePr>
          <p:xfrm>
            <a:off x="1470" y="2745"/>
            <a:ext cx="279" cy="242"/>
          </p:xfrm>
          <a:graphic>
            <a:graphicData uri="http://schemas.openxmlformats.org/presentationml/2006/ole">
              <mc:AlternateContent xmlns:mc="http://schemas.openxmlformats.org/markup-compatibility/2006">
                <mc:Choice xmlns:v="urn:schemas-microsoft-com:vml" Requires="v">
                  <p:oleObj spid="_x0000_s360657" name="Equation" r:id="rId10" imgW="190335" imgH="177646" progId="Equation.3">
                    <p:embed/>
                  </p:oleObj>
                </mc:Choice>
                <mc:Fallback>
                  <p:oleObj name="Equation" r:id="rId10" imgW="190335" imgH="177646"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70" y="2745"/>
                          <a:ext cx="279" cy="242"/>
                        </a:xfrm>
                        <a:prstGeom prst="rect">
                          <a:avLst/>
                        </a:prstGeom>
                        <a:solidFill>
                          <a:schemeClr val="bg1"/>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pSp>
      <p:grpSp>
        <p:nvGrpSpPr>
          <p:cNvPr id="415958" name="Group 214"/>
          <p:cNvGrpSpPr>
            <a:grpSpLocks/>
          </p:cNvGrpSpPr>
          <p:nvPr/>
        </p:nvGrpSpPr>
        <p:grpSpPr bwMode="auto">
          <a:xfrm>
            <a:off x="1223963" y="4195763"/>
            <a:ext cx="4287837" cy="384175"/>
            <a:chOff x="771" y="3011"/>
            <a:chExt cx="2701" cy="242"/>
          </a:xfrm>
        </p:grpSpPr>
        <p:sp>
          <p:nvSpPr>
            <p:cNvPr id="40994" name="Line 213"/>
            <p:cNvSpPr>
              <a:spLocks noChangeShapeType="1"/>
            </p:cNvSpPr>
            <p:nvPr/>
          </p:nvSpPr>
          <p:spPr bwMode="auto">
            <a:xfrm>
              <a:off x="771" y="3148"/>
              <a:ext cx="2701"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aphicFrame>
          <p:nvGraphicFramePr>
            <p:cNvPr id="40995" name="Object 209"/>
            <p:cNvGraphicFramePr>
              <a:graphicFrameLocks noChangeAspect="1"/>
            </p:cNvGraphicFramePr>
            <p:nvPr/>
          </p:nvGraphicFramePr>
          <p:xfrm>
            <a:off x="1736" y="3011"/>
            <a:ext cx="669" cy="242"/>
          </p:xfrm>
          <a:graphic>
            <a:graphicData uri="http://schemas.openxmlformats.org/presentationml/2006/ole">
              <mc:AlternateContent xmlns:mc="http://schemas.openxmlformats.org/markup-compatibility/2006">
                <mc:Choice xmlns:v="urn:schemas-microsoft-com:vml" Requires="v">
                  <p:oleObj spid="_x0000_s360658" name="Equation" r:id="rId12" imgW="457002" imgH="177723" progId="Equation.3">
                    <p:embed/>
                  </p:oleObj>
                </mc:Choice>
                <mc:Fallback>
                  <p:oleObj name="Equation" r:id="rId12" imgW="457002" imgH="177723"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36" y="3011"/>
                          <a:ext cx="669" cy="242"/>
                        </a:xfrm>
                        <a:prstGeom prst="rect">
                          <a:avLst/>
                        </a:prstGeom>
                        <a:solidFill>
                          <a:schemeClr val="bg1"/>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pSp>
      <p:graphicFrame>
        <p:nvGraphicFramePr>
          <p:cNvPr id="415962" name="Object 218"/>
          <p:cNvGraphicFramePr>
            <a:graphicFrameLocks noChangeAspect="1"/>
          </p:cNvGraphicFramePr>
          <p:nvPr/>
        </p:nvGraphicFramePr>
        <p:xfrm>
          <a:off x="1262063" y="5241925"/>
          <a:ext cx="6286500" cy="744538"/>
        </p:xfrm>
        <a:graphic>
          <a:graphicData uri="http://schemas.openxmlformats.org/presentationml/2006/ole">
            <mc:AlternateContent xmlns:mc="http://schemas.openxmlformats.org/markup-compatibility/2006">
              <mc:Choice xmlns:v="urn:schemas-microsoft-com:vml" Requires="v">
                <p:oleObj spid="_x0000_s360659" name="Equation" r:id="rId14" imgW="1930400" imgH="228600" progId="Equation.3">
                  <p:embed/>
                </p:oleObj>
              </mc:Choice>
              <mc:Fallback>
                <p:oleObj name="Equation" r:id="rId14" imgW="1930400" imgH="2286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62063" y="5241925"/>
                        <a:ext cx="6286500" cy="7445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656805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59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59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1596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1595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15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96"/>
          <p:cNvGraphicFramePr>
            <a:graphicFrameLocks noChangeAspect="1"/>
          </p:cNvGraphicFramePr>
          <p:nvPr>
            <p:extLst>
              <p:ext uri="{D42A27DB-BD31-4B8C-83A1-F6EECF244321}">
                <p14:modId xmlns:p14="http://schemas.microsoft.com/office/powerpoint/2010/main" val="1500739000"/>
              </p:ext>
            </p:extLst>
          </p:nvPr>
        </p:nvGraphicFramePr>
        <p:xfrm>
          <a:off x="857220" y="1221879"/>
          <a:ext cx="3265892" cy="939503"/>
        </p:xfrm>
        <a:graphic>
          <a:graphicData uri="http://schemas.openxmlformats.org/presentationml/2006/ole">
            <mc:AlternateContent xmlns:mc="http://schemas.openxmlformats.org/markup-compatibility/2006">
              <mc:Choice xmlns:v="urn:schemas-microsoft-com:vml" Requires="v">
                <p:oleObj spid="_x0000_s362768" name="Equation" r:id="rId4" imgW="1497950" imgH="431613" progId="Equation.3">
                  <p:embed/>
                </p:oleObj>
              </mc:Choice>
              <mc:Fallback>
                <p:oleObj name="Equation" r:id="rId4" imgW="1497950" imgH="431613"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220" y="1221879"/>
                        <a:ext cx="3265892" cy="93950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aphicFrame>
        <p:nvGraphicFramePr>
          <p:cNvPr id="43011" name="Object 97"/>
          <p:cNvGraphicFramePr>
            <a:graphicFrameLocks noChangeAspect="1"/>
          </p:cNvGraphicFramePr>
          <p:nvPr>
            <p:extLst>
              <p:ext uri="{D42A27DB-BD31-4B8C-83A1-F6EECF244321}">
                <p14:modId xmlns:p14="http://schemas.microsoft.com/office/powerpoint/2010/main" val="1408745664"/>
              </p:ext>
            </p:extLst>
          </p:nvPr>
        </p:nvGraphicFramePr>
        <p:xfrm>
          <a:off x="5010150" y="1271590"/>
          <a:ext cx="3119119" cy="889792"/>
        </p:xfrm>
        <a:graphic>
          <a:graphicData uri="http://schemas.openxmlformats.org/presentationml/2006/ole">
            <mc:AlternateContent xmlns:mc="http://schemas.openxmlformats.org/markup-compatibility/2006">
              <mc:Choice xmlns:v="urn:schemas-microsoft-com:vml" Requires="v">
                <p:oleObj spid="_x0000_s362769" name="Equation" r:id="rId6" imgW="1511300" imgH="431800" progId="Equation.3">
                  <p:embed/>
                </p:oleObj>
              </mc:Choice>
              <mc:Fallback>
                <p:oleObj name="Equation" r:id="rId6" imgW="1511300" imgH="431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0150" y="1271590"/>
                        <a:ext cx="3119119" cy="88979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pSp>
        <p:nvGrpSpPr>
          <p:cNvPr id="418923" name="Group 107"/>
          <p:cNvGrpSpPr>
            <a:grpSpLocks/>
          </p:cNvGrpSpPr>
          <p:nvPr/>
        </p:nvGrpSpPr>
        <p:grpSpPr bwMode="auto">
          <a:xfrm>
            <a:off x="452438" y="2459038"/>
            <a:ext cx="8174038" cy="1662113"/>
            <a:chOff x="286" y="1498"/>
            <a:chExt cx="5149" cy="1047"/>
          </a:xfrm>
        </p:grpSpPr>
        <p:graphicFrame>
          <p:nvGraphicFramePr>
            <p:cNvPr id="43018" name="Object 103"/>
            <p:cNvGraphicFramePr>
              <a:graphicFrameLocks noChangeAspect="1"/>
            </p:cNvGraphicFramePr>
            <p:nvPr/>
          </p:nvGraphicFramePr>
          <p:xfrm>
            <a:off x="286" y="1498"/>
            <a:ext cx="3438" cy="1047"/>
          </p:xfrm>
          <a:graphic>
            <a:graphicData uri="http://schemas.openxmlformats.org/presentationml/2006/ole">
              <mc:AlternateContent xmlns:mc="http://schemas.openxmlformats.org/markup-compatibility/2006">
                <mc:Choice xmlns:v="urn:schemas-microsoft-com:vml" Requires="v">
                  <p:oleObj spid="_x0000_s362770" name="Equation" r:id="rId8" imgW="3086100" imgH="939800" progId="Equation.3">
                    <p:embed/>
                  </p:oleObj>
                </mc:Choice>
                <mc:Fallback>
                  <p:oleObj name="Equation" r:id="rId8" imgW="3086100" imgH="9398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6" y="1498"/>
                          <a:ext cx="3438" cy="10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aphicFrame>
          <p:nvGraphicFramePr>
            <p:cNvPr id="43019" name="Object 104"/>
            <p:cNvGraphicFramePr>
              <a:graphicFrameLocks noChangeAspect="1"/>
            </p:cNvGraphicFramePr>
            <p:nvPr/>
          </p:nvGraphicFramePr>
          <p:xfrm>
            <a:off x="2844" y="2092"/>
            <a:ext cx="72" cy="136"/>
          </p:xfrm>
          <a:graphic>
            <a:graphicData uri="http://schemas.openxmlformats.org/presentationml/2006/ole">
              <mc:AlternateContent xmlns:mc="http://schemas.openxmlformats.org/markup-compatibility/2006">
                <mc:Choice xmlns:v="urn:schemas-microsoft-com:vml" Requires="v">
                  <p:oleObj spid="_x0000_s362771" name="Equation" r:id="rId10" imgW="114151" imgH="215619" progId="Equation.3">
                    <p:embed/>
                  </p:oleObj>
                </mc:Choice>
                <mc:Fallback>
                  <p:oleObj name="Equation" r:id="rId10" imgW="114151" imgH="215619"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44" y="2092"/>
                          <a:ext cx="72" cy="1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aphicFrame>
          <p:nvGraphicFramePr>
            <p:cNvPr id="43020" name="Object 105"/>
            <p:cNvGraphicFramePr>
              <a:graphicFrameLocks noChangeAspect="1"/>
            </p:cNvGraphicFramePr>
            <p:nvPr/>
          </p:nvGraphicFramePr>
          <p:xfrm>
            <a:off x="4045" y="1825"/>
            <a:ext cx="1390" cy="532"/>
          </p:xfrm>
          <a:graphic>
            <a:graphicData uri="http://schemas.openxmlformats.org/presentationml/2006/ole">
              <mc:AlternateContent xmlns:mc="http://schemas.openxmlformats.org/markup-compatibility/2006">
                <mc:Choice xmlns:v="urn:schemas-microsoft-com:vml" Requires="v">
                  <p:oleObj spid="_x0000_s362772" name="Equation" r:id="rId12" imgW="1028254" imgH="393529" progId="Equation.3">
                    <p:embed/>
                  </p:oleObj>
                </mc:Choice>
                <mc:Fallback>
                  <p:oleObj name="Equation" r:id="rId12" imgW="1028254" imgH="393529"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45" y="1825"/>
                          <a:ext cx="1390" cy="5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43021" name="Text Box 106"/>
            <p:cNvSpPr txBox="1">
              <a:spLocks noChangeArrowheads="1"/>
            </p:cNvSpPr>
            <p:nvPr/>
          </p:nvSpPr>
          <p:spPr bwMode="auto">
            <a:xfrm>
              <a:off x="4015" y="1582"/>
              <a:ext cx="4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onde:</a:t>
              </a:r>
            </a:p>
          </p:txBody>
        </p:sp>
      </p:grpSp>
      <p:grpSp>
        <p:nvGrpSpPr>
          <p:cNvPr id="418924" name="Group 108"/>
          <p:cNvGrpSpPr>
            <a:grpSpLocks/>
          </p:cNvGrpSpPr>
          <p:nvPr/>
        </p:nvGrpSpPr>
        <p:grpSpPr bwMode="auto">
          <a:xfrm>
            <a:off x="452438" y="4491038"/>
            <a:ext cx="8135937" cy="1662112"/>
            <a:chOff x="293" y="1498"/>
            <a:chExt cx="5125" cy="1047"/>
          </a:xfrm>
        </p:grpSpPr>
        <p:graphicFrame>
          <p:nvGraphicFramePr>
            <p:cNvPr id="43014" name="Object 109"/>
            <p:cNvGraphicFramePr>
              <a:graphicFrameLocks noChangeAspect="1"/>
            </p:cNvGraphicFramePr>
            <p:nvPr/>
          </p:nvGraphicFramePr>
          <p:xfrm>
            <a:off x="293" y="1498"/>
            <a:ext cx="3424" cy="1047"/>
          </p:xfrm>
          <a:graphic>
            <a:graphicData uri="http://schemas.openxmlformats.org/presentationml/2006/ole">
              <mc:AlternateContent xmlns:mc="http://schemas.openxmlformats.org/markup-compatibility/2006">
                <mc:Choice xmlns:v="urn:schemas-microsoft-com:vml" Requires="v">
                  <p:oleObj spid="_x0000_s362773" name="Equation" r:id="rId14" imgW="3073400" imgH="939800" progId="Equation.3">
                    <p:embed/>
                  </p:oleObj>
                </mc:Choice>
                <mc:Fallback>
                  <p:oleObj name="Equation" r:id="rId14" imgW="3073400" imgH="9398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3" y="1498"/>
                          <a:ext cx="3424" cy="10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aphicFrame>
          <p:nvGraphicFramePr>
            <p:cNvPr id="43015" name="Object 110"/>
            <p:cNvGraphicFramePr>
              <a:graphicFrameLocks noChangeAspect="1"/>
            </p:cNvGraphicFramePr>
            <p:nvPr/>
          </p:nvGraphicFramePr>
          <p:xfrm>
            <a:off x="2844" y="2092"/>
            <a:ext cx="72" cy="136"/>
          </p:xfrm>
          <a:graphic>
            <a:graphicData uri="http://schemas.openxmlformats.org/presentationml/2006/ole">
              <mc:AlternateContent xmlns:mc="http://schemas.openxmlformats.org/markup-compatibility/2006">
                <mc:Choice xmlns:v="urn:schemas-microsoft-com:vml" Requires="v">
                  <p:oleObj spid="_x0000_s362774" name="Equation" r:id="rId16" imgW="114151" imgH="215619" progId="Equation.3">
                    <p:embed/>
                  </p:oleObj>
                </mc:Choice>
                <mc:Fallback>
                  <p:oleObj name="Equation" r:id="rId16" imgW="114151" imgH="215619"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44" y="2092"/>
                          <a:ext cx="72" cy="13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graphicFrame>
          <p:nvGraphicFramePr>
            <p:cNvPr id="43016" name="Object 111"/>
            <p:cNvGraphicFramePr>
              <a:graphicFrameLocks noChangeAspect="1"/>
            </p:cNvGraphicFramePr>
            <p:nvPr/>
          </p:nvGraphicFramePr>
          <p:xfrm>
            <a:off x="4063" y="1825"/>
            <a:ext cx="1355" cy="532"/>
          </p:xfrm>
          <a:graphic>
            <a:graphicData uri="http://schemas.openxmlformats.org/presentationml/2006/ole">
              <mc:AlternateContent xmlns:mc="http://schemas.openxmlformats.org/markup-compatibility/2006">
                <mc:Choice xmlns:v="urn:schemas-microsoft-com:vml" Requires="v">
                  <p:oleObj spid="_x0000_s362775" name="Equation" r:id="rId17" imgW="1002865" imgH="393529" progId="Equation.3">
                    <p:embed/>
                  </p:oleObj>
                </mc:Choice>
                <mc:Fallback>
                  <p:oleObj name="Equation" r:id="rId17" imgW="1002865" imgH="393529"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63" y="1825"/>
                          <a:ext cx="1355" cy="5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oleObj>
                </mc:Fallback>
              </mc:AlternateContent>
            </a:graphicData>
          </a:graphic>
        </p:graphicFrame>
        <p:sp>
          <p:nvSpPr>
            <p:cNvPr id="43017" name="Text Box 112"/>
            <p:cNvSpPr txBox="1">
              <a:spLocks noChangeArrowheads="1"/>
            </p:cNvSpPr>
            <p:nvPr/>
          </p:nvSpPr>
          <p:spPr bwMode="auto">
            <a:xfrm>
              <a:off x="4015" y="1582"/>
              <a:ext cx="43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onde:</a:t>
              </a:r>
            </a:p>
          </p:txBody>
        </p:sp>
      </p:grpSp>
      <p:pic>
        <p:nvPicPr>
          <p:cNvPr id="2" name="Picture 1"/>
          <p:cNvPicPr>
            <a:picLocks noChangeAspect="1"/>
          </p:cNvPicPr>
          <p:nvPr/>
        </p:nvPicPr>
        <p:blipFill>
          <a:blip r:embed="rId19"/>
          <a:stretch>
            <a:fillRect/>
          </a:stretch>
        </p:blipFill>
        <p:spPr>
          <a:xfrm>
            <a:off x="1156363" y="330995"/>
            <a:ext cx="6286500" cy="736600"/>
          </a:xfrm>
          <a:prstGeom prst="rect">
            <a:avLst/>
          </a:prstGeom>
        </p:spPr>
      </p:pic>
    </p:spTree>
    <p:extLst>
      <p:ext uri="{BB962C8B-B14F-4D97-AF65-F5344CB8AC3E}">
        <p14:creationId xmlns:p14="http://schemas.microsoft.com/office/powerpoint/2010/main" val="1619878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189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89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274638"/>
            <a:ext cx="8229600" cy="820737"/>
          </a:xfrm>
        </p:spPr>
        <p:txBody>
          <a:bodyPr/>
          <a:lstStyle/>
          <a:p>
            <a:pPr eaLnBrk="1" hangingPunct="1"/>
            <a:r>
              <a:rPr lang="pt-BR"/>
              <a:t>Transformada </a:t>
            </a:r>
            <a:endParaRPr lang="en-US"/>
          </a:p>
        </p:txBody>
      </p:sp>
      <p:graphicFrame>
        <p:nvGraphicFramePr>
          <p:cNvPr id="52227" name="Object 3"/>
          <p:cNvGraphicFramePr>
            <a:graphicFrameLocks noChangeAspect="1"/>
          </p:cNvGraphicFramePr>
          <p:nvPr/>
        </p:nvGraphicFramePr>
        <p:xfrm>
          <a:off x="320675" y="1198563"/>
          <a:ext cx="4667250" cy="2528887"/>
        </p:xfrm>
        <a:graphic>
          <a:graphicData uri="http://schemas.openxmlformats.org/presentationml/2006/ole">
            <mc:AlternateContent xmlns:mc="http://schemas.openxmlformats.org/markup-compatibility/2006">
              <mc:Choice xmlns:v="urn:schemas-microsoft-com:vml" Requires="v">
                <p:oleObj spid="_x0000_s425993" name="Chart" r:id="rId4" imgW="4667402" imgH="2400300" progId="Excel.Chart.8">
                  <p:embed/>
                </p:oleObj>
              </mc:Choice>
              <mc:Fallback>
                <p:oleObj name="Chart" r:id="rId4" imgW="4667402" imgH="2400300" progId="Excel.Chart.8">
                  <p:embed/>
                  <p:pic>
                    <p:nvPicPr>
                      <p:cNvPr id="52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675" y="1198563"/>
                        <a:ext cx="4667250" cy="2528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2564" name="Object 4"/>
          <p:cNvGraphicFramePr>
            <a:graphicFrameLocks noChangeAspect="1"/>
          </p:cNvGraphicFramePr>
          <p:nvPr/>
        </p:nvGraphicFramePr>
        <p:xfrm>
          <a:off x="3795713" y="3760788"/>
          <a:ext cx="5043487" cy="2838450"/>
        </p:xfrm>
        <a:graphic>
          <a:graphicData uri="http://schemas.openxmlformats.org/presentationml/2006/ole">
            <mc:AlternateContent xmlns:mc="http://schemas.openxmlformats.org/markup-compatibility/2006">
              <mc:Choice xmlns:v="urn:schemas-microsoft-com:vml" Requires="v">
                <p:oleObj spid="_x0000_s425994" name="Chart" r:id="rId6" imgW="4667402" imgH="2400300" progId="Excel.Chart.8">
                  <p:embed/>
                </p:oleObj>
              </mc:Choice>
              <mc:Fallback>
                <p:oleObj name="Chart" r:id="rId6" imgW="4667402" imgH="2400300" progId="Excel.Chart.8">
                  <p:embed/>
                  <p:pic>
                    <p:nvPicPr>
                      <p:cNvPr id="3225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5713" y="3760788"/>
                        <a:ext cx="5043487"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22567" name="Freeform 7"/>
          <p:cNvSpPr>
            <a:spLocks/>
          </p:cNvSpPr>
          <p:nvPr/>
        </p:nvSpPr>
        <p:spPr bwMode="auto">
          <a:xfrm>
            <a:off x="1263650" y="3902075"/>
            <a:ext cx="2459038" cy="1854200"/>
          </a:xfrm>
          <a:custGeom>
            <a:avLst/>
            <a:gdLst>
              <a:gd name="T0" fmla="*/ 67742 w 1452"/>
              <a:gd name="T1" fmla="*/ 0 h 1006"/>
              <a:gd name="T2" fmla="*/ 397985 w 1452"/>
              <a:gd name="T3" fmla="*/ 1360238 h 1006"/>
              <a:gd name="T4" fmla="*/ 2459038 w 1452"/>
              <a:gd name="T5" fmla="*/ 1854200 h 1006"/>
              <a:gd name="T6" fmla="*/ 0 60000 65536"/>
              <a:gd name="T7" fmla="*/ 0 60000 65536"/>
              <a:gd name="T8" fmla="*/ 0 60000 65536"/>
            </a:gdLst>
            <a:ahLst/>
            <a:cxnLst>
              <a:cxn ang="T6">
                <a:pos x="T0" y="T1"/>
              </a:cxn>
              <a:cxn ang="T7">
                <a:pos x="T2" y="T3"/>
              </a:cxn>
              <a:cxn ang="T8">
                <a:pos x="T4" y="T5"/>
              </a:cxn>
            </a:cxnLst>
            <a:rect l="0" t="0" r="r" b="b"/>
            <a:pathLst>
              <a:path w="1452" h="1006">
                <a:moveTo>
                  <a:pt x="40" y="0"/>
                </a:moveTo>
                <a:cubicBezTo>
                  <a:pt x="20" y="285"/>
                  <a:pt x="0" y="570"/>
                  <a:pt x="235" y="738"/>
                </a:cubicBezTo>
                <a:cubicBezTo>
                  <a:pt x="470" y="906"/>
                  <a:pt x="1249" y="970"/>
                  <a:pt x="1452" y="1006"/>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aphicFrame>
        <p:nvGraphicFramePr>
          <p:cNvPr id="322565" name="Object 5"/>
          <p:cNvGraphicFramePr>
            <a:graphicFrameLocks noChangeAspect="1"/>
          </p:cNvGraphicFramePr>
          <p:nvPr/>
        </p:nvGraphicFramePr>
        <p:xfrm>
          <a:off x="677863" y="4471988"/>
          <a:ext cx="3163887" cy="1095375"/>
        </p:xfrm>
        <a:graphic>
          <a:graphicData uri="http://schemas.openxmlformats.org/presentationml/2006/ole">
            <mc:AlternateContent xmlns:mc="http://schemas.openxmlformats.org/markup-compatibility/2006">
              <mc:Choice xmlns:v="urn:schemas-microsoft-com:vml" Requires="v">
                <p:oleObj spid="_x0000_s425995" name="Equation" r:id="rId8" imgW="1282700" imgH="444500" progId="Equation.3">
                  <p:embed/>
                </p:oleObj>
              </mc:Choice>
              <mc:Fallback>
                <p:oleObj name="Equation" r:id="rId8" imgW="1282700" imgH="444500" progId="Equation.3">
                  <p:embed/>
                  <p:pic>
                    <p:nvPicPr>
                      <p:cNvPr id="3225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863" y="4471988"/>
                        <a:ext cx="3163887" cy="10953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2568" name="Freeform 8"/>
          <p:cNvSpPr>
            <a:spLocks/>
          </p:cNvSpPr>
          <p:nvPr/>
        </p:nvSpPr>
        <p:spPr bwMode="auto">
          <a:xfrm>
            <a:off x="5164138" y="1970088"/>
            <a:ext cx="2624137" cy="2073275"/>
          </a:xfrm>
          <a:custGeom>
            <a:avLst/>
            <a:gdLst>
              <a:gd name="T0" fmla="*/ 2292350 w 1653"/>
              <a:gd name="T1" fmla="*/ 2073275 h 1306"/>
              <a:gd name="T2" fmla="*/ 2241550 w 1653"/>
              <a:gd name="T3" fmla="*/ 515938 h 1306"/>
              <a:gd name="T4" fmla="*/ 0 w 1653"/>
              <a:gd name="T5" fmla="*/ 0 h 1306"/>
              <a:gd name="T6" fmla="*/ 0 60000 65536"/>
              <a:gd name="T7" fmla="*/ 0 60000 65536"/>
              <a:gd name="T8" fmla="*/ 0 60000 65536"/>
            </a:gdLst>
            <a:ahLst/>
            <a:cxnLst>
              <a:cxn ang="T6">
                <a:pos x="T0" y="T1"/>
              </a:cxn>
              <a:cxn ang="T7">
                <a:pos x="T2" y="T3"/>
              </a:cxn>
              <a:cxn ang="T8">
                <a:pos x="T4" y="T5"/>
              </a:cxn>
            </a:cxnLst>
            <a:rect l="0" t="0" r="r" b="b"/>
            <a:pathLst>
              <a:path w="1653" h="1306">
                <a:moveTo>
                  <a:pt x="1444" y="1306"/>
                </a:moveTo>
                <a:cubicBezTo>
                  <a:pt x="1548" y="924"/>
                  <a:pt x="1653" y="543"/>
                  <a:pt x="1412" y="325"/>
                </a:cubicBezTo>
                <a:cubicBezTo>
                  <a:pt x="1171" y="107"/>
                  <a:pt x="585" y="53"/>
                  <a:pt x="0" y="0"/>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aphicFrame>
        <p:nvGraphicFramePr>
          <p:cNvPr id="322566" name="Object 6"/>
          <p:cNvGraphicFramePr>
            <a:graphicFrameLocks noChangeAspect="1"/>
          </p:cNvGraphicFramePr>
          <p:nvPr/>
        </p:nvGraphicFramePr>
        <p:xfrm>
          <a:off x="5537200" y="2138363"/>
          <a:ext cx="3184525" cy="1341437"/>
        </p:xfrm>
        <a:graphic>
          <a:graphicData uri="http://schemas.openxmlformats.org/presentationml/2006/ole">
            <mc:AlternateContent xmlns:mc="http://schemas.openxmlformats.org/markup-compatibility/2006">
              <mc:Choice xmlns:v="urn:schemas-microsoft-com:vml" Requires="v">
                <p:oleObj spid="_x0000_s425996" name="Equation" r:id="rId10" imgW="1054100" imgH="444500" progId="Equation.3">
                  <p:embed/>
                </p:oleObj>
              </mc:Choice>
              <mc:Fallback>
                <p:oleObj name="Equation" r:id="rId10" imgW="1054100" imgH="444500" progId="Equation.3">
                  <p:embed/>
                  <p:pic>
                    <p:nvPicPr>
                      <p:cNvPr id="32256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37200" y="2138363"/>
                        <a:ext cx="3184525" cy="134143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990631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25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25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256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25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2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22564" grpId="0"/>
      <p:bldP spid="322567" grpId="0" animBg="1"/>
      <p:bldP spid="32256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28588"/>
            <a:ext cx="8229600" cy="1143000"/>
          </a:xfrm>
        </p:spPr>
        <p:txBody>
          <a:bodyPr/>
          <a:lstStyle/>
          <a:p>
            <a:pPr eaLnBrk="1" hangingPunct="1"/>
            <a:r>
              <a:rPr lang="pt-BR" sz="3200"/>
              <a:t>Números complexos</a:t>
            </a:r>
            <a:endParaRPr lang="en-US" sz="3200"/>
          </a:p>
        </p:txBody>
      </p:sp>
      <p:sp>
        <p:nvSpPr>
          <p:cNvPr id="299011" name="Rectangle 3"/>
          <p:cNvSpPr>
            <a:spLocks noChangeArrowheads="1"/>
          </p:cNvSpPr>
          <p:nvPr/>
        </p:nvSpPr>
        <p:spPr bwMode="auto">
          <a:xfrm>
            <a:off x="4876800" y="1257300"/>
            <a:ext cx="395605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800" i="1"/>
              <a:t>x</a:t>
            </a:r>
            <a:r>
              <a:rPr lang="en-US" sz="2800"/>
              <a:t> é a parte real</a:t>
            </a:r>
          </a:p>
          <a:p>
            <a:pPr marL="342900" indent="-342900">
              <a:spcBef>
                <a:spcPct val="20000"/>
              </a:spcBef>
              <a:buFontTx/>
              <a:buChar char="•"/>
            </a:pPr>
            <a:r>
              <a:rPr lang="en-US" sz="2800" i="1"/>
              <a:t>y</a:t>
            </a:r>
            <a:r>
              <a:rPr lang="en-US" sz="2800"/>
              <a:t> é a parte imaginária</a:t>
            </a:r>
          </a:p>
          <a:p>
            <a:pPr marL="342900" indent="-342900">
              <a:spcBef>
                <a:spcPct val="20000"/>
              </a:spcBef>
              <a:buFontTx/>
              <a:buChar char="•"/>
            </a:pPr>
            <a:r>
              <a:rPr lang="en-US" sz="2800" i="1"/>
              <a:t>A</a:t>
            </a:r>
            <a:r>
              <a:rPr lang="en-US" sz="2800"/>
              <a:t> é a magnitude</a:t>
            </a:r>
          </a:p>
          <a:p>
            <a:pPr marL="342900" indent="-342900">
              <a:spcBef>
                <a:spcPct val="20000"/>
              </a:spcBef>
              <a:buFontTx/>
              <a:buChar char="•"/>
            </a:pPr>
            <a:r>
              <a:rPr lang="en-US" sz="2800"/>
              <a:t> </a:t>
            </a:r>
            <a:r>
              <a:rPr lang="en-US" sz="2800">
                <a:latin typeface="Symbol" pitchFamily="18" charset="2"/>
              </a:rPr>
              <a:t>q</a:t>
            </a:r>
            <a:r>
              <a:rPr lang="en-US" sz="2800"/>
              <a:t> é a fase</a:t>
            </a:r>
          </a:p>
        </p:txBody>
      </p:sp>
      <p:sp>
        <p:nvSpPr>
          <p:cNvPr id="29700" name="Line 4"/>
          <p:cNvSpPr>
            <a:spLocks noChangeShapeType="1"/>
          </p:cNvSpPr>
          <p:nvPr/>
        </p:nvSpPr>
        <p:spPr bwMode="auto">
          <a:xfrm flipV="1">
            <a:off x="1676400" y="1714500"/>
            <a:ext cx="0" cy="2133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1" name="Line 5"/>
          <p:cNvSpPr>
            <a:spLocks noChangeShapeType="1"/>
          </p:cNvSpPr>
          <p:nvPr/>
        </p:nvSpPr>
        <p:spPr bwMode="auto">
          <a:xfrm>
            <a:off x="990600" y="3390900"/>
            <a:ext cx="2438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2" name="Oval 6"/>
          <p:cNvSpPr>
            <a:spLocks noChangeArrowheads="1"/>
          </p:cNvSpPr>
          <p:nvPr/>
        </p:nvSpPr>
        <p:spPr bwMode="auto">
          <a:xfrm>
            <a:off x="2781300" y="2219325"/>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3" name="Line 7"/>
          <p:cNvSpPr>
            <a:spLocks noChangeShapeType="1"/>
          </p:cNvSpPr>
          <p:nvPr/>
        </p:nvSpPr>
        <p:spPr bwMode="auto">
          <a:xfrm flipV="1">
            <a:off x="1676400" y="2276475"/>
            <a:ext cx="1114425" cy="1114425"/>
          </a:xfrm>
          <a:prstGeom prst="line">
            <a:avLst/>
          </a:prstGeom>
          <a:noFill/>
          <a:ln w="12700">
            <a:solidFill>
              <a:schemeClr val="tx1"/>
            </a:solidFill>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4" name="Arc 8"/>
          <p:cNvSpPr>
            <a:spLocks/>
          </p:cNvSpPr>
          <p:nvPr/>
        </p:nvSpPr>
        <p:spPr bwMode="auto">
          <a:xfrm>
            <a:off x="1676400" y="3073400"/>
            <a:ext cx="457200" cy="319088"/>
          </a:xfrm>
          <a:custGeom>
            <a:avLst/>
            <a:gdLst>
              <a:gd name="T0" fmla="*/ 328210 w 21600"/>
              <a:gd name="T1" fmla="*/ 0 h 15037"/>
              <a:gd name="T2" fmla="*/ 457200 w 21600"/>
              <a:gd name="T3" fmla="*/ 319088 h 15037"/>
              <a:gd name="T4" fmla="*/ 0 w 21600"/>
              <a:gd name="T5" fmla="*/ 319088 h 15037"/>
              <a:gd name="T6" fmla="*/ 0 60000 65536"/>
              <a:gd name="T7" fmla="*/ 0 60000 65536"/>
              <a:gd name="T8" fmla="*/ 0 60000 65536"/>
              <a:gd name="T9" fmla="*/ 0 w 21600"/>
              <a:gd name="T10" fmla="*/ 0 h 15037"/>
              <a:gd name="T11" fmla="*/ 21600 w 21600"/>
              <a:gd name="T12" fmla="*/ 15037 h 15037"/>
            </a:gdLst>
            <a:ahLst/>
            <a:cxnLst>
              <a:cxn ang="T6">
                <a:pos x="T0" y="T1"/>
              </a:cxn>
              <a:cxn ang="T7">
                <a:pos x="T2" y="T3"/>
              </a:cxn>
              <a:cxn ang="T8">
                <a:pos x="T4" y="T5"/>
              </a:cxn>
            </a:cxnLst>
            <a:rect l="T9" t="T10" r="T11" b="T12"/>
            <a:pathLst>
              <a:path w="21600" h="15037" fill="none" extrusionOk="0">
                <a:moveTo>
                  <a:pt x="15506" y="-1"/>
                </a:moveTo>
                <a:cubicBezTo>
                  <a:pt x="19414" y="4029"/>
                  <a:pt x="21600" y="9423"/>
                  <a:pt x="21600" y="15037"/>
                </a:cubicBezTo>
              </a:path>
              <a:path w="21600" h="15037" stroke="0" extrusionOk="0">
                <a:moveTo>
                  <a:pt x="15506" y="-1"/>
                </a:moveTo>
                <a:cubicBezTo>
                  <a:pt x="19414" y="4029"/>
                  <a:pt x="21600" y="9423"/>
                  <a:pt x="21600" y="15037"/>
                </a:cubicBezTo>
                <a:lnTo>
                  <a:pt x="0" y="15037"/>
                </a:lnTo>
                <a:lnTo>
                  <a:pt x="15506" y="-1"/>
                </a:lnTo>
                <a:close/>
              </a:path>
            </a:pathLst>
          </a:custGeom>
          <a:noFill/>
          <a:ln w="9525">
            <a:solidFill>
              <a:schemeClr val="tx1"/>
            </a:solidFill>
            <a:round/>
            <a:headEnd type="arrow" w="med"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pt-BR" sz="2400">
                <a:latin typeface="Times New Roman" pitchFamily="18" charset="0"/>
              </a:rPr>
              <a:t> </a:t>
            </a:r>
            <a:endParaRPr lang="en-US" sz="2400">
              <a:latin typeface="Times New Roman" pitchFamily="18" charset="0"/>
            </a:endParaRPr>
          </a:p>
        </p:txBody>
      </p:sp>
      <p:sp>
        <p:nvSpPr>
          <p:cNvPr id="29705" name="Text Box 9"/>
          <p:cNvSpPr txBox="1">
            <a:spLocks noChangeArrowheads="1"/>
          </p:cNvSpPr>
          <p:nvPr/>
        </p:nvSpPr>
        <p:spPr bwMode="auto">
          <a:xfrm>
            <a:off x="2209800" y="29337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spcBef>
                <a:spcPct val="50000"/>
              </a:spcBef>
            </a:pPr>
            <a:r>
              <a:rPr lang="en-US" sz="2400">
                <a:latin typeface="Symbol" pitchFamily="18" charset="2"/>
              </a:rPr>
              <a:t>q</a:t>
            </a:r>
            <a:endParaRPr lang="en-US" sz="2400">
              <a:latin typeface="Times New Roman" pitchFamily="18" charset="0"/>
            </a:endParaRPr>
          </a:p>
        </p:txBody>
      </p:sp>
      <p:sp>
        <p:nvSpPr>
          <p:cNvPr id="29706" name="Text Box 10"/>
          <p:cNvSpPr txBox="1">
            <a:spLocks noChangeArrowheads="1"/>
          </p:cNvSpPr>
          <p:nvPr/>
        </p:nvSpPr>
        <p:spPr bwMode="auto">
          <a:xfrm rot="-2708960">
            <a:off x="1524000" y="22479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400" i="1">
                <a:latin typeface="Times New Roman" pitchFamily="18" charset="0"/>
              </a:rPr>
              <a:t>A</a:t>
            </a:r>
            <a:endParaRPr lang="en-US" sz="2400">
              <a:latin typeface="Times New Roman" pitchFamily="18" charset="0"/>
            </a:endParaRPr>
          </a:p>
        </p:txBody>
      </p:sp>
      <p:sp>
        <p:nvSpPr>
          <p:cNvPr id="29707" name="AutoShape 11"/>
          <p:cNvSpPr>
            <a:spLocks/>
          </p:cNvSpPr>
          <p:nvPr/>
        </p:nvSpPr>
        <p:spPr bwMode="auto">
          <a:xfrm rot="2688520">
            <a:off x="2057400" y="1943100"/>
            <a:ext cx="228600" cy="1600200"/>
          </a:xfrm>
          <a:prstGeom prst="leftBrace">
            <a:avLst>
              <a:gd name="adj1" fmla="val 58333"/>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8" name="Line 12"/>
          <p:cNvSpPr>
            <a:spLocks noChangeShapeType="1"/>
          </p:cNvSpPr>
          <p:nvPr/>
        </p:nvSpPr>
        <p:spPr bwMode="auto">
          <a:xfrm>
            <a:off x="2819400" y="2247900"/>
            <a:ext cx="0" cy="1143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9" name="Line 13"/>
          <p:cNvSpPr>
            <a:spLocks noChangeShapeType="1"/>
          </p:cNvSpPr>
          <p:nvPr/>
        </p:nvSpPr>
        <p:spPr bwMode="auto">
          <a:xfrm flipH="1">
            <a:off x="1676400" y="2247900"/>
            <a:ext cx="1143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0" name="Line 14"/>
          <p:cNvSpPr>
            <a:spLocks noChangeShapeType="1"/>
          </p:cNvSpPr>
          <p:nvPr/>
        </p:nvSpPr>
        <p:spPr bwMode="auto">
          <a:xfrm>
            <a:off x="2819400" y="3314700"/>
            <a:ext cx="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1" name="Line 15"/>
          <p:cNvSpPr>
            <a:spLocks noChangeShapeType="1"/>
          </p:cNvSpPr>
          <p:nvPr/>
        </p:nvSpPr>
        <p:spPr bwMode="auto">
          <a:xfrm>
            <a:off x="1600200" y="22479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2" name="Text Box 16"/>
          <p:cNvSpPr txBox="1">
            <a:spLocks noChangeArrowheads="1"/>
          </p:cNvSpPr>
          <p:nvPr/>
        </p:nvSpPr>
        <p:spPr bwMode="auto">
          <a:xfrm>
            <a:off x="2286000" y="3543300"/>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400" i="1">
                <a:latin typeface="Times New Roman" pitchFamily="18" charset="0"/>
              </a:rPr>
              <a:t>x</a:t>
            </a:r>
            <a:endParaRPr lang="en-US" sz="2400">
              <a:latin typeface="Times New Roman" pitchFamily="18" charset="0"/>
            </a:endParaRPr>
          </a:p>
        </p:txBody>
      </p:sp>
      <p:sp>
        <p:nvSpPr>
          <p:cNvPr id="29713" name="Text Box 17"/>
          <p:cNvSpPr txBox="1">
            <a:spLocks noChangeArrowheads="1"/>
          </p:cNvSpPr>
          <p:nvPr/>
        </p:nvSpPr>
        <p:spPr bwMode="auto">
          <a:xfrm>
            <a:off x="3382963" y="3194050"/>
            <a:ext cx="10668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70000"/>
              </a:lnSpc>
              <a:spcBef>
                <a:spcPct val="5000"/>
              </a:spcBef>
            </a:pPr>
            <a:r>
              <a:rPr lang="en-US" sz="2400">
                <a:latin typeface="Times New Roman" pitchFamily="18" charset="0"/>
              </a:rPr>
              <a:t>eixo real</a:t>
            </a:r>
          </a:p>
        </p:txBody>
      </p:sp>
      <p:sp>
        <p:nvSpPr>
          <p:cNvPr id="29714" name="Text Box 18"/>
          <p:cNvSpPr txBox="1">
            <a:spLocks noChangeArrowheads="1"/>
          </p:cNvSpPr>
          <p:nvPr/>
        </p:nvSpPr>
        <p:spPr bwMode="auto">
          <a:xfrm>
            <a:off x="1671638" y="1271588"/>
            <a:ext cx="14478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70000"/>
              </a:lnSpc>
              <a:spcBef>
                <a:spcPct val="5000"/>
              </a:spcBef>
            </a:pPr>
            <a:r>
              <a:rPr lang="en-US" sz="2400">
                <a:latin typeface="Times New Roman" pitchFamily="18" charset="0"/>
              </a:rPr>
              <a:t>eixo imagnário</a:t>
            </a:r>
          </a:p>
        </p:txBody>
      </p:sp>
      <p:graphicFrame>
        <p:nvGraphicFramePr>
          <p:cNvPr id="29715" name="Object 19"/>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414727" name="Equation" r:id="rId4" imgW="114151" imgH="215619" progId="Equation.3">
                  <p:embed/>
                </p:oleObj>
              </mc:Choice>
              <mc:Fallback>
                <p:oleObj name="Equation" r:id="rId4" imgW="114151" imgH="215619" progId="Equation.3">
                  <p:embed/>
                  <p:pic>
                    <p:nvPicPr>
                      <p:cNvPr id="29715"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16" name="Text Box 20"/>
          <p:cNvSpPr txBox="1">
            <a:spLocks noChangeArrowheads="1"/>
          </p:cNvSpPr>
          <p:nvPr/>
        </p:nvSpPr>
        <p:spPr bwMode="auto">
          <a:xfrm>
            <a:off x="866775" y="2014538"/>
            <a:ext cx="106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sz="2400" i="1">
                <a:latin typeface="Times New Roman" pitchFamily="18" charset="0"/>
              </a:rPr>
              <a:t>y</a:t>
            </a:r>
            <a:endParaRPr lang="en-US" sz="2400">
              <a:latin typeface="Times New Roman" pitchFamily="18" charset="0"/>
            </a:endParaRPr>
          </a:p>
        </p:txBody>
      </p:sp>
      <p:graphicFrame>
        <p:nvGraphicFramePr>
          <p:cNvPr id="299029" name="Object 21"/>
          <p:cNvGraphicFramePr>
            <a:graphicFrameLocks noChangeAspect="1"/>
          </p:cNvGraphicFramePr>
          <p:nvPr/>
        </p:nvGraphicFramePr>
        <p:xfrm>
          <a:off x="2263775" y="4773613"/>
          <a:ext cx="4449763" cy="515937"/>
        </p:xfrm>
        <a:graphic>
          <a:graphicData uri="http://schemas.openxmlformats.org/presentationml/2006/ole">
            <mc:AlternateContent xmlns:mc="http://schemas.openxmlformats.org/markup-compatibility/2006">
              <mc:Choice xmlns:v="urn:schemas-microsoft-com:vml" Requires="v">
                <p:oleObj spid="_x0000_s414728" name="Equation" r:id="rId6" imgW="1752600" imgH="203200" progId="Equation.3">
                  <p:embed/>
                </p:oleObj>
              </mc:Choice>
              <mc:Fallback>
                <p:oleObj name="Equation" r:id="rId6" imgW="1752600" imgH="203200" progId="Equation.3">
                  <p:embed/>
                  <p:pic>
                    <p:nvPicPr>
                      <p:cNvPr id="299029"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3775" y="4773613"/>
                        <a:ext cx="4449763" cy="5159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9030" name="Object 22"/>
          <p:cNvGraphicFramePr>
            <a:graphicFrameLocks noChangeAspect="1"/>
          </p:cNvGraphicFramePr>
          <p:nvPr/>
        </p:nvGraphicFramePr>
        <p:xfrm>
          <a:off x="6208713" y="5805488"/>
          <a:ext cx="1112837" cy="461962"/>
        </p:xfrm>
        <a:graphic>
          <a:graphicData uri="http://schemas.openxmlformats.org/presentationml/2006/ole">
            <mc:AlternateContent xmlns:mc="http://schemas.openxmlformats.org/markup-compatibility/2006">
              <mc:Choice xmlns:v="urn:schemas-microsoft-com:vml" Requires="v">
                <p:oleObj spid="_x0000_s414729" name="Equation" r:id="rId8" imgW="520474" imgH="215806" progId="Equation.3">
                  <p:embed/>
                </p:oleObj>
              </mc:Choice>
              <mc:Fallback>
                <p:oleObj name="Equation" r:id="rId8" imgW="520474" imgH="215806" progId="Equation.3">
                  <p:embed/>
                  <p:pic>
                    <p:nvPicPr>
                      <p:cNvPr id="29903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08713" y="5805488"/>
                        <a:ext cx="1112837"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719" name="AutoShape 23"/>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1487031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0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90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9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pt-BR"/>
              <a:t>Operação básicas com complexos</a:t>
            </a:r>
            <a:endParaRPr lang="en-US"/>
          </a:p>
        </p:txBody>
      </p:sp>
      <p:graphicFrame>
        <p:nvGraphicFramePr>
          <p:cNvPr id="30723" name="Object 3"/>
          <p:cNvGraphicFramePr>
            <a:graphicFrameLocks noChangeAspect="1"/>
          </p:cNvGraphicFramePr>
          <p:nvPr/>
        </p:nvGraphicFramePr>
        <p:xfrm>
          <a:off x="690563" y="1792288"/>
          <a:ext cx="2159000" cy="374650"/>
        </p:xfrm>
        <a:graphic>
          <a:graphicData uri="http://schemas.openxmlformats.org/presentationml/2006/ole">
            <mc:AlternateContent xmlns:mc="http://schemas.openxmlformats.org/markup-compatibility/2006">
              <mc:Choice xmlns:v="urn:schemas-microsoft-com:vml" Requires="v">
                <p:oleObj spid="_x0000_s415773" name="Equation" r:id="rId4" imgW="1244060" imgH="215806" progId="Equation.3">
                  <p:embed/>
                </p:oleObj>
              </mc:Choice>
              <mc:Fallback>
                <p:oleObj name="Equation" r:id="rId4" imgW="1244060" imgH="215806" progId="Equation.3">
                  <p:embed/>
                  <p:pic>
                    <p:nvPicPr>
                      <p:cNvPr id="307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63" y="1792288"/>
                        <a:ext cx="2159000"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36" name="Object 4"/>
          <p:cNvGraphicFramePr>
            <a:graphicFrameLocks noChangeAspect="1"/>
          </p:cNvGraphicFramePr>
          <p:nvPr/>
        </p:nvGraphicFramePr>
        <p:xfrm>
          <a:off x="658813" y="2670175"/>
          <a:ext cx="1795462" cy="350838"/>
        </p:xfrm>
        <a:graphic>
          <a:graphicData uri="http://schemas.openxmlformats.org/presentationml/2006/ole">
            <mc:AlternateContent xmlns:mc="http://schemas.openxmlformats.org/markup-compatibility/2006">
              <mc:Choice xmlns:v="urn:schemas-microsoft-com:vml" Requires="v">
                <p:oleObj spid="_x0000_s415774" name="Equation" r:id="rId6" imgW="1104421" imgH="215806" progId="Equation.3">
                  <p:embed/>
                </p:oleObj>
              </mc:Choice>
              <mc:Fallback>
                <p:oleObj name="Equation" r:id="rId6" imgW="1104421" imgH="215806" progId="Equation.3">
                  <p:embed/>
                  <p:pic>
                    <p:nvPicPr>
                      <p:cNvPr id="3000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13" y="2670175"/>
                        <a:ext cx="1795462"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37" name="Object 5"/>
          <p:cNvGraphicFramePr>
            <a:graphicFrameLocks noChangeAspect="1"/>
          </p:cNvGraphicFramePr>
          <p:nvPr/>
        </p:nvGraphicFramePr>
        <p:xfrm>
          <a:off x="735013" y="3468688"/>
          <a:ext cx="1398587" cy="315912"/>
        </p:xfrm>
        <a:graphic>
          <a:graphicData uri="http://schemas.openxmlformats.org/presentationml/2006/ole">
            <mc:AlternateContent xmlns:mc="http://schemas.openxmlformats.org/markup-compatibility/2006">
              <mc:Choice xmlns:v="urn:schemas-microsoft-com:vml" Requires="v">
                <p:oleObj spid="_x0000_s415775" name="Equation" r:id="rId8" imgW="901309" imgH="203112" progId="Equation.3">
                  <p:embed/>
                </p:oleObj>
              </mc:Choice>
              <mc:Fallback>
                <p:oleObj name="Equation" r:id="rId8" imgW="901309" imgH="203112" progId="Equation.3">
                  <p:embed/>
                  <p:pic>
                    <p:nvPicPr>
                      <p:cNvPr id="3000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5013" y="3468688"/>
                        <a:ext cx="1398587"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38" name="Object 6"/>
          <p:cNvGraphicFramePr>
            <a:graphicFrameLocks noChangeAspect="1"/>
          </p:cNvGraphicFramePr>
          <p:nvPr/>
        </p:nvGraphicFramePr>
        <p:xfrm>
          <a:off x="769938" y="4383088"/>
          <a:ext cx="903287" cy="749300"/>
        </p:xfrm>
        <a:graphic>
          <a:graphicData uri="http://schemas.openxmlformats.org/presentationml/2006/ole">
            <mc:AlternateContent xmlns:mc="http://schemas.openxmlformats.org/markup-compatibility/2006">
              <mc:Choice xmlns:v="urn:schemas-microsoft-com:vml" Requires="v">
                <p:oleObj spid="_x0000_s415776" name="Equation" r:id="rId10" imgW="520474" imgH="431613" progId="Equation.3">
                  <p:embed/>
                </p:oleObj>
              </mc:Choice>
              <mc:Fallback>
                <p:oleObj name="Equation" r:id="rId10" imgW="520474" imgH="431613" progId="Equation.3">
                  <p:embed/>
                  <p:pic>
                    <p:nvPicPr>
                      <p:cNvPr id="3000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9938" y="4383088"/>
                        <a:ext cx="903287"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39" name="Object 7"/>
          <p:cNvGraphicFramePr>
            <a:graphicFrameLocks noChangeAspect="1"/>
          </p:cNvGraphicFramePr>
          <p:nvPr/>
        </p:nvGraphicFramePr>
        <p:xfrm>
          <a:off x="6938963" y="1814513"/>
          <a:ext cx="1101725" cy="330200"/>
        </p:xfrm>
        <a:graphic>
          <a:graphicData uri="http://schemas.openxmlformats.org/presentationml/2006/ole">
            <mc:AlternateContent xmlns:mc="http://schemas.openxmlformats.org/markup-compatibility/2006">
              <mc:Choice xmlns:v="urn:schemas-microsoft-com:vml" Requires="v">
                <p:oleObj spid="_x0000_s415777" name="Equation" r:id="rId12" imgW="634725" imgH="190417" progId="Equation.3">
                  <p:embed/>
                </p:oleObj>
              </mc:Choice>
              <mc:Fallback>
                <p:oleObj name="Equation" r:id="rId12" imgW="634725" imgH="190417" progId="Equation.3">
                  <p:embed/>
                  <p:pic>
                    <p:nvPicPr>
                      <p:cNvPr id="30003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38963" y="1814513"/>
                        <a:ext cx="1101725"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0" name="Object 8"/>
          <p:cNvGraphicFramePr>
            <a:graphicFrameLocks noChangeAspect="1"/>
          </p:cNvGraphicFramePr>
          <p:nvPr/>
        </p:nvGraphicFramePr>
        <p:xfrm>
          <a:off x="2851150" y="1792288"/>
          <a:ext cx="2359025" cy="374650"/>
        </p:xfrm>
        <a:graphic>
          <a:graphicData uri="http://schemas.openxmlformats.org/presentationml/2006/ole">
            <mc:AlternateContent xmlns:mc="http://schemas.openxmlformats.org/markup-compatibility/2006">
              <mc:Choice xmlns:v="urn:schemas-microsoft-com:vml" Requires="v">
                <p:oleObj spid="_x0000_s415778" name="Equation" r:id="rId14" imgW="1358310" imgH="215806" progId="Equation.3">
                  <p:embed/>
                </p:oleObj>
              </mc:Choice>
              <mc:Fallback>
                <p:oleObj name="Equation" r:id="rId14" imgW="1358310" imgH="215806" progId="Equation.3">
                  <p:embed/>
                  <p:pic>
                    <p:nvPicPr>
                      <p:cNvPr id="30004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51150" y="1792288"/>
                        <a:ext cx="2359025" cy="374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1" name="Object 9"/>
          <p:cNvGraphicFramePr>
            <a:graphicFrameLocks noChangeAspect="1"/>
          </p:cNvGraphicFramePr>
          <p:nvPr/>
        </p:nvGraphicFramePr>
        <p:xfrm>
          <a:off x="5888038" y="1803400"/>
          <a:ext cx="969962" cy="352425"/>
        </p:xfrm>
        <a:graphic>
          <a:graphicData uri="http://schemas.openxmlformats.org/presentationml/2006/ole">
            <mc:AlternateContent xmlns:mc="http://schemas.openxmlformats.org/markup-compatibility/2006">
              <mc:Choice xmlns:v="urn:schemas-microsoft-com:vml" Requires="v">
                <p:oleObj spid="_x0000_s415779" name="Equation" r:id="rId16" imgW="558558" imgH="203112" progId="Equation.3">
                  <p:embed/>
                </p:oleObj>
              </mc:Choice>
              <mc:Fallback>
                <p:oleObj name="Equation" r:id="rId16" imgW="558558" imgH="203112" progId="Equation.3">
                  <p:embed/>
                  <p:pic>
                    <p:nvPicPr>
                      <p:cNvPr id="30004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888038" y="1803400"/>
                        <a:ext cx="969962"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A5002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2" name="Object 10"/>
          <p:cNvGraphicFramePr>
            <a:graphicFrameLocks noChangeAspect="1"/>
          </p:cNvGraphicFramePr>
          <p:nvPr/>
        </p:nvGraphicFramePr>
        <p:xfrm>
          <a:off x="5842000" y="2670175"/>
          <a:ext cx="3013075" cy="350838"/>
        </p:xfrm>
        <a:graphic>
          <a:graphicData uri="http://schemas.openxmlformats.org/presentationml/2006/ole">
            <mc:AlternateContent xmlns:mc="http://schemas.openxmlformats.org/markup-compatibility/2006">
              <mc:Choice xmlns:v="urn:schemas-microsoft-com:vml" Requires="v">
                <p:oleObj spid="_x0000_s415780" name="Equation" r:id="rId18" imgW="1853396" imgH="215806" progId="Equation.3">
                  <p:embed/>
                </p:oleObj>
              </mc:Choice>
              <mc:Fallback>
                <p:oleObj name="Equation" r:id="rId18" imgW="1853396" imgH="215806" progId="Equation.3">
                  <p:embed/>
                  <p:pic>
                    <p:nvPicPr>
                      <p:cNvPr id="30004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842000" y="2670175"/>
                        <a:ext cx="3013075"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3" name="Object 11"/>
          <p:cNvGraphicFramePr>
            <a:graphicFrameLocks noChangeAspect="1"/>
          </p:cNvGraphicFramePr>
          <p:nvPr/>
        </p:nvGraphicFramePr>
        <p:xfrm>
          <a:off x="2508250" y="2660650"/>
          <a:ext cx="3178175" cy="371475"/>
        </p:xfrm>
        <a:graphic>
          <a:graphicData uri="http://schemas.openxmlformats.org/presentationml/2006/ole">
            <mc:AlternateContent xmlns:mc="http://schemas.openxmlformats.org/markup-compatibility/2006">
              <mc:Choice xmlns:v="urn:schemas-microsoft-com:vml" Requires="v">
                <p:oleObj spid="_x0000_s415781" name="Equation" r:id="rId20" imgW="1955800" imgH="228600" progId="Equation.3">
                  <p:embed/>
                </p:oleObj>
              </mc:Choice>
              <mc:Fallback>
                <p:oleObj name="Equation" r:id="rId20" imgW="1955800" imgH="228600" progId="Equation.3">
                  <p:embed/>
                  <p:pic>
                    <p:nvPicPr>
                      <p:cNvPr id="300043"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08250" y="2660650"/>
                        <a:ext cx="317817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4" name="Object 12"/>
          <p:cNvGraphicFramePr>
            <a:graphicFrameLocks noChangeAspect="1"/>
          </p:cNvGraphicFramePr>
          <p:nvPr/>
        </p:nvGraphicFramePr>
        <p:xfrm>
          <a:off x="5095875" y="2262188"/>
          <a:ext cx="833438" cy="371475"/>
        </p:xfrm>
        <a:graphic>
          <a:graphicData uri="http://schemas.openxmlformats.org/presentationml/2006/ole">
            <mc:AlternateContent xmlns:mc="http://schemas.openxmlformats.org/markup-compatibility/2006">
              <mc:Choice xmlns:v="urn:schemas-microsoft-com:vml" Requires="v">
                <p:oleObj spid="_x0000_s415782" name="Equation" r:id="rId22" imgW="457002" imgH="203112" progId="Equation.3">
                  <p:embed/>
                </p:oleObj>
              </mc:Choice>
              <mc:Fallback>
                <p:oleObj name="Equation" r:id="rId22" imgW="457002" imgH="203112" progId="Equation.3">
                  <p:embed/>
                  <p:pic>
                    <p:nvPicPr>
                      <p:cNvPr id="300044"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095875" y="2262188"/>
                        <a:ext cx="833438"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5" name="Object 13"/>
          <p:cNvGraphicFramePr>
            <a:graphicFrameLocks noChangeAspect="1"/>
          </p:cNvGraphicFramePr>
          <p:nvPr/>
        </p:nvGraphicFramePr>
        <p:xfrm>
          <a:off x="2139950" y="3403600"/>
          <a:ext cx="3278188" cy="376238"/>
        </p:xfrm>
        <a:graphic>
          <a:graphicData uri="http://schemas.openxmlformats.org/presentationml/2006/ole">
            <mc:AlternateContent xmlns:mc="http://schemas.openxmlformats.org/markup-compatibility/2006">
              <mc:Choice xmlns:v="urn:schemas-microsoft-com:vml" Requires="v">
                <p:oleObj spid="_x0000_s415783" name="Equation" r:id="rId24" imgW="1993900" imgH="228600" progId="Equation.3">
                  <p:embed/>
                </p:oleObj>
              </mc:Choice>
              <mc:Fallback>
                <p:oleObj name="Equation" r:id="rId24" imgW="1993900" imgH="228600" progId="Equation.3">
                  <p:embed/>
                  <p:pic>
                    <p:nvPicPr>
                      <p:cNvPr id="300045"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139950" y="3403600"/>
                        <a:ext cx="3278188"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0046" name="Object 14"/>
          <p:cNvGraphicFramePr>
            <a:graphicFrameLocks noChangeAspect="1"/>
          </p:cNvGraphicFramePr>
          <p:nvPr/>
        </p:nvGraphicFramePr>
        <p:xfrm>
          <a:off x="1706563" y="4383088"/>
          <a:ext cx="2182812" cy="749300"/>
        </p:xfrm>
        <a:graphic>
          <a:graphicData uri="http://schemas.openxmlformats.org/presentationml/2006/ole">
            <mc:AlternateContent xmlns:mc="http://schemas.openxmlformats.org/markup-compatibility/2006">
              <mc:Choice xmlns:v="urn:schemas-microsoft-com:vml" Requires="v">
                <p:oleObj spid="_x0000_s415784" name="Equation" r:id="rId26" imgW="1257300" imgH="431800" progId="Equation.3">
                  <p:embed/>
                </p:oleObj>
              </mc:Choice>
              <mc:Fallback>
                <p:oleObj name="Equation" r:id="rId26" imgW="1257300" imgH="431800" progId="Equation.3">
                  <p:embed/>
                  <p:pic>
                    <p:nvPicPr>
                      <p:cNvPr id="300046"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706563" y="4383088"/>
                        <a:ext cx="2182812"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7" name="Object 15"/>
          <p:cNvGraphicFramePr>
            <a:graphicFrameLocks noChangeAspect="1"/>
          </p:cNvGraphicFramePr>
          <p:nvPr/>
        </p:nvGraphicFramePr>
        <p:xfrm>
          <a:off x="3984625" y="4383088"/>
          <a:ext cx="2908300" cy="749300"/>
        </p:xfrm>
        <a:graphic>
          <a:graphicData uri="http://schemas.openxmlformats.org/presentationml/2006/ole">
            <mc:AlternateContent xmlns:mc="http://schemas.openxmlformats.org/markup-compatibility/2006">
              <mc:Choice xmlns:v="urn:schemas-microsoft-com:vml" Requires="v">
                <p:oleObj spid="_x0000_s415785" name="Equation" r:id="rId28" imgW="1676400" imgH="431800" progId="Equation.3">
                  <p:embed/>
                </p:oleObj>
              </mc:Choice>
              <mc:Fallback>
                <p:oleObj name="Equation" r:id="rId28" imgW="1676400" imgH="431800" progId="Equation.3">
                  <p:embed/>
                  <p:pic>
                    <p:nvPicPr>
                      <p:cNvPr id="300047" name="Object 1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984625" y="4383088"/>
                        <a:ext cx="2908300" cy="749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0048" name="Object 16"/>
          <p:cNvGraphicFramePr>
            <a:graphicFrameLocks noChangeAspect="1"/>
          </p:cNvGraphicFramePr>
          <p:nvPr/>
        </p:nvGraphicFramePr>
        <p:xfrm>
          <a:off x="704850" y="5614988"/>
          <a:ext cx="2828925" cy="498475"/>
        </p:xfrm>
        <a:graphic>
          <a:graphicData uri="http://schemas.openxmlformats.org/presentationml/2006/ole">
            <mc:AlternateContent xmlns:mc="http://schemas.openxmlformats.org/markup-compatibility/2006">
              <mc:Choice xmlns:v="urn:schemas-microsoft-com:vml" Requires="v">
                <p:oleObj spid="_x0000_s415786" name="Equation" r:id="rId30" imgW="1155700" imgH="203200" progId="Equation.3">
                  <p:embed/>
                </p:oleObj>
              </mc:Choice>
              <mc:Fallback>
                <p:oleObj name="Equation" r:id="rId30" imgW="1155700" imgH="203200" progId="Equation.3">
                  <p:embed/>
                  <p:pic>
                    <p:nvPicPr>
                      <p:cNvPr id="300048" name="Object 16"/>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704850" y="5614988"/>
                        <a:ext cx="2828925" cy="498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737" name="AutoShape 17"/>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3258649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00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00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003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003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004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0004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0004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0003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0004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300038"/>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30004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0004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300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pt-BR"/>
              <a:t>Derivada de </a:t>
            </a:r>
            <a:r>
              <a:rPr lang="pt-BR" i="1"/>
              <a:t>e</a:t>
            </a:r>
            <a:r>
              <a:rPr lang="pt-BR" i="1" baseline="30000"/>
              <a:t>i</a:t>
            </a:r>
            <a:r>
              <a:rPr lang="pt-BR" i="1" baseline="30000">
                <a:sym typeface="Symbol" pitchFamily="18" charset="2"/>
              </a:rPr>
              <a:t>t</a:t>
            </a:r>
            <a:endParaRPr lang="pt-BR" i="1">
              <a:sym typeface="Symbol" pitchFamily="18" charset="2"/>
            </a:endParaRPr>
          </a:p>
        </p:txBody>
      </p:sp>
      <p:graphicFrame>
        <p:nvGraphicFramePr>
          <p:cNvPr id="303107" name="Object 3"/>
          <p:cNvGraphicFramePr>
            <a:graphicFrameLocks noChangeAspect="1"/>
          </p:cNvGraphicFramePr>
          <p:nvPr/>
        </p:nvGraphicFramePr>
        <p:xfrm>
          <a:off x="568325" y="1554163"/>
          <a:ext cx="2290763" cy="839787"/>
        </p:xfrm>
        <a:graphic>
          <a:graphicData uri="http://schemas.openxmlformats.org/presentationml/2006/ole">
            <mc:AlternateContent xmlns:mc="http://schemas.openxmlformats.org/markup-compatibility/2006">
              <mc:Choice xmlns:v="urn:schemas-microsoft-com:vml" Requires="v">
                <p:oleObj spid="_x0000_s416785" name="Equation" r:id="rId4" imgW="914400" imgH="393700" progId="Equation.3">
                  <p:embed/>
                </p:oleObj>
              </mc:Choice>
              <mc:Fallback>
                <p:oleObj name="Equation" r:id="rId4" imgW="914400" imgH="393700" progId="Equation.3">
                  <p:embed/>
                  <p:pic>
                    <p:nvPicPr>
                      <p:cNvPr id="3031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325" y="1554163"/>
                        <a:ext cx="2290763" cy="83978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48" name="Object 4"/>
          <p:cNvGraphicFramePr>
            <a:graphicFrameLocks noChangeAspect="1"/>
          </p:cNvGraphicFramePr>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416786" name="Equation" r:id="rId6" imgW="114151" imgH="215619" progId="Equation.3">
                  <p:embed/>
                </p:oleObj>
              </mc:Choice>
              <mc:Fallback>
                <p:oleObj name="Equation" r:id="rId6" imgW="114151" imgH="215619" progId="Equation.3">
                  <p:embed/>
                  <p:pic>
                    <p:nvPicPr>
                      <p:cNvPr id="317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4850" y="3321050"/>
                        <a:ext cx="1143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3109" name="Object 5"/>
          <p:cNvGraphicFramePr>
            <a:graphicFrameLocks noChangeAspect="1"/>
          </p:cNvGraphicFramePr>
          <p:nvPr/>
        </p:nvGraphicFramePr>
        <p:xfrm>
          <a:off x="484188" y="2713038"/>
          <a:ext cx="6554787" cy="839787"/>
        </p:xfrm>
        <a:graphic>
          <a:graphicData uri="http://schemas.openxmlformats.org/presentationml/2006/ole">
            <mc:AlternateContent xmlns:mc="http://schemas.openxmlformats.org/markup-compatibility/2006">
              <mc:Choice xmlns:v="urn:schemas-microsoft-com:vml" Requires="v">
                <p:oleObj spid="_x0000_s416787" name="Equation" r:id="rId8" imgW="2616200" imgH="393700" progId="Equation.3">
                  <p:embed/>
                </p:oleObj>
              </mc:Choice>
              <mc:Fallback>
                <p:oleObj name="Equation" r:id="rId8" imgW="2616200" imgH="393700" progId="Equation.3">
                  <p:embed/>
                  <p:pic>
                    <p:nvPicPr>
                      <p:cNvPr id="3031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188" y="2713038"/>
                        <a:ext cx="6554787" cy="839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3110" name="Object 6"/>
          <p:cNvGraphicFramePr>
            <a:graphicFrameLocks noChangeAspect="1"/>
          </p:cNvGraphicFramePr>
          <p:nvPr/>
        </p:nvGraphicFramePr>
        <p:xfrm>
          <a:off x="3321050" y="3724275"/>
          <a:ext cx="3687763" cy="839788"/>
        </p:xfrm>
        <a:graphic>
          <a:graphicData uri="http://schemas.openxmlformats.org/presentationml/2006/ole">
            <mc:AlternateContent xmlns:mc="http://schemas.openxmlformats.org/markup-compatibility/2006">
              <mc:Choice xmlns:v="urn:schemas-microsoft-com:vml" Requires="v">
                <p:oleObj spid="_x0000_s416788" name="Equation" r:id="rId10" imgW="1473200" imgH="393700" progId="Equation.3">
                  <p:embed/>
                </p:oleObj>
              </mc:Choice>
              <mc:Fallback>
                <p:oleObj name="Equation" r:id="rId10" imgW="1473200" imgH="393700" progId="Equation.3">
                  <p:embed/>
                  <p:pic>
                    <p:nvPicPr>
                      <p:cNvPr id="30311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21050" y="3724275"/>
                        <a:ext cx="3687763" cy="839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3111" name="Object 7"/>
          <p:cNvGraphicFramePr>
            <a:graphicFrameLocks noChangeAspect="1"/>
          </p:cNvGraphicFramePr>
          <p:nvPr/>
        </p:nvGraphicFramePr>
        <p:xfrm>
          <a:off x="631825" y="4605338"/>
          <a:ext cx="623888" cy="715962"/>
        </p:xfrm>
        <a:graphic>
          <a:graphicData uri="http://schemas.openxmlformats.org/presentationml/2006/ole">
            <mc:AlternateContent xmlns:mc="http://schemas.openxmlformats.org/markup-compatibility/2006">
              <mc:Choice xmlns:v="urn:schemas-microsoft-com:vml" Requires="v">
                <p:oleObj spid="_x0000_s416789" name="Equation" r:id="rId12" imgW="342751" imgH="393529" progId="Equation.3">
                  <p:embed/>
                </p:oleObj>
              </mc:Choice>
              <mc:Fallback>
                <p:oleObj name="Equation" r:id="rId12" imgW="342751" imgH="393529" progId="Equation.3">
                  <p:embed/>
                  <p:pic>
                    <p:nvPicPr>
                      <p:cNvPr id="30311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31825" y="4605338"/>
                        <a:ext cx="623888"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3112" name="Object 8"/>
          <p:cNvGraphicFramePr>
            <a:graphicFrameLocks noChangeAspect="1"/>
          </p:cNvGraphicFramePr>
          <p:nvPr/>
        </p:nvGraphicFramePr>
        <p:xfrm>
          <a:off x="3521075" y="5224463"/>
          <a:ext cx="3370263" cy="433387"/>
        </p:xfrm>
        <a:graphic>
          <a:graphicData uri="http://schemas.openxmlformats.org/presentationml/2006/ole">
            <mc:AlternateContent xmlns:mc="http://schemas.openxmlformats.org/markup-compatibility/2006">
              <mc:Choice xmlns:v="urn:schemas-microsoft-com:vml" Requires="v">
                <p:oleObj spid="_x0000_s416790" name="Equation" r:id="rId14" imgW="1346200" imgH="203200" progId="Equation.3">
                  <p:embed/>
                </p:oleObj>
              </mc:Choice>
              <mc:Fallback>
                <p:oleObj name="Equation" r:id="rId14" imgW="1346200" imgH="203200" progId="Equation.3">
                  <p:embed/>
                  <p:pic>
                    <p:nvPicPr>
                      <p:cNvPr id="30311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21075" y="5224463"/>
                        <a:ext cx="3370263"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3113" name="Text Box 9"/>
          <p:cNvSpPr txBox="1">
            <a:spLocks noChangeArrowheads="1"/>
          </p:cNvSpPr>
          <p:nvPr/>
        </p:nvSpPr>
        <p:spPr bwMode="auto">
          <a:xfrm>
            <a:off x="6704013" y="5924550"/>
            <a:ext cx="1057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C.Q.D.</a:t>
            </a:r>
            <a:endParaRPr lang="en-US" sz="2400">
              <a:latin typeface="Times New Roman" pitchFamily="18" charset="0"/>
            </a:endParaRPr>
          </a:p>
        </p:txBody>
      </p:sp>
      <p:graphicFrame>
        <p:nvGraphicFramePr>
          <p:cNvPr id="303114" name="Object 10"/>
          <p:cNvGraphicFramePr>
            <a:graphicFrameLocks noChangeAspect="1"/>
          </p:cNvGraphicFramePr>
          <p:nvPr/>
        </p:nvGraphicFramePr>
        <p:xfrm>
          <a:off x="1355725" y="4605338"/>
          <a:ext cx="414338" cy="715962"/>
        </p:xfrm>
        <a:graphic>
          <a:graphicData uri="http://schemas.openxmlformats.org/presentationml/2006/ole">
            <mc:AlternateContent xmlns:mc="http://schemas.openxmlformats.org/markup-compatibility/2006">
              <mc:Choice xmlns:v="urn:schemas-microsoft-com:vml" Requires="v">
                <p:oleObj spid="_x0000_s416791" name="Equation" r:id="rId16" imgW="228501" imgH="393529" progId="Equation.3">
                  <p:embed/>
                </p:oleObj>
              </mc:Choice>
              <mc:Fallback>
                <p:oleObj name="Equation" r:id="rId16" imgW="228501" imgH="393529" progId="Equation.3">
                  <p:embed/>
                  <p:pic>
                    <p:nvPicPr>
                      <p:cNvPr id="303114"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55725" y="4605338"/>
                        <a:ext cx="414338"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3115" name="Object 11"/>
          <p:cNvGraphicFramePr>
            <a:graphicFrameLocks noChangeAspect="1"/>
          </p:cNvGraphicFramePr>
          <p:nvPr/>
        </p:nvGraphicFramePr>
        <p:xfrm>
          <a:off x="1776413" y="4605338"/>
          <a:ext cx="992187" cy="715962"/>
        </p:xfrm>
        <a:graphic>
          <a:graphicData uri="http://schemas.openxmlformats.org/presentationml/2006/ole">
            <mc:AlternateContent xmlns:mc="http://schemas.openxmlformats.org/markup-compatibility/2006">
              <mc:Choice xmlns:v="urn:schemas-microsoft-com:vml" Requires="v">
                <p:oleObj spid="_x0000_s416792" name="Equation" r:id="rId18" imgW="545863" imgH="393529" progId="Equation.3">
                  <p:embed/>
                </p:oleObj>
              </mc:Choice>
              <mc:Fallback>
                <p:oleObj name="Equation" r:id="rId18" imgW="545863" imgH="393529" progId="Equation.3">
                  <p:embed/>
                  <p:pic>
                    <p:nvPicPr>
                      <p:cNvPr id="303115"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76413" y="4605338"/>
                        <a:ext cx="992187"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6" name="AutoShape 12"/>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38300075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31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31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31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31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311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0311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031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3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1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223838"/>
            <a:ext cx="7772400" cy="533400"/>
          </a:xfrm>
        </p:spPr>
        <p:txBody>
          <a:bodyPr/>
          <a:lstStyle/>
          <a:p>
            <a:pPr eaLnBrk="1" hangingPunct="1"/>
            <a:r>
              <a:rPr lang="en-US"/>
              <a:t>Outras propriedades úteis</a:t>
            </a:r>
          </a:p>
        </p:txBody>
      </p:sp>
      <p:graphicFrame>
        <p:nvGraphicFramePr>
          <p:cNvPr id="32771" name="Object 3"/>
          <p:cNvGraphicFramePr>
            <a:graphicFrameLocks noChangeAspect="1"/>
          </p:cNvGraphicFramePr>
          <p:nvPr/>
        </p:nvGraphicFramePr>
        <p:xfrm>
          <a:off x="4114800" y="3321050"/>
          <a:ext cx="914400" cy="215900"/>
        </p:xfrm>
        <a:graphic>
          <a:graphicData uri="http://schemas.openxmlformats.org/presentationml/2006/ole">
            <mc:AlternateContent xmlns:mc="http://schemas.openxmlformats.org/markup-compatibility/2006">
              <mc:Choice xmlns:v="urn:schemas-microsoft-com:vml" Requires="v">
                <p:oleObj spid="_x0000_s417801" name="Equation" r:id="rId4" imgW="391303" imgH="739129" progId="Equation.3">
                  <p:embed/>
                </p:oleObj>
              </mc:Choice>
              <mc:Fallback>
                <p:oleObj name="Equation" r:id="rId4" imgW="391303" imgH="739129" progId="Equation.3">
                  <p:embed/>
                  <p:pic>
                    <p:nvPicPr>
                      <p:cNvPr id="327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21050"/>
                        <a:ext cx="9144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7620" name="Object 4"/>
          <p:cNvGraphicFramePr>
            <a:graphicFrameLocks noChangeAspect="1"/>
          </p:cNvGraphicFramePr>
          <p:nvPr/>
        </p:nvGraphicFramePr>
        <p:xfrm>
          <a:off x="554038" y="1300163"/>
          <a:ext cx="2843212" cy="501650"/>
        </p:xfrm>
        <a:graphic>
          <a:graphicData uri="http://schemas.openxmlformats.org/presentationml/2006/ole">
            <mc:AlternateContent xmlns:mc="http://schemas.openxmlformats.org/markup-compatibility/2006">
              <mc:Choice xmlns:v="urn:schemas-microsoft-com:vml" Requires="v">
                <p:oleObj spid="_x0000_s417802" name="Equation" r:id="rId6" imgW="1155700" imgH="203200" progId="Equation.3">
                  <p:embed/>
                </p:oleObj>
              </mc:Choice>
              <mc:Fallback>
                <p:oleObj name="Equation" r:id="rId6" imgW="1155700" imgH="203200" progId="Equation.3">
                  <p:embed/>
                  <p:pic>
                    <p:nvPicPr>
                      <p:cNvPr id="3676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038" y="1300163"/>
                        <a:ext cx="2843212"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7621" name="Object 5"/>
          <p:cNvGraphicFramePr>
            <a:graphicFrameLocks noChangeAspect="1"/>
          </p:cNvGraphicFramePr>
          <p:nvPr/>
        </p:nvGraphicFramePr>
        <p:xfrm>
          <a:off x="2239963" y="3673475"/>
          <a:ext cx="1314450" cy="512763"/>
        </p:xfrm>
        <a:graphic>
          <a:graphicData uri="http://schemas.openxmlformats.org/presentationml/2006/ole">
            <mc:AlternateContent xmlns:mc="http://schemas.openxmlformats.org/markup-compatibility/2006">
              <mc:Choice xmlns:v="urn:schemas-microsoft-com:vml" Requires="v">
                <p:oleObj spid="_x0000_s417803" name="Equation" r:id="rId8" imgW="520474" imgH="203112" progId="Equation.3">
                  <p:embed/>
                </p:oleObj>
              </mc:Choice>
              <mc:Fallback>
                <p:oleObj name="Equation" r:id="rId8" imgW="520474" imgH="203112" progId="Equation.3">
                  <p:embed/>
                  <p:pic>
                    <p:nvPicPr>
                      <p:cNvPr id="3676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39963" y="3673475"/>
                        <a:ext cx="1314450" cy="51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7622" name="Object 6"/>
          <p:cNvGraphicFramePr>
            <a:graphicFrameLocks noChangeAspect="1"/>
          </p:cNvGraphicFramePr>
          <p:nvPr/>
        </p:nvGraphicFramePr>
        <p:xfrm>
          <a:off x="5559425" y="2000250"/>
          <a:ext cx="1089025" cy="768350"/>
        </p:xfrm>
        <a:graphic>
          <a:graphicData uri="http://schemas.openxmlformats.org/presentationml/2006/ole">
            <mc:AlternateContent xmlns:mc="http://schemas.openxmlformats.org/markup-compatibility/2006">
              <mc:Choice xmlns:v="urn:schemas-microsoft-com:vml" Requires="v">
                <p:oleObj spid="_x0000_s417804" name="Equation" r:id="rId10" imgW="431613" imgH="304668" progId="Equation.3">
                  <p:embed/>
                </p:oleObj>
              </mc:Choice>
              <mc:Fallback>
                <p:oleObj name="Equation" r:id="rId10" imgW="431613" imgH="304668" progId="Equation.3">
                  <p:embed/>
                  <p:pic>
                    <p:nvPicPr>
                      <p:cNvPr id="36762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9425" y="2000250"/>
                        <a:ext cx="1089025" cy="76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5" name="Oval 8"/>
          <p:cNvSpPr>
            <a:spLocks noChangeArrowheads="1"/>
          </p:cNvSpPr>
          <p:nvPr/>
        </p:nvSpPr>
        <p:spPr bwMode="auto">
          <a:xfrm>
            <a:off x="4032250" y="2820988"/>
            <a:ext cx="2216150" cy="22161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6" name="Line 9"/>
          <p:cNvSpPr>
            <a:spLocks noChangeShapeType="1"/>
          </p:cNvSpPr>
          <p:nvPr/>
        </p:nvSpPr>
        <p:spPr bwMode="auto">
          <a:xfrm>
            <a:off x="3792538" y="3929063"/>
            <a:ext cx="2922587"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7" name="Line 10"/>
          <p:cNvSpPr>
            <a:spLocks noChangeShapeType="1"/>
          </p:cNvSpPr>
          <p:nvPr/>
        </p:nvSpPr>
        <p:spPr bwMode="auto">
          <a:xfrm flipV="1">
            <a:off x="5140325" y="2238375"/>
            <a:ext cx="0" cy="3051175"/>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8" name="Text Box 11"/>
          <p:cNvSpPr txBox="1">
            <a:spLocks noChangeArrowheads="1"/>
          </p:cNvSpPr>
          <p:nvPr/>
        </p:nvSpPr>
        <p:spPr bwMode="auto">
          <a:xfrm>
            <a:off x="5175250" y="2449513"/>
            <a:ext cx="247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b="1" i="1">
                <a:latin typeface="Times New Roman" pitchFamily="18" charset="0"/>
              </a:rPr>
              <a:t>i</a:t>
            </a:r>
            <a:endParaRPr lang="en-US" b="1" i="1">
              <a:latin typeface="Times New Roman" pitchFamily="18" charset="0"/>
            </a:endParaRPr>
          </a:p>
        </p:txBody>
      </p:sp>
      <p:sp>
        <p:nvSpPr>
          <p:cNvPr id="32779" name="Text Box 12"/>
          <p:cNvSpPr txBox="1">
            <a:spLocks noChangeArrowheads="1"/>
          </p:cNvSpPr>
          <p:nvPr/>
        </p:nvSpPr>
        <p:spPr bwMode="auto">
          <a:xfrm>
            <a:off x="3683000" y="3917950"/>
            <a:ext cx="374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a:latin typeface="Times New Roman" pitchFamily="18" charset="0"/>
              </a:rPr>
              <a:t>-1</a:t>
            </a:r>
            <a:endParaRPr lang="en-US">
              <a:latin typeface="Times New Roman" pitchFamily="18" charset="0"/>
            </a:endParaRPr>
          </a:p>
        </p:txBody>
      </p:sp>
      <p:sp>
        <p:nvSpPr>
          <p:cNvPr id="32780" name="Text Box 13"/>
          <p:cNvSpPr txBox="1">
            <a:spLocks noChangeArrowheads="1"/>
          </p:cNvSpPr>
          <p:nvPr/>
        </p:nvSpPr>
        <p:spPr bwMode="auto">
          <a:xfrm>
            <a:off x="6219825" y="396875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a:latin typeface="Times New Roman" pitchFamily="18" charset="0"/>
              </a:rPr>
              <a:t>1</a:t>
            </a:r>
            <a:endParaRPr lang="en-US">
              <a:latin typeface="Times New Roman" pitchFamily="18" charset="0"/>
            </a:endParaRPr>
          </a:p>
        </p:txBody>
      </p:sp>
      <p:sp>
        <p:nvSpPr>
          <p:cNvPr id="32781" name="AutoShape 14"/>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3420616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76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76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76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533400" y="223838"/>
            <a:ext cx="7772400" cy="533400"/>
          </a:xfrm>
        </p:spPr>
        <p:txBody>
          <a:bodyPr/>
          <a:lstStyle/>
          <a:p>
            <a:pPr eaLnBrk="1" hangingPunct="1"/>
            <a:r>
              <a:rPr lang="en-US"/>
              <a:t>Outras propriedades úteis (2)</a:t>
            </a:r>
          </a:p>
        </p:txBody>
      </p:sp>
      <p:graphicFrame>
        <p:nvGraphicFramePr>
          <p:cNvPr id="33795" name="Object 5"/>
          <p:cNvGraphicFramePr>
            <a:graphicFrameLocks noChangeAspect="1"/>
          </p:cNvGraphicFramePr>
          <p:nvPr/>
        </p:nvGraphicFramePr>
        <p:xfrm>
          <a:off x="554038" y="1262063"/>
          <a:ext cx="2843212" cy="501650"/>
        </p:xfrm>
        <a:graphic>
          <a:graphicData uri="http://schemas.openxmlformats.org/presentationml/2006/ole">
            <mc:AlternateContent xmlns:mc="http://schemas.openxmlformats.org/markup-compatibility/2006">
              <mc:Choice xmlns:v="urn:schemas-microsoft-com:vml" Requires="v">
                <p:oleObj spid="_x0000_s418829" name="Equation" r:id="rId4" imgW="1155700" imgH="203200" progId="Equation.3">
                  <p:embed/>
                </p:oleObj>
              </mc:Choice>
              <mc:Fallback>
                <p:oleObj name="Equation" r:id="rId4" imgW="1155700" imgH="203200" progId="Equation.3">
                  <p:embed/>
                  <p:pic>
                    <p:nvPicPr>
                      <p:cNvPr id="3379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38" y="1262063"/>
                        <a:ext cx="2843212"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4137" name="Object 9"/>
          <p:cNvGraphicFramePr>
            <a:graphicFrameLocks noChangeAspect="1"/>
          </p:cNvGraphicFramePr>
          <p:nvPr/>
        </p:nvGraphicFramePr>
        <p:xfrm>
          <a:off x="4748213" y="1243013"/>
          <a:ext cx="3074987" cy="512762"/>
        </p:xfrm>
        <a:graphic>
          <a:graphicData uri="http://schemas.openxmlformats.org/presentationml/2006/ole">
            <mc:AlternateContent xmlns:mc="http://schemas.openxmlformats.org/markup-compatibility/2006">
              <mc:Choice xmlns:v="urn:schemas-microsoft-com:vml" Requires="v">
                <p:oleObj spid="_x0000_s418830" name="Equation" r:id="rId6" imgW="1218671" imgH="203112" progId="Equation.3">
                  <p:embed/>
                </p:oleObj>
              </mc:Choice>
              <mc:Fallback>
                <p:oleObj name="Equation" r:id="rId6" imgW="1218671" imgH="203112" progId="Equation.3">
                  <p:embed/>
                  <p:pic>
                    <p:nvPicPr>
                      <p:cNvPr id="30413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8213" y="1243013"/>
                        <a:ext cx="3074987"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4153" name="Object 25"/>
          <p:cNvGraphicFramePr>
            <a:graphicFrameLocks noChangeAspect="1"/>
          </p:cNvGraphicFramePr>
          <p:nvPr/>
        </p:nvGraphicFramePr>
        <p:xfrm>
          <a:off x="577850" y="2425700"/>
          <a:ext cx="3184525" cy="625475"/>
        </p:xfrm>
        <a:graphic>
          <a:graphicData uri="http://schemas.openxmlformats.org/presentationml/2006/ole">
            <mc:AlternateContent xmlns:mc="http://schemas.openxmlformats.org/markup-compatibility/2006">
              <mc:Choice xmlns:v="urn:schemas-microsoft-com:vml" Requires="v">
                <p:oleObj spid="_x0000_s418831" name="Equation" r:id="rId8" imgW="1231366" imgH="241195" progId="Equation.3">
                  <p:embed/>
                </p:oleObj>
              </mc:Choice>
              <mc:Fallback>
                <p:oleObj name="Equation" r:id="rId8" imgW="1231366" imgH="241195" progId="Equation.3">
                  <p:embed/>
                  <p:pic>
                    <p:nvPicPr>
                      <p:cNvPr id="304153" name="Object 2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7850" y="2425700"/>
                        <a:ext cx="3184525" cy="62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8" name="AutoShape 27"/>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graphicFrame>
        <p:nvGraphicFramePr>
          <p:cNvPr id="304169" name="Object 41"/>
          <p:cNvGraphicFramePr>
            <a:graphicFrameLocks noChangeAspect="1"/>
          </p:cNvGraphicFramePr>
          <p:nvPr/>
        </p:nvGraphicFramePr>
        <p:xfrm>
          <a:off x="5294313" y="3116263"/>
          <a:ext cx="3544887" cy="625475"/>
        </p:xfrm>
        <a:graphic>
          <a:graphicData uri="http://schemas.openxmlformats.org/presentationml/2006/ole">
            <mc:AlternateContent xmlns:mc="http://schemas.openxmlformats.org/markup-compatibility/2006">
              <mc:Choice xmlns:v="urn:schemas-microsoft-com:vml" Requires="v">
                <p:oleObj spid="_x0000_s418832" name="Equation" r:id="rId10" imgW="1371600" imgH="241300" progId="Equation.3">
                  <p:embed/>
                </p:oleObj>
              </mc:Choice>
              <mc:Fallback>
                <p:oleObj name="Equation" r:id="rId10" imgW="1371600" imgH="241300" progId="Equation.3">
                  <p:embed/>
                  <p:pic>
                    <p:nvPicPr>
                      <p:cNvPr id="304169" name="Object 4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4313" y="3116263"/>
                        <a:ext cx="3544887" cy="62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04175" name="Group 47"/>
          <p:cNvGrpSpPr>
            <a:grpSpLocks/>
          </p:cNvGrpSpPr>
          <p:nvPr/>
        </p:nvGrpSpPr>
        <p:grpSpPr bwMode="auto">
          <a:xfrm>
            <a:off x="3316288" y="3765550"/>
            <a:ext cx="3017837" cy="2814638"/>
            <a:chOff x="2089" y="2372"/>
            <a:chExt cx="1901" cy="1773"/>
          </a:xfrm>
        </p:grpSpPr>
        <p:grpSp>
          <p:nvGrpSpPr>
            <p:cNvPr id="33802" name="Group 42"/>
            <p:cNvGrpSpPr>
              <a:grpSpLocks/>
            </p:cNvGrpSpPr>
            <p:nvPr/>
          </p:nvGrpSpPr>
          <p:grpSpPr bwMode="auto">
            <a:xfrm>
              <a:off x="2089" y="2513"/>
              <a:ext cx="1901" cy="1491"/>
              <a:chOff x="2089" y="2513"/>
              <a:chExt cx="1901" cy="1491"/>
            </a:xfrm>
          </p:grpSpPr>
          <p:sp>
            <p:nvSpPr>
              <p:cNvPr id="33807" name="Line 31"/>
              <p:cNvSpPr>
                <a:spLocks noChangeShapeType="1"/>
              </p:cNvSpPr>
              <p:nvPr/>
            </p:nvSpPr>
            <p:spPr bwMode="auto">
              <a:xfrm>
                <a:off x="2089" y="3259"/>
                <a:ext cx="180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8" name="Line 32"/>
              <p:cNvSpPr>
                <a:spLocks noChangeShapeType="1"/>
              </p:cNvSpPr>
              <p:nvPr/>
            </p:nvSpPr>
            <p:spPr bwMode="auto">
              <a:xfrm flipV="1">
                <a:off x="2993" y="2513"/>
                <a:ext cx="0" cy="14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9" name="Oval 33"/>
              <p:cNvSpPr>
                <a:spLocks noChangeArrowheads="1"/>
              </p:cNvSpPr>
              <p:nvPr/>
            </p:nvSpPr>
            <p:spPr bwMode="auto">
              <a:xfrm>
                <a:off x="2332" y="2598"/>
                <a:ext cx="1322" cy="132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10" name="Line 34"/>
              <p:cNvSpPr>
                <a:spLocks noChangeShapeType="1"/>
              </p:cNvSpPr>
              <p:nvPr/>
            </p:nvSpPr>
            <p:spPr bwMode="auto">
              <a:xfrm flipV="1">
                <a:off x="2999" y="2807"/>
                <a:ext cx="474" cy="451"/>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11" name="Line 35"/>
              <p:cNvSpPr>
                <a:spLocks noChangeShapeType="1"/>
              </p:cNvSpPr>
              <p:nvPr/>
            </p:nvSpPr>
            <p:spPr bwMode="auto">
              <a:xfrm>
                <a:off x="2993" y="3271"/>
                <a:ext cx="474" cy="451"/>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12" name="Line 36"/>
              <p:cNvSpPr>
                <a:spLocks noChangeShapeType="1"/>
              </p:cNvSpPr>
              <p:nvPr/>
            </p:nvSpPr>
            <p:spPr bwMode="auto">
              <a:xfrm>
                <a:off x="3473" y="2823"/>
                <a:ext cx="0" cy="875"/>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13" name="Arc 37"/>
              <p:cNvSpPr>
                <a:spLocks/>
              </p:cNvSpPr>
              <p:nvPr/>
            </p:nvSpPr>
            <p:spPr bwMode="auto">
              <a:xfrm flipV="1">
                <a:off x="2983" y="2539"/>
                <a:ext cx="711" cy="661"/>
              </a:xfrm>
              <a:custGeom>
                <a:avLst/>
                <a:gdLst>
                  <a:gd name="T0" fmla="*/ 711 w 19996"/>
                  <a:gd name="T1" fmla="*/ 290 h 18599"/>
                  <a:gd name="T2" fmla="*/ 391 w 19996"/>
                  <a:gd name="T3" fmla="*/ 661 h 18599"/>
                  <a:gd name="T4" fmla="*/ 0 w 19996"/>
                  <a:gd name="T5" fmla="*/ 0 h 18599"/>
                  <a:gd name="T6" fmla="*/ 0 60000 65536"/>
                  <a:gd name="T7" fmla="*/ 0 60000 65536"/>
                  <a:gd name="T8" fmla="*/ 0 60000 65536"/>
                </a:gdLst>
                <a:ahLst/>
                <a:cxnLst>
                  <a:cxn ang="T6">
                    <a:pos x="T0" y="T1"/>
                  </a:cxn>
                  <a:cxn ang="T7">
                    <a:pos x="T2" y="T3"/>
                  </a:cxn>
                  <a:cxn ang="T8">
                    <a:pos x="T4" y="T5"/>
                  </a:cxn>
                </a:cxnLst>
                <a:rect l="0" t="0" r="r" b="b"/>
                <a:pathLst>
                  <a:path w="19996" h="18599" fill="none" extrusionOk="0">
                    <a:moveTo>
                      <a:pt x="19995" y="8168"/>
                    </a:moveTo>
                    <a:cubicBezTo>
                      <a:pt x="18211" y="12536"/>
                      <a:pt x="15046" y="16199"/>
                      <a:pt x="10983" y="18598"/>
                    </a:cubicBezTo>
                  </a:path>
                  <a:path w="19996" h="18599" stroke="0" extrusionOk="0">
                    <a:moveTo>
                      <a:pt x="19995" y="8168"/>
                    </a:moveTo>
                    <a:cubicBezTo>
                      <a:pt x="18211" y="12536"/>
                      <a:pt x="15046" y="16199"/>
                      <a:pt x="10983" y="18598"/>
                    </a:cubicBezTo>
                    <a:lnTo>
                      <a:pt x="0" y="0"/>
                    </a:lnTo>
                    <a:lnTo>
                      <a:pt x="19995" y="8168"/>
                    </a:lnTo>
                    <a:close/>
                  </a:path>
                </a:pathLst>
              </a:custGeom>
              <a:noFill/>
              <a:ln w="9525">
                <a:solidFill>
                  <a:schemeClr val="tx1"/>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3814" name="Object 38"/>
              <p:cNvGraphicFramePr>
                <a:graphicFrameLocks noChangeAspect="1"/>
              </p:cNvGraphicFramePr>
              <p:nvPr/>
            </p:nvGraphicFramePr>
            <p:xfrm>
              <a:off x="3684" y="3794"/>
              <a:ext cx="306" cy="153"/>
            </p:xfrm>
            <a:graphic>
              <a:graphicData uri="http://schemas.openxmlformats.org/presentationml/2006/ole">
                <mc:AlternateContent xmlns:mc="http://schemas.openxmlformats.org/markup-compatibility/2006">
                  <mc:Choice xmlns:v="urn:schemas-microsoft-com:vml" Requires="v">
                    <p:oleObj spid="_x0000_s418833" name="Equation" r:id="rId12" imgW="304536" imgH="152268" progId="Equation.3">
                      <p:embed/>
                    </p:oleObj>
                  </mc:Choice>
                  <mc:Fallback>
                    <p:oleObj name="Equation" r:id="rId12" imgW="304536" imgH="152268" progId="Equation.3">
                      <p:embed/>
                      <p:pic>
                        <p:nvPicPr>
                          <p:cNvPr id="33814" name="Object 3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84" y="3794"/>
                            <a:ext cx="306" cy="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815" name="Arc 39"/>
              <p:cNvSpPr>
                <a:spLocks/>
              </p:cNvSpPr>
              <p:nvPr/>
            </p:nvSpPr>
            <p:spPr bwMode="auto">
              <a:xfrm>
                <a:off x="2961" y="3285"/>
                <a:ext cx="711" cy="661"/>
              </a:xfrm>
              <a:custGeom>
                <a:avLst/>
                <a:gdLst>
                  <a:gd name="T0" fmla="*/ 711 w 19996"/>
                  <a:gd name="T1" fmla="*/ 290 h 18599"/>
                  <a:gd name="T2" fmla="*/ 391 w 19996"/>
                  <a:gd name="T3" fmla="*/ 661 h 18599"/>
                  <a:gd name="T4" fmla="*/ 0 w 19996"/>
                  <a:gd name="T5" fmla="*/ 0 h 18599"/>
                  <a:gd name="T6" fmla="*/ 0 60000 65536"/>
                  <a:gd name="T7" fmla="*/ 0 60000 65536"/>
                  <a:gd name="T8" fmla="*/ 0 60000 65536"/>
                </a:gdLst>
                <a:ahLst/>
                <a:cxnLst>
                  <a:cxn ang="T6">
                    <a:pos x="T0" y="T1"/>
                  </a:cxn>
                  <a:cxn ang="T7">
                    <a:pos x="T2" y="T3"/>
                  </a:cxn>
                  <a:cxn ang="T8">
                    <a:pos x="T4" y="T5"/>
                  </a:cxn>
                </a:cxnLst>
                <a:rect l="0" t="0" r="r" b="b"/>
                <a:pathLst>
                  <a:path w="19996" h="18599" fill="none" extrusionOk="0">
                    <a:moveTo>
                      <a:pt x="19995" y="8168"/>
                    </a:moveTo>
                    <a:cubicBezTo>
                      <a:pt x="18211" y="12536"/>
                      <a:pt x="15046" y="16199"/>
                      <a:pt x="10983" y="18598"/>
                    </a:cubicBezTo>
                  </a:path>
                  <a:path w="19996" h="18599" stroke="0" extrusionOk="0">
                    <a:moveTo>
                      <a:pt x="19995" y="8168"/>
                    </a:moveTo>
                    <a:cubicBezTo>
                      <a:pt x="18211" y="12536"/>
                      <a:pt x="15046" y="16199"/>
                      <a:pt x="10983" y="18598"/>
                    </a:cubicBezTo>
                    <a:lnTo>
                      <a:pt x="0" y="0"/>
                    </a:lnTo>
                    <a:lnTo>
                      <a:pt x="19995" y="8168"/>
                    </a:lnTo>
                    <a:close/>
                  </a:path>
                </a:pathLst>
              </a:custGeom>
              <a:noFill/>
              <a:ln w="9525">
                <a:solidFill>
                  <a:schemeClr val="tx1"/>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3816" name="Object 40"/>
              <p:cNvGraphicFramePr>
                <a:graphicFrameLocks noChangeAspect="1"/>
              </p:cNvGraphicFramePr>
              <p:nvPr/>
            </p:nvGraphicFramePr>
            <p:xfrm>
              <a:off x="3752" y="2517"/>
              <a:ext cx="192" cy="154"/>
            </p:xfrm>
            <a:graphic>
              <a:graphicData uri="http://schemas.openxmlformats.org/presentationml/2006/ole">
                <mc:AlternateContent xmlns:mc="http://schemas.openxmlformats.org/markup-compatibility/2006">
                  <mc:Choice xmlns:v="urn:schemas-microsoft-com:vml" Requires="v">
                    <p:oleObj spid="_x0000_s418834" name="Equation" r:id="rId14" imgW="190417" imgH="152334" progId="Equation.3">
                      <p:embed/>
                    </p:oleObj>
                  </mc:Choice>
                  <mc:Fallback>
                    <p:oleObj name="Equation" r:id="rId14" imgW="190417" imgH="152334" progId="Equation.3">
                      <p:embed/>
                      <p:pic>
                        <p:nvPicPr>
                          <p:cNvPr id="33816" name="Object 4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2" y="2517"/>
                            <a:ext cx="192"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3803" name="Text Box 43"/>
            <p:cNvSpPr txBox="1">
              <a:spLocks noChangeArrowheads="1"/>
            </p:cNvSpPr>
            <p:nvPr/>
          </p:nvSpPr>
          <p:spPr bwMode="auto">
            <a:xfrm>
              <a:off x="3658" y="3281"/>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p>
          </p:txBody>
        </p:sp>
        <p:sp>
          <p:nvSpPr>
            <p:cNvPr id="33804" name="Text Box 44"/>
            <p:cNvSpPr txBox="1">
              <a:spLocks noChangeArrowheads="1"/>
            </p:cNvSpPr>
            <p:nvPr/>
          </p:nvSpPr>
          <p:spPr bwMode="auto">
            <a:xfrm>
              <a:off x="2116" y="3281"/>
              <a:ext cx="2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p>
          </p:txBody>
        </p:sp>
        <p:sp>
          <p:nvSpPr>
            <p:cNvPr id="33805" name="Text Box 45"/>
            <p:cNvSpPr txBox="1">
              <a:spLocks noChangeArrowheads="1"/>
            </p:cNvSpPr>
            <p:nvPr/>
          </p:nvSpPr>
          <p:spPr bwMode="auto">
            <a:xfrm>
              <a:off x="3003" y="2372"/>
              <a:ext cx="1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latin typeface="Times New Roman" pitchFamily="18" charset="0"/>
                </a:rPr>
                <a:t>i</a:t>
              </a:r>
            </a:p>
          </p:txBody>
        </p:sp>
        <p:sp>
          <p:nvSpPr>
            <p:cNvPr id="33806" name="Text Box 46"/>
            <p:cNvSpPr txBox="1">
              <a:spLocks noChangeArrowheads="1"/>
            </p:cNvSpPr>
            <p:nvPr/>
          </p:nvSpPr>
          <p:spPr bwMode="auto">
            <a:xfrm>
              <a:off x="3003" y="3914"/>
              <a:ext cx="2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latin typeface="Times New Roman" pitchFamily="18" charset="0"/>
                </a:rPr>
                <a:t>-i</a:t>
              </a:r>
            </a:p>
          </p:txBody>
        </p:sp>
      </p:grpSp>
      <p:sp>
        <p:nvSpPr>
          <p:cNvPr id="304176" name="Text Box 48"/>
          <p:cNvSpPr txBox="1">
            <a:spLocks noChangeArrowheads="1"/>
          </p:cNvSpPr>
          <p:nvPr/>
        </p:nvSpPr>
        <p:spPr bwMode="auto">
          <a:xfrm>
            <a:off x="6900863" y="4432300"/>
            <a:ext cx="1720850" cy="2014538"/>
          </a:xfrm>
          <a:prstGeom prst="rect">
            <a:avLst/>
          </a:prstGeom>
          <a:solidFill>
            <a:srgbClr val="DDDDD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o cosseno </a:t>
            </a:r>
            <a:br>
              <a:rPr lang="en-US"/>
            </a:br>
            <a:r>
              <a:rPr lang="en-US"/>
              <a:t>corresponde a média de </a:t>
            </a:r>
          </a:p>
          <a:p>
            <a:pPr eaLnBrk="1" hangingPunct="1"/>
            <a:r>
              <a:rPr lang="en-US"/>
              <a:t>dois harmônicos de freqüências</a:t>
            </a:r>
          </a:p>
          <a:p>
            <a:pPr eaLnBrk="1" hangingPunct="1"/>
            <a:r>
              <a:rPr lang="en-US" i="1"/>
              <a:t>w e </a:t>
            </a:r>
            <a:r>
              <a:rPr lang="en-US"/>
              <a:t>-w</a:t>
            </a:r>
            <a:endParaRPr lang="en-US" i="1"/>
          </a:p>
        </p:txBody>
      </p:sp>
    </p:spTree>
    <p:extLst>
      <p:ext uri="{BB962C8B-B14F-4D97-AF65-F5344CB8AC3E}">
        <p14:creationId xmlns:p14="http://schemas.microsoft.com/office/powerpoint/2010/main" val="3946873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41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41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416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417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4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7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223838"/>
            <a:ext cx="7772400" cy="533400"/>
          </a:xfrm>
        </p:spPr>
        <p:txBody>
          <a:bodyPr/>
          <a:lstStyle/>
          <a:p>
            <a:pPr eaLnBrk="1" hangingPunct="1"/>
            <a:r>
              <a:rPr lang="en-US"/>
              <a:t>Outras propriedades úteis (2)</a:t>
            </a:r>
          </a:p>
        </p:txBody>
      </p:sp>
      <p:graphicFrame>
        <p:nvGraphicFramePr>
          <p:cNvPr id="34819" name="Object 3"/>
          <p:cNvGraphicFramePr>
            <a:graphicFrameLocks noChangeAspect="1"/>
          </p:cNvGraphicFramePr>
          <p:nvPr/>
        </p:nvGraphicFramePr>
        <p:xfrm>
          <a:off x="554038" y="1262063"/>
          <a:ext cx="2843212" cy="501650"/>
        </p:xfrm>
        <a:graphic>
          <a:graphicData uri="http://schemas.openxmlformats.org/presentationml/2006/ole">
            <mc:AlternateContent xmlns:mc="http://schemas.openxmlformats.org/markup-compatibility/2006">
              <mc:Choice xmlns:v="urn:schemas-microsoft-com:vml" Requires="v">
                <p:oleObj spid="_x0000_s419857" name="Equation" r:id="rId4" imgW="1155700" imgH="203200" progId="Equation.3">
                  <p:embed/>
                </p:oleObj>
              </mc:Choice>
              <mc:Fallback>
                <p:oleObj name="Equation" r:id="rId4" imgW="1155700" imgH="203200" progId="Equation.3">
                  <p:embed/>
                  <p:pic>
                    <p:nvPicPr>
                      <p:cNvPr id="348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38" y="1262063"/>
                        <a:ext cx="2843212"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4820" name="Object 4"/>
          <p:cNvGraphicFramePr>
            <a:graphicFrameLocks noChangeAspect="1"/>
          </p:cNvGraphicFramePr>
          <p:nvPr/>
        </p:nvGraphicFramePr>
        <p:xfrm>
          <a:off x="4748213" y="1243013"/>
          <a:ext cx="3074987" cy="512762"/>
        </p:xfrm>
        <a:graphic>
          <a:graphicData uri="http://schemas.openxmlformats.org/presentationml/2006/ole">
            <mc:AlternateContent xmlns:mc="http://schemas.openxmlformats.org/markup-compatibility/2006">
              <mc:Choice xmlns:v="urn:schemas-microsoft-com:vml" Requires="v">
                <p:oleObj spid="_x0000_s419858" name="Equation" r:id="rId6" imgW="1218671" imgH="203112" progId="Equation.3">
                  <p:embed/>
                </p:oleObj>
              </mc:Choice>
              <mc:Fallback>
                <p:oleObj name="Equation" r:id="rId6" imgW="1218671" imgH="203112" progId="Equation.3">
                  <p:embed/>
                  <p:pic>
                    <p:nvPicPr>
                      <p:cNvPr id="348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8213" y="1243013"/>
                        <a:ext cx="3074987"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8102" name="Object 6"/>
          <p:cNvGraphicFramePr>
            <a:graphicFrameLocks noChangeAspect="1"/>
          </p:cNvGraphicFramePr>
          <p:nvPr/>
        </p:nvGraphicFramePr>
        <p:xfrm>
          <a:off x="1535113" y="3062288"/>
          <a:ext cx="5483225" cy="625475"/>
        </p:xfrm>
        <a:graphic>
          <a:graphicData uri="http://schemas.openxmlformats.org/presentationml/2006/ole">
            <mc:AlternateContent xmlns:mc="http://schemas.openxmlformats.org/markup-compatibility/2006">
              <mc:Choice xmlns:v="urn:schemas-microsoft-com:vml" Requires="v">
                <p:oleObj spid="_x0000_s419859" name="Equation" r:id="rId8" imgW="2120900" imgH="241300" progId="Equation.3">
                  <p:embed/>
                </p:oleObj>
              </mc:Choice>
              <mc:Fallback>
                <p:oleObj name="Equation" r:id="rId8" imgW="2120900" imgH="241300" progId="Equation.3">
                  <p:embed/>
                  <p:pic>
                    <p:nvPicPr>
                      <p:cNvPr id="388102"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5113" y="3062288"/>
                        <a:ext cx="5483225" cy="625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22" name="AutoShape 7"/>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graphicFrame>
        <p:nvGraphicFramePr>
          <p:cNvPr id="388104" name="Object 8"/>
          <p:cNvGraphicFramePr>
            <a:graphicFrameLocks noChangeAspect="1"/>
          </p:cNvGraphicFramePr>
          <p:nvPr/>
        </p:nvGraphicFramePr>
        <p:xfrm>
          <a:off x="5108575" y="2176463"/>
          <a:ext cx="439738" cy="715962"/>
        </p:xfrm>
        <a:graphic>
          <a:graphicData uri="http://schemas.openxmlformats.org/presentationml/2006/ole">
            <mc:AlternateContent xmlns:mc="http://schemas.openxmlformats.org/markup-compatibility/2006">
              <mc:Choice xmlns:v="urn:schemas-microsoft-com:vml" Requires="v">
                <p:oleObj spid="_x0000_s419860" name="Equation" r:id="rId10" imgW="241195" imgH="393529" progId="Equation.3">
                  <p:embed/>
                </p:oleObj>
              </mc:Choice>
              <mc:Fallback>
                <p:oleObj name="Equation" r:id="rId10" imgW="241195" imgH="393529" progId="Equation.3">
                  <p:embed/>
                  <p:pic>
                    <p:nvPicPr>
                      <p:cNvPr id="38810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8575" y="2176463"/>
                        <a:ext cx="439738"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8105" name="Object 9"/>
          <p:cNvGraphicFramePr>
            <a:graphicFrameLocks noChangeAspect="1"/>
          </p:cNvGraphicFramePr>
          <p:nvPr/>
        </p:nvGraphicFramePr>
        <p:xfrm>
          <a:off x="5786438" y="2176463"/>
          <a:ext cx="322262" cy="715962"/>
        </p:xfrm>
        <a:graphic>
          <a:graphicData uri="http://schemas.openxmlformats.org/presentationml/2006/ole">
            <mc:AlternateContent xmlns:mc="http://schemas.openxmlformats.org/markup-compatibility/2006">
              <mc:Choice xmlns:v="urn:schemas-microsoft-com:vml" Requires="v">
                <p:oleObj spid="_x0000_s419861" name="Equation" r:id="rId12" imgW="177646" imgH="393359" progId="Equation.3">
                  <p:embed/>
                </p:oleObj>
              </mc:Choice>
              <mc:Fallback>
                <p:oleObj name="Equation" r:id="rId12" imgW="177646" imgH="393359" progId="Equation.3">
                  <p:embed/>
                  <p:pic>
                    <p:nvPicPr>
                      <p:cNvPr id="388105"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86438" y="2176463"/>
                        <a:ext cx="322262"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8106" name="Object 10"/>
          <p:cNvGraphicFramePr>
            <a:graphicFrameLocks noChangeAspect="1"/>
          </p:cNvGraphicFramePr>
          <p:nvPr/>
        </p:nvGraphicFramePr>
        <p:xfrm>
          <a:off x="6176963" y="2163763"/>
          <a:ext cx="1152525" cy="715962"/>
        </p:xfrm>
        <a:graphic>
          <a:graphicData uri="http://schemas.openxmlformats.org/presentationml/2006/ole">
            <mc:AlternateContent xmlns:mc="http://schemas.openxmlformats.org/markup-compatibility/2006">
              <mc:Choice xmlns:v="urn:schemas-microsoft-com:vml" Requires="v">
                <p:oleObj spid="_x0000_s419862" name="Equation" r:id="rId14" imgW="634725" imgH="393529" progId="Equation.3">
                  <p:embed/>
                </p:oleObj>
              </mc:Choice>
              <mc:Fallback>
                <p:oleObj name="Equation" r:id="rId14" imgW="634725" imgH="393529" progId="Equation.3">
                  <p:embed/>
                  <p:pic>
                    <p:nvPicPr>
                      <p:cNvPr id="38810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76963" y="2163763"/>
                        <a:ext cx="1152525" cy="71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88123" name="Group 27"/>
          <p:cNvGrpSpPr>
            <a:grpSpLocks/>
          </p:cNvGrpSpPr>
          <p:nvPr/>
        </p:nvGrpSpPr>
        <p:grpSpPr bwMode="auto">
          <a:xfrm>
            <a:off x="3359150" y="3738563"/>
            <a:ext cx="2759075" cy="2868612"/>
            <a:chOff x="2116" y="2355"/>
            <a:chExt cx="1738" cy="1807"/>
          </a:xfrm>
        </p:grpSpPr>
        <p:graphicFrame>
          <p:nvGraphicFramePr>
            <p:cNvPr id="34828" name="Object 19"/>
            <p:cNvGraphicFramePr>
              <a:graphicFrameLocks noChangeAspect="1"/>
            </p:cNvGraphicFramePr>
            <p:nvPr/>
          </p:nvGraphicFramePr>
          <p:xfrm>
            <a:off x="3492" y="2558"/>
            <a:ext cx="306" cy="153"/>
          </p:xfrm>
          <a:graphic>
            <a:graphicData uri="http://schemas.openxmlformats.org/presentationml/2006/ole">
              <mc:AlternateContent xmlns:mc="http://schemas.openxmlformats.org/markup-compatibility/2006">
                <mc:Choice xmlns:v="urn:schemas-microsoft-com:vml" Requires="v">
                  <p:oleObj spid="_x0000_s419863" name="Equation" r:id="rId16" imgW="304536" imgH="152268" progId="Equation.3">
                    <p:embed/>
                  </p:oleObj>
                </mc:Choice>
                <mc:Fallback>
                  <p:oleObj name="Equation" r:id="rId16" imgW="304536" imgH="152268" progId="Equation.3">
                    <p:embed/>
                    <p:pic>
                      <p:nvPicPr>
                        <p:cNvPr id="34828" name="Object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92" y="2558"/>
                          <a:ext cx="306" cy="1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4829" name="Group 22"/>
            <p:cNvGrpSpPr>
              <a:grpSpLocks/>
            </p:cNvGrpSpPr>
            <p:nvPr/>
          </p:nvGrpSpPr>
          <p:grpSpPr bwMode="auto">
            <a:xfrm rot="-5400000">
              <a:off x="2089" y="2513"/>
              <a:ext cx="1807" cy="1491"/>
              <a:chOff x="2089" y="2513"/>
              <a:chExt cx="1807" cy="1491"/>
            </a:xfrm>
          </p:grpSpPr>
          <p:sp>
            <p:nvSpPr>
              <p:cNvPr id="34835" name="Line 12"/>
              <p:cNvSpPr>
                <a:spLocks noChangeShapeType="1"/>
              </p:cNvSpPr>
              <p:nvPr/>
            </p:nvSpPr>
            <p:spPr bwMode="auto">
              <a:xfrm>
                <a:off x="2089" y="3259"/>
                <a:ext cx="180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6" name="Line 13"/>
              <p:cNvSpPr>
                <a:spLocks noChangeShapeType="1"/>
              </p:cNvSpPr>
              <p:nvPr/>
            </p:nvSpPr>
            <p:spPr bwMode="auto">
              <a:xfrm flipV="1">
                <a:off x="2993" y="2513"/>
                <a:ext cx="0" cy="14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7" name="Oval 14"/>
              <p:cNvSpPr>
                <a:spLocks noChangeArrowheads="1"/>
              </p:cNvSpPr>
              <p:nvPr/>
            </p:nvSpPr>
            <p:spPr bwMode="auto">
              <a:xfrm>
                <a:off x="2332" y="2598"/>
                <a:ext cx="1322" cy="132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8" name="Line 15"/>
              <p:cNvSpPr>
                <a:spLocks noChangeShapeType="1"/>
              </p:cNvSpPr>
              <p:nvPr/>
            </p:nvSpPr>
            <p:spPr bwMode="auto">
              <a:xfrm flipV="1">
                <a:off x="2999" y="2807"/>
                <a:ext cx="474" cy="451"/>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9" name="Line 16"/>
              <p:cNvSpPr>
                <a:spLocks noChangeShapeType="1"/>
              </p:cNvSpPr>
              <p:nvPr/>
            </p:nvSpPr>
            <p:spPr bwMode="auto">
              <a:xfrm>
                <a:off x="2993" y="3271"/>
                <a:ext cx="474" cy="451"/>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40" name="Line 17"/>
              <p:cNvSpPr>
                <a:spLocks noChangeShapeType="1"/>
              </p:cNvSpPr>
              <p:nvPr/>
            </p:nvSpPr>
            <p:spPr bwMode="auto">
              <a:xfrm>
                <a:off x="3473" y="2823"/>
                <a:ext cx="0" cy="875"/>
              </a:xfrm>
              <a:prstGeom prst="line">
                <a:avLst/>
              </a:prstGeom>
              <a:noFill/>
              <a:ln w="9525">
                <a:solidFill>
                  <a:schemeClr val="tx1"/>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41" name="Arc 18"/>
              <p:cNvSpPr>
                <a:spLocks/>
              </p:cNvSpPr>
              <p:nvPr/>
            </p:nvSpPr>
            <p:spPr bwMode="auto">
              <a:xfrm flipV="1">
                <a:off x="2983" y="2539"/>
                <a:ext cx="711" cy="661"/>
              </a:xfrm>
              <a:custGeom>
                <a:avLst/>
                <a:gdLst>
                  <a:gd name="T0" fmla="*/ 711 w 19996"/>
                  <a:gd name="T1" fmla="*/ 290 h 18599"/>
                  <a:gd name="T2" fmla="*/ 391 w 19996"/>
                  <a:gd name="T3" fmla="*/ 661 h 18599"/>
                  <a:gd name="T4" fmla="*/ 0 w 19996"/>
                  <a:gd name="T5" fmla="*/ 0 h 18599"/>
                  <a:gd name="T6" fmla="*/ 0 60000 65536"/>
                  <a:gd name="T7" fmla="*/ 0 60000 65536"/>
                  <a:gd name="T8" fmla="*/ 0 60000 65536"/>
                </a:gdLst>
                <a:ahLst/>
                <a:cxnLst>
                  <a:cxn ang="T6">
                    <a:pos x="T0" y="T1"/>
                  </a:cxn>
                  <a:cxn ang="T7">
                    <a:pos x="T2" y="T3"/>
                  </a:cxn>
                  <a:cxn ang="T8">
                    <a:pos x="T4" y="T5"/>
                  </a:cxn>
                </a:cxnLst>
                <a:rect l="0" t="0" r="r" b="b"/>
                <a:pathLst>
                  <a:path w="19996" h="18599" fill="none" extrusionOk="0">
                    <a:moveTo>
                      <a:pt x="19995" y="8168"/>
                    </a:moveTo>
                    <a:cubicBezTo>
                      <a:pt x="18211" y="12536"/>
                      <a:pt x="15046" y="16199"/>
                      <a:pt x="10983" y="18598"/>
                    </a:cubicBezTo>
                  </a:path>
                  <a:path w="19996" h="18599" stroke="0" extrusionOk="0">
                    <a:moveTo>
                      <a:pt x="19995" y="8168"/>
                    </a:moveTo>
                    <a:cubicBezTo>
                      <a:pt x="18211" y="12536"/>
                      <a:pt x="15046" y="16199"/>
                      <a:pt x="10983" y="18598"/>
                    </a:cubicBezTo>
                    <a:lnTo>
                      <a:pt x="0" y="0"/>
                    </a:lnTo>
                    <a:lnTo>
                      <a:pt x="19995" y="8168"/>
                    </a:lnTo>
                    <a:close/>
                  </a:path>
                </a:pathLst>
              </a:custGeom>
              <a:noFill/>
              <a:ln w="9525">
                <a:solidFill>
                  <a:schemeClr val="tx1"/>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42" name="Arc 20"/>
              <p:cNvSpPr>
                <a:spLocks/>
              </p:cNvSpPr>
              <p:nvPr/>
            </p:nvSpPr>
            <p:spPr bwMode="auto">
              <a:xfrm>
                <a:off x="2961" y="3285"/>
                <a:ext cx="711" cy="661"/>
              </a:xfrm>
              <a:custGeom>
                <a:avLst/>
                <a:gdLst>
                  <a:gd name="T0" fmla="*/ 711 w 19996"/>
                  <a:gd name="T1" fmla="*/ 290 h 18599"/>
                  <a:gd name="T2" fmla="*/ 391 w 19996"/>
                  <a:gd name="T3" fmla="*/ 661 h 18599"/>
                  <a:gd name="T4" fmla="*/ 0 w 19996"/>
                  <a:gd name="T5" fmla="*/ 0 h 18599"/>
                  <a:gd name="T6" fmla="*/ 0 60000 65536"/>
                  <a:gd name="T7" fmla="*/ 0 60000 65536"/>
                  <a:gd name="T8" fmla="*/ 0 60000 65536"/>
                </a:gdLst>
                <a:ahLst/>
                <a:cxnLst>
                  <a:cxn ang="T6">
                    <a:pos x="T0" y="T1"/>
                  </a:cxn>
                  <a:cxn ang="T7">
                    <a:pos x="T2" y="T3"/>
                  </a:cxn>
                  <a:cxn ang="T8">
                    <a:pos x="T4" y="T5"/>
                  </a:cxn>
                </a:cxnLst>
                <a:rect l="0" t="0" r="r" b="b"/>
                <a:pathLst>
                  <a:path w="19996" h="18599" fill="none" extrusionOk="0">
                    <a:moveTo>
                      <a:pt x="19995" y="8168"/>
                    </a:moveTo>
                    <a:cubicBezTo>
                      <a:pt x="18211" y="12536"/>
                      <a:pt x="15046" y="16199"/>
                      <a:pt x="10983" y="18598"/>
                    </a:cubicBezTo>
                  </a:path>
                  <a:path w="19996" h="18599" stroke="0" extrusionOk="0">
                    <a:moveTo>
                      <a:pt x="19995" y="8168"/>
                    </a:moveTo>
                    <a:cubicBezTo>
                      <a:pt x="18211" y="12536"/>
                      <a:pt x="15046" y="16199"/>
                      <a:pt x="10983" y="18598"/>
                    </a:cubicBezTo>
                    <a:lnTo>
                      <a:pt x="0" y="0"/>
                    </a:lnTo>
                    <a:lnTo>
                      <a:pt x="19995" y="8168"/>
                    </a:lnTo>
                    <a:close/>
                  </a:path>
                </a:pathLst>
              </a:custGeom>
              <a:noFill/>
              <a:ln w="9525">
                <a:solidFill>
                  <a:schemeClr val="tx1"/>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aphicFrame>
          <p:nvGraphicFramePr>
            <p:cNvPr id="34830" name="Object 21"/>
            <p:cNvGraphicFramePr>
              <a:graphicFrameLocks noChangeAspect="1"/>
            </p:cNvGraphicFramePr>
            <p:nvPr/>
          </p:nvGraphicFramePr>
          <p:xfrm>
            <a:off x="2215" y="2545"/>
            <a:ext cx="192" cy="154"/>
          </p:xfrm>
          <a:graphic>
            <a:graphicData uri="http://schemas.openxmlformats.org/presentationml/2006/ole">
              <mc:AlternateContent xmlns:mc="http://schemas.openxmlformats.org/markup-compatibility/2006">
                <mc:Choice xmlns:v="urn:schemas-microsoft-com:vml" Requires="v">
                  <p:oleObj spid="_x0000_s419864" name="Equation" r:id="rId18" imgW="190417" imgH="152334" progId="Equation.3">
                    <p:embed/>
                  </p:oleObj>
                </mc:Choice>
                <mc:Fallback>
                  <p:oleObj name="Equation" r:id="rId18" imgW="190417" imgH="152334" progId="Equation.3">
                    <p:embed/>
                    <p:pic>
                      <p:nvPicPr>
                        <p:cNvPr id="34830" name="Object 2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15" y="2545"/>
                          <a:ext cx="192" cy="1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31" name="Text Box 23"/>
            <p:cNvSpPr txBox="1">
              <a:spLocks noChangeArrowheads="1"/>
            </p:cNvSpPr>
            <p:nvPr/>
          </p:nvSpPr>
          <p:spPr bwMode="auto">
            <a:xfrm>
              <a:off x="3658" y="3281"/>
              <a:ext cx="1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p>
          </p:txBody>
        </p:sp>
        <p:sp>
          <p:nvSpPr>
            <p:cNvPr id="34832" name="Text Box 24"/>
            <p:cNvSpPr txBox="1">
              <a:spLocks noChangeArrowheads="1"/>
            </p:cNvSpPr>
            <p:nvPr/>
          </p:nvSpPr>
          <p:spPr bwMode="auto">
            <a:xfrm>
              <a:off x="2116" y="3281"/>
              <a:ext cx="24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-1</a:t>
              </a:r>
            </a:p>
          </p:txBody>
        </p:sp>
        <p:sp>
          <p:nvSpPr>
            <p:cNvPr id="34833" name="Text Box 25"/>
            <p:cNvSpPr txBox="1">
              <a:spLocks noChangeArrowheads="1"/>
            </p:cNvSpPr>
            <p:nvPr/>
          </p:nvSpPr>
          <p:spPr bwMode="auto">
            <a:xfrm>
              <a:off x="3003" y="2372"/>
              <a:ext cx="15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latin typeface="Times New Roman" pitchFamily="18" charset="0"/>
                </a:rPr>
                <a:t>i</a:t>
              </a:r>
            </a:p>
          </p:txBody>
        </p:sp>
        <p:sp>
          <p:nvSpPr>
            <p:cNvPr id="34834" name="Text Box 26"/>
            <p:cNvSpPr txBox="1">
              <a:spLocks noChangeArrowheads="1"/>
            </p:cNvSpPr>
            <p:nvPr/>
          </p:nvSpPr>
          <p:spPr bwMode="auto">
            <a:xfrm>
              <a:off x="3003" y="3914"/>
              <a:ext cx="2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latin typeface="Times New Roman" pitchFamily="18" charset="0"/>
                </a:rPr>
                <a:t>-i</a:t>
              </a:r>
            </a:p>
          </p:txBody>
        </p:sp>
      </p:grpSp>
      <p:sp>
        <p:nvSpPr>
          <p:cNvPr id="388124" name="Text Box 28"/>
          <p:cNvSpPr txBox="1">
            <a:spLocks noChangeArrowheads="1"/>
          </p:cNvSpPr>
          <p:nvPr/>
        </p:nvSpPr>
        <p:spPr bwMode="auto">
          <a:xfrm>
            <a:off x="6900863" y="4432300"/>
            <a:ext cx="19113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o seno também </a:t>
            </a:r>
            <a:br>
              <a:rPr lang="en-US"/>
            </a:br>
            <a:r>
              <a:rPr lang="en-US"/>
              <a:t>corresponde a </a:t>
            </a:r>
          </a:p>
          <a:p>
            <a:pPr eaLnBrk="1" hangingPunct="1"/>
            <a:r>
              <a:rPr lang="en-US"/>
              <a:t>dois harmônicos:</a:t>
            </a:r>
          </a:p>
          <a:p>
            <a:pPr eaLnBrk="1" hangingPunct="1"/>
            <a:r>
              <a:rPr lang="en-US" i="1"/>
              <a:t>w e </a:t>
            </a:r>
            <a:r>
              <a:rPr lang="en-US"/>
              <a:t>-w</a:t>
            </a:r>
            <a:endParaRPr lang="en-US" i="1"/>
          </a:p>
        </p:txBody>
      </p:sp>
    </p:spTree>
    <p:extLst>
      <p:ext uri="{BB962C8B-B14F-4D97-AF65-F5344CB8AC3E}">
        <p14:creationId xmlns:p14="http://schemas.microsoft.com/office/powerpoint/2010/main" val="4101329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81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81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810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8810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8812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8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24"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33400" y="223838"/>
            <a:ext cx="7772400" cy="533400"/>
          </a:xfrm>
        </p:spPr>
        <p:txBody>
          <a:bodyPr/>
          <a:lstStyle/>
          <a:p>
            <a:pPr eaLnBrk="1" hangingPunct="1"/>
            <a:r>
              <a:rPr lang="en-US"/>
              <a:t>Outras propriedades úteis (3)</a:t>
            </a:r>
          </a:p>
        </p:txBody>
      </p:sp>
      <p:graphicFrame>
        <p:nvGraphicFramePr>
          <p:cNvPr id="35843" name="Object 3"/>
          <p:cNvGraphicFramePr>
            <a:graphicFrameLocks noChangeAspect="1"/>
          </p:cNvGraphicFramePr>
          <p:nvPr/>
        </p:nvGraphicFramePr>
        <p:xfrm>
          <a:off x="1539875" y="1306513"/>
          <a:ext cx="4656138" cy="565150"/>
        </p:xfrm>
        <a:graphic>
          <a:graphicData uri="http://schemas.openxmlformats.org/presentationml/2006/ole">
            <mc:AlternateContent xmlns:mc="http://schemas.openxmlformats.org/markup-compatibility/2006">
              <mc:Choice xmlns:v="urn:schemas-microsoft-com:vml" Requires="v">
                <p:oleObj spid="_x0000_s420873" name="Equation" r:id="rId4" imgW="1892300" imgH="228600" progId="Equation.3">
                  <p:embed/>
                </p:oleObj>
              </mc:Choice>
              <mc:Fallback>
                <p:oleObj name="Equation" r:id="rId4" imgW="1892300" imgH="228600" progId="Equation.3">
                  <p:embed/>
                  <p:pic>
                    <p:nvPicPr>
                      <p:cNvPr id="358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9875" y="1306513"/>
                        <a:ext cx="4656138"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844" name="Object 7"/>
          <p:cNvGraphicFramePr>
            <a:graphicFrameLocks noChangeAspect="1"/>
          </p:cNvGraphicFramePr>
          <p:nvPr/>
        </p:nvGraphicFramePr>
        <p:xfrm>
          <a:off x="1543050" y="2259013"/>
          <a:ext cx="4906963" cy="565150"/>
        </p:xfrm>
        <a:graphic>
          <a:graphicData uri="http://schemas.openxmlformats.org/presentationml/2006/ole">
            <mc:AlternateContent xmlns:mc="http://schemas.openxmlformats.org/markup-compatibility/2006">
              <mc:Choice xmlns:v="urn:schemas-microsoft-com:vml" Requires="v">
                <p:oleObj spid="_x0000_s420874" name="Equation" r:id="rId6" imgW="1993900" imgH="228600" progId="Equation.3">
                  <p:embed/>
                </p:oleObj>
              </mc:Choice>
              <mc:Fallback>
                <p:oleObj name="Equation" r:id="rId6" imgW="1993900" imgH="228600" progId="Equation.3">
                  <p:embed/>
                  <p:pic>
                    <p:nvPicPr>
                      <p:cNvPr id="35844"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3050" y="2259013"/>
                        <a:ext cx="4906963"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648" name="Object 8"/>
          <p:cNvGraphicFramePr>
            <a:graphicFrameLocks noChangeAspect="1"/>
          </p:cNvGraphicFramePr>
          <p:nvPr/>
        </p:nvGraphicFramePr>
        <p:xfrm>
          <a:off x="2997200" y="3367088"/>
          <a:ext cx="2749550" cy="565150"/>
        </p:xfrm>
        <a:graphic>
          <a:graphicData uri="http://schemas.openxmlformats.org/presentationml/2006/ole">
            <mc:AlternateContent xmlns:mc="http://schemas.openxmlformats.org/markup-compatibility/2006">
              <mc:Choice xmlns:v="urn:schemas-microsoft-com:vml" Requires="v">
                <p:oleObj spid="_x0000_s420875" name="Equation" r:id="rId8" imgW="1117600" imgH="228600" progId="Equation.3">
                  <p:embed/>
                </p:oleObj>
              </mc:Choice>
              <mc:Fallback>
                <p:oleObj name="Equation" r:id="rId8" imgW="1117600" imgH="228600" progId="Equation.3">
                  <p:embed/>
                  <p:pic>
                    <p:nvPicPr>
                      <p:cNvPr id="368648"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97200" y="3367088"/>
                        <a:ext cx="2749550"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8650" name="Object 10"/>
          <p:cNvGraphicFramePr>
            <a:graphicFrameLocks noChangeAspect="1"/>
          </p:cNvGraphicFramePr>
          <p:nvPr/>
        </p:nvGraphicFramePr>
        <p:xfrm>
          <a:off x="2965450" y="4467225"/>
          <a:ext cx="2344738" cy="1066800"/>
        </p:xfrm>
        <a:graphic>
          <a:graphicData uri="http://schemas.openxmlformats.org/presentationml/2006/ole">
            <mc:AlternateContent xmlns:mc="http://schemas.openxmlformats.org/markup-compatibility/2006">
              <mc:Choice xmlns:v="urn:schemas-microsoft-com:vml" Requires="v">
                <p:oleObj spid="_x0000_s420876" name="Equation" r:id="rId10" imgW="952087" imgH="431613" progId="Equation.3">
                  <p:embed/>
                </p:oleObj>
              </mc:Choice>
              <mc:Fallback>
                <p:oleObj name="Equation" r:id="rId10" imgW="952087" imgH="431613" progId="Equation.3">
                  <p:embed/>
                  <p:pic>
                    <p:nvPicPr>
                      <p:cNvPr id="36865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65450" y="4467225"/>
                        <a:ext cx="2344738"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847" name="AutoShape 11"/>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321855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686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68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381000"/>
            <a:ext cx="7772400" cy="762000"/>
          </a:xfrm>
        </p:spPr>
        <p:txBody>
          <a:bodyPr/>
          <a:lstStyle/>
          <a:p>
            <a:pPr eaLnBrk="1" hangingPunct="1"/>
            <a:r>
              <a:rPr lang="en-US" sz="2800"/>
              <a:t>Amplitude e fase de complexos</a:t>
            </a:r>
          </a:p>
        </p:txBody>
      </p:sp>
      <p:sp>
        <p:nvSpPr>
          <p:cNvPr id="36867" name="Oval 4"/>
          <p:cNvSpPr>
            <a:spLocks noChangeArrowheads="1"/>
          </p:cNvSpPr>
          <p:nvPr/>
        </p:nvSpPr>
        <p:spPr bwMode="auto">
          <a:xfrm>
            <a:off x="685800" y="3036888"/>
            <a:ext cx="2216150" cy="221615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8" name="Line 5"/>
          <p:cNvSpPr>
            <a:spLocks noChangeShapeType="1"/>
          </p:cNvSpPr>
          <p:nvPr/>
        </p:nvSpPr>
        <p:spPr bwMode="auto">
          <a:xfrm>
            <a:off x="446088" y="4144963"/>
            <a:ext cx="2922587"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69" name="Line 6"/>
          <p:cNvSpPr>
            <a:spLocks noChangeShapeType="1"/>
          </p:cNvSpPr>
          <p:nvPr/>
        </p:nvSpPr>
        <p:spPr bwMode="auto">
          <a:xfrm flipV="1">
            <a:off x="1793875" y="2454275"/>
            <a:ext cx="0" cy="3051175"/>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0" name="Oval 7"/>
          <p:cNvSpPr>
            <a:spLocks noChangeArrowheads="1"/>
          </p:cNvSpPr>
          <p:nvPr/>
        </p:nvSpPr>
        <p:spPr bwMode="auto">
          <a:xfrm>
            <a:off x="2619375" y="3449638"/>
            <a:ext cx="88900" cy="889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1" name="Line 8"/>
          <p:cNvSpPr>
            <a:spLocks noChangeShapeType="1"/>
          </p:cNvSpPr>
          <p:nvPr/>
        </p:nvSpPr>
        <p:spPr bwMode="auto">
          <a:xfrm flipV="1">
            <a:off x="1781175" y="3487738"/>
            <a:ext cx="863600" cy="6635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2" name="Freeform 9"/>
          <p:cNvSpPr>
            <a:spLocks/>
          </p:cNvSpPr>
          <p:nvPr/>
        </p:nvSpPr>
        <p:spPr bwMode="auto">
          <a:xfrm>
            <a:off x="2122488" y="3890963"/>
            <a:ext cx="77787" cy="260350"/>
          </a:xfrm>
          <a:custGeom>
            <a:avLst/>
            <a:gdLst>
              <a:gd name="T0" fmla="*/ 70964 w 57"/>
              <a:gd name="T1" fmla="*/ 260350 h 176"/>
              <a:gd name="T2" fmla="*/ 76422 w 57"/>
              <a:gd name="T3" fmla="*/ 147926 h 176"/>
              <a:gd name="T4" fmla="*/ 60046 w 57"/>
              <a:gd name="T5" fmla="*/ 71005 h 176"/>
              <a:gd name="T6" fmla="*/ 0 w 57"/>
              <a:gd name="T7" fmla="*/ 0 h 1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176">
                <a:moveTo>
                  <a:pt x="52" y="176"/>
                </a:moveTo>
                <a:cubicBezTo>
                  <a:pt x="53" y="163"/>
                  <a:pt x="57" y="121"/>
                  <a:pt x="56" y="100"/>
                </a:cubicBezTo>
                <a:cubicBezTo>
                  <a:pt x="55" y="79"/>
                  <a:pt x="53" y="65"/>
                  <a:pt x="44" y="48"/>
                </a:cubicBezTo>
                <a:cubicBezTo>
                  <a:pt x="35" y="31"/>
                  <a:pt x="9" y="10"/>
                  <a:pt x="0" y="0"/>
                </a:cubicBezTo>
              </a:path>
            </a:pathLst>
          </a:custGeom>
          <a:noFill/>
          <a:ln w="9525">
            <a:solidFill>
              <a:schemeClr val="tx1"/>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3" name="Text Box 10"/>
          <p:cNvSpPr txBox="1">
            <a:spLocks noChangeArrowheads="1"/>
          </p:cNvSpPr>
          <p:nvPr/>
        </p:nvSpPr>
        <p:spPr bwMode="auto">
          <a:xfrm>
            <a:off x="2190750" y="3719513"/>
            <a:ext cx="3032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latin typeface="Times New Roman" pitchFamily="18" charset="0"/>
                <a:sym typeface="Symbol" pitchFamily="18" charset="2"/>
              </a:rPr>
              <a:t></a:t>
            </a:r>
          </a:p>
        </p:txBody>
      </p:sp>
      <p:sp>
        <p:nvSpPr>
          <p:cNvPr id="36874" name="Line 11"/>
          <p:cNvSpPr>
            <a:spLocks noChangeShapeType="1"/>
          </p:cNvSpPr>
          <p:nvPr/>
        </p:nvSpPr>
        <p:spPr bwMode="auto">
          <a:xfrm>
            <a:off x="2668588" y="3522663"/>
            <a:ext cx="0" cy="62230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6875" name="Object 12"/>
          <p:cNvGraphicFramePr>
            <a:graphicFrameLocks noChangeAspect="1"/>
          </p:cNvGraphicFramePr>
          <p:nvPr/>
        </p:nvGraphicFramePr>
        <p:xfrm>
          <a:off x="966788" y="3683000"/>
          <a:ext cx="757237" cy="293688"/>
        </p:xfrm>
        <a:graphic>
          <a:graphicData uri="http://schemas.openxmlformats.org/presentationml/2006/ole">
            <mc:AlternateContent xmlns:mc="http://schemas.openxmlformats.org/markup-compatibility/2006">
              <mc:Choice xmlns:v="urn:schemas-microsoft-com:vml" Requires="v">
                <p:oleObj spid="_x0000_s421899" name="Equation" r:id="rId4" imgW="457002" imgH="177723" progId="Equation.3">
                  <p:embed/>
                </p:oleObj>
              </mc:Choice>
              <mc:Fallback>
                <p:oleObj name="Equation" r:id="rId4" imgW="457002" imgH="177723" progId="Equation.3">
                  <p:embed/>
                  <p:pic>
                    <p:nvPicPr>
                      <p:cNvPr id="36875"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788" y="3683000"/>
                        <a:ext cx="757237" cy="2936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76" name="Line 13"/>
          <p:cNvSpPr>
            <a:spLocks noChangeShapeType="1"/>
          </p:cNvSpPr>
          <p:nvPr/>
        </p:nvSpPr>
        <p:spPr bwMode="auto">
          <a:xfrm flipH="1">
            <a:off x="1792288" y="3459163"/>
            <a:ext cx="83185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877" name="Text Box 14"/>
          <p:cNvSpPr txBox="1">
            <a:spLocks noChangeArrowheads="1"/>
          </p:cNvSpPr>
          <p:nvPr/>
        </p:nvSpPr>
        <p:spPr bwMode="auto">
          <a:xfrm>
            <a:off x="2871788" y="4133850"/>
            <a:ext cx="323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A</a:t>
            </a:r>
            <a:endParaRPr lang="en-US" i="1">
              <a:latin typeface="Times New Roman" pitchFamily="18" charset="0"/>
            </a:endParaRPr>
          </a:p>
        </p:txBody>
      </p:sp>
      <p:sp>
        <p:nvSpPr>
          <p:cNvPr id="36878" name="Text Box 15"/>
          <p:cNvSpPr txBox="1">
            <a:spLocks noChangeArrowheads="1"/>
          </p:cNvSpPr>
          <p:nvPr/>
        </p:nvSpPr>
        <p:spPr bwMode="auto">
          <a:xfrm>
            <a:off x="336550" y="4133850"/>
            <a:ext cx="400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-A</a:t>
            </a:r>
            <a:endParaRPr lang="en-US" i="1">
              <a:latin typeface="Times New Roman" pitchFamily="18" charset="0"/>
            </a:endParaRPr>
          </a:p>
        </p:txBody>
      </p:sp>
      <p:sp>
        <p:nvSpPr>
          <p:cNvPr id="36879" name="Text Box 16"/>
          <p:cNvSpPr txBox="1">
            <a:spLocks noChangeArrowheads="1"/>
          </p:cNvSpPr>
          <p:nvPr/>
        </p:nvSpPr>
        <p:spPr bwMode="auto">
          <a:xfrm>
            <a:off x="2741613" y="1355725"/>
            <a:ext cx="2095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a:latin typeface="Times New Roman" pitchFamily="18" charset="0"/>
              </a:rPr>
              <a:t>Dado um valor:</a:t>
            </a:r>
            <a:endParaRPr lang="en-US" sz="2400">
              <a:latin typeface="Times New Roman" pitchFamily="18" charset="0"/>
            </a:endParaRPr>
          </a:p>
        </p:txBody>
      </p:sp>
      <p:graphicFrame>
        <p:nvGraphicFramePr>
          <p:cNvPr id="36880" name="Object 17"/>
          <p:cNvGraphicFramePr>
            <a:graphicFrameLocks noChangeAspect="1"/>
          </p:cNvGraphicFramePr>
          <p:nvPr/>
        </p:nvGraphicFramePr>
        <p:xfrm>
          <a:off x="2995613" y="1911350"/>
          <a:ext cx="4449762" cy="515938"/>
        </p:xfrm>
        <a:graphic>
          <a:graphicData uri="http://schemas.openxmlformats.org/presentationml/2006/ole">
            <mc:AlternateContent xmlns:mc="http://schemas.openxmlformats.org/markup-compatibility/2006">
              <mc:Choice xmlns:v="urn:schemas-microsoft-com:vml" Requires="v">
                <p:oleObj spid="_x0000_s421900" name="Equation" r:id="rId6" imgW="1752600" imgH="203200" progId="Equation.3">
                  <p:embed/>
                </p:oleObj>
              </mc:Choice>
              <mc:Fallback>
                <p:oleObj name="Equation" r:id="rId6" imgW="1752600" imgH="203200" progId="Equation.3">
                  <p:embed/>
                  <p:pic>
                    <p:nvPicPr>
                      <p:cNvPr id="3688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5613" y="1911350"/>
                        <a:ext cx="4449762" cy="515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5170" name="Object 18"/>
          <p:cNvGraphicFramePr>
            <a:graphicFrameLocks noChangeAspect="1"/>
          </p:cNvGraphicFramePr>
          <p:nvPr/>
        </p:nvGraphicFramePr>
        <p:xfrm>
          <a:off x="4148138" y="3024188"/>
          <a:ext cx="2805112" cy="579437"/>
        </p:xfrm>
        <a:graphic>
          <a:graphicData uri="http://schemas.openxmlformats.org/presentationml/2006/ole">
            <mc:AlternateContent xmlns:mc="http://schemas.openxmlformats.org/markup-compatibility/2006">
              <mc:Choice xmlns:v="urn:schemas-microsoft-com:vml" Requires="v">
                <p:oleObj spid="_x0000_s421901" name="Equation" r:id="rId8" imgW="1104900" imgH="228600" progId="Equation.3">
                  <p:embed/>
                </p:oleObj>
              </mc:Choice>
              <mc:Fallback>
                <p:oleObj name="Equation" r:id="rId8" imgW="1104900" imgH="228600" progId="Equation.3">
                  <p:embed/>
                  <p:pic>
                    <p:nvPicPr>
                      <p:cNvPr id="305170"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8138" y="3024188"/>
                        <a:ext cx="2805112" cy="579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5171" name="Object 19"/>
          <p:cNvGraphicFramePr>
            <a:graphicFrameLocks noChangeAspect="1"/>
          </p:cNvGraphicFramePr>
          <p:nvPr/>
        </p:nvGraphicFramePr>
        <p:xfrm>
          <a:off x="4513263" y="4425950"/>
          <a:ext cx="1546225" cy="998538"/>
        </p:xfrm>
        <a:graphic>
          <a:graphicData uri="http://schemas.openxmlformats.org/presentationml/2006/ole">
            <mc:AlternateContent xmlns:mc="http://schemas.openxmlformats.org/markup-compatibility/2006">
              <mc:Choice xmlns:v="urn:schemas-microsoft-com:vml" Requires="v">
                <p:oleObj spid="_x0000_s421902" name="Equation" r:id="rId10" imgW="609336" imgH="393529" progId="Equation.3">
                  <p:embed/>
                </p:oleObj>
              </mc:Choice>
              <mc:Fallback>
                <p:oleObj name="Equation" r:id="rId10" imgW="609336" imgH="393529" progId="Equation.3">
                  <p:embed/>
                  <p:pic>
                    <p:nvPicPr>
                      <p:cNvPr id="305171"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3263" y="4425950"/>
                        <a:ext cx="1546225" cy="998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5172" name="Text Box 20"/>
          <p:cNvSpPr txBox="1">
            <a:spLocks noChangeArrowheads="1"/>
          </p:cNvSpPr>
          <p:nvPr/>
        </p:nvSpPr>
        <p:spPr bwMode="auto">
          <a:xfrm>
            <a:off x="6837363" y="3486150"/>
            <a:ext cx="1644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i="1">
                <a:latin typeface="Times New Roman" pitchFamily="18" charset="0"/>
              </a:rPr>
              <a:t>Amplitude</a:t>
            </a:r>
          </a:p>
        </p:txBody>
      </p:sp>
      <p:sp>
        <p:nvSpPr>
          <p:cNvPr id="305173" name="Text Box 21"/>
          <p:cNvSpPr txBox="1">
            <a:spLocks noChangeArrowheads="1"/>
          </p:cNvSpPr>
          <p:nvPr/>
        </p:nvSpPr>
        <p:spPr bwMode="auto">
          <a:xfrm>
            <a:off x="6940550" y="5287963"/>
            <a:ext cx="874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i="1">
                <a:latin typeface="Times New Roman" pitchFamily="18" charset="0"/>
              </a:rPr>
              <a:t>Fase</a:t>
            </a:r>
          </a:p>
        </p:txBody>
      </p:sp>
      <p:graphicFrame>
        <p:nvGraphicFramePr>
          <p:cNvPr id="36885" name="Object 22"/>
          <p:cNvGraphicFramePr>
            <a:graphicFrameLocks noChangeAspect="1"/>
          </p:cNvGraphicFramePr>
          <p:nvPr/>
        </p:nvGraphicFramePr>
        <p:xfrm>
          <a:off x="1974850" y="4249738"/>
          <a:ext cx="777875" cy="293687"/>
        </p:xfrm>
        <a:graphic>
          <a:graphicData uri="http://schemas.openxmlformats.org/presentationml/2006/ole">
            <mc:AlternateContent xmlns:mc="http://schemas.openxmlformats.org/markup-compatibility/2006">
              <mc:Choice xmlns:v="urn:schemas-microsoft-com:vml" Requires="v">
                <p:oleObj spid="_x0000_s421903" name="Equation" r:id="rId12" imgW="469696" imgH="177723" progId="Equation.3">
                  <p:embed/>
                </p:oleObj>
              </mc:Choice>
              <mc:Fallback>
                <p:oleObj name="Equation" r:id="rId12" imgW="469696" imgH="177723" progId="Equation.3">
                  <p:embed/>
                  <p:pic>
                    <p:nvPicPr>
                      <p:cNvPr id="36885"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74850" y="4249738"/>
                        <a:ext cx="777875" cy="293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86" name="AutoShape 23"/>
          <p:cNvSpPr>
            <a:spLocks noChangeArrowheads="1"/>
          </p:cNvSpPr>
          <p:nvPr/>
        </p:nvSpPr>
        <p:spPr bwMode="auto">
          <a:xfrm>
            <a:off x="7405688" y="206375"/>
            <a:ext cx="1519237" cy="487363"/>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t>revisão</a:t>
            </a:r>
          </a:p>
        </p:txBody>
      </p:sp>
    </p:spTree>
    <p:extLst>
      <p:ext uri="{BB962C8B-B14F-4D97-AF65-F5344CB8AC3E}">
        <p14:creationId xmlns:p14="http://schemas.microsoft.com/office/powerpoint/2010/main" val="6313467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51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517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3051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5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5172" grpId="0"/>
      <p:bldP spid="30517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4"/>
          <p:cNvGraphicFramePr>
            <a:graphicFrameLocks noChangeAspect="1"/>
          </p:cNvGraphicFramePr>
          <p:nvPr/>
        </p:nvGraphicFramePr>
        <p:xfrm>
          <a:off x="384175" y="163513"/>
          <a:ext cx="4792663" cy="1139825"/>
        </p:xfrm>
        <a:graphic>
          <a:graphicData uri="http://schemas.openxmlformats.org/presentationml/2006/ole">
            <mc:AlternateContent xmlns:mc="http://schemas.openxmlformats.org/markup-compatibility/2006">
              <mc:Choice xmlns:v="urn:schemas-microsoft-com:vml" Requires="v">
                <p:oleObj spid="_x0000_s424977" name="Equation" r:id="rId4" imgW="1866090" imgH="444307" progId="Equation.3">
                  <p:embed/>
                </p:oleObj>
              </mc:Choice>
              <mc:Fallback>
                <p:oleObj name="Equation" r:id="rId4" imgW="1866090" imgH="444307" progId="Equation.3">
                  <p:embed/>
                  <p:pic>
                    <p:nvPicPr>
                      <p:cNvPr id="4403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175" y="163513"/>
                        <a:ext cx="4792663" cy="113982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44422" name="Group 6"/>
          <p:cNvGrpSpPr>
            <a:grpSpLocks/>
          </p:cNvGrpSpPr>
          <p:nvPr/>
        </p:nvGrpSpPr>
        <p:grpSpPr bwMode="auto">
          <a:xfrm>
            <a:off x="238125" y="1492250"/>
            <a:ext cx="7974013" cy="1662113"/>
            <a:chOff x="223" y="1498"/>
            <a:chExt cx="5023" cy="1047"/>
          </a:xfrm>
        </p:grpSpPr>
        <p:graphicFrame>
          <p:nvGraphicFramePr>
            <p:cNvPr id="44042" name="Object 7"/>
            <p:cNvGraphicFramePr>
              <a:graphicFrameLocks noChangeAspect="1"/>
            </p:cNvGraphicFramePr>
            <p:nvPr/>
          </p:nvGraphicFramePr>
          <p:xfrm>
            <a:off x="223" y="1498"/>
            <a:ext cx="3565" cy="1047"/>
          </p:xfrm>
          <a:graphic>
            <a:graphicData uri="http://schemas.openxmlformats.org/presentationml/2006/ole">
              <mc:AlternateContent xmlns:mc="http://schemas.openxmlformats.org/markup-compatibility/2006">
                <mc:Choice xmlns:v="urn:schemas-microsoft-com:vml" Requires="v">
                  <p:oleObj spid="_x0000_s424978" name="Equation" r:id="rId6" imgW="3200400" imgH="939800" progId="Equation.3">
                    <p:embed/>
                  </p:oleObj>
                </mc:Choice>
                <mc:Fallback>
                  <p:oleObj name="Equation" r:id="rId6" imgW="3200400" imgH="939800" progId="Equation.3">
                    <p:embed/>
                    <p:pic>
                      <p:nvPicPr>
                        <p:cNvPr id="44042"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 y="1498"/>
                          <a:ext cx="3565" cy="10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3" name="Object 8"/>
            <p:cNvGraphicFramePr>
              <a:graphicFrameLocks noChangeAspect="1"/>
            </p:cNvGraphicFramePr>
            <p:nvPr/>
          </p:nvGraphicFramePr>
          <p:xfrm>
            <a:off x="2844" y="2092"/>
            <a:ext cx="72" cy="136"/>
          </p:xfrm>
          <a:graphic>
            <a:graphicData uri="http://schemas.openxmlformats.org/presentationml/2006/ole">
              <mc:AlternateContent xmlns:mc="http://schemas.openxmlformats.org/markup-compatibility/2006">
                <mc:Choice xmlns:v="urn:schemas-microsoft-com:vml" Requires="v">
                  <p:oleObj spid="_x0000_s424979" name="Equation" r:id="rId8" imgW="114151" imgH="215619" progId="Equation.3">
                    <p:embed/>
                  </p:oleObj>
                </mc:Choice>
                <mc:Fallback>
                  <p:oleObj name="Equation" r:id="rId8" imgW="114151" imgH="215619" progId="Equation.3">
                    <p:embed/>
                    <p:pic>
                      <p:nvPicPr>
                        <p:cNvPr id="44043"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4" y="2092"/>
                          <a:ext cx="72" cy="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4" name="Object 9"/>
            <p:cNvGraphicFramePr>
              <a:graphicFrameLocks noChangeAspect="1"/>
            </p:cNvGraphicFramePr>
            <p:nvPr/>
          </p:nvGraphicFramePr>
          <p:xfrm>
            <a:off x="4234" y="1859"/>
            <a:ext cx="1012" cy="463"/>
          </p:xfrm>
          <a:graphic>
            <a:graphicData uri="http://schemas.openxmlformats.org/presentationml/2006/ole">
              <mc:AlternateContent xmlns:mc="http://schemas.openxmlformats.org/markup-compatibility/2006">
                <mc:Choice xmlns:v="urn:schemas-microsoft-com:vml" Requires="v">
                  <p:oleObj spid="_x0000_s424980" name="Equation" r:id="rId10" imgW="748975" imgH="342751" progId="Equation.3">
                    <p:embed/>
                  </p:oleObj>
                </mc:Choice>
                <mc:Fallback>
                  <p:oleObj name="Equation" r:id="rId10" imgW="748975" imgH="342751" progId="Equation.3">
                    <p:embed/>
                    <p:pic>
                      <p:nvPicPr>
                        <p:cNvPr id="44044" name="Object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34" y="1859"/>
                          <a:ext cx="1012"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45" name="Text Box 10"/>
            <p:cNvSpPr txBox="1">
              <a:spLocks noChangeArrowheads="1"/>
            </p:cNvSpPr>
            <p:nvPr/>
          </p:nvSpPr>
          <p:spPr bwMode="auto">
            <a:xfrm>
              <a:off x="4015" y="1582"/>
              <a:ext cx="4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onde:</a:t>
              </a:r>
            </a:p>
          </p:txBody>
        </p:sp>
      </p:grpSp>
      <p:graphicFrame>
        <p:nvGraphicFramePr>
          <p:cNvPr id="444427" name="Object 11"/>
          <p:cNvGraphicFramePr>
            <a:graphicFrameLocks noChangeAspect="1"/>
          </p:cNvGraphicFramePr>
          <p:nvPr/>
        </p:nvGraphicFramePr>
        <p:xfrm>
          <a:off x="407988" y="3424238"/>
          <a:ext cx="2662237" cy="1135062"/>
        </p:xfrm>
        <a:graphic>
          <a:graphicData uri="http://schemas.openxmlformats.org/presentationml/2006/ole">
            <mc:AlternateContent xmlns:mc="http://schemas.openxmlformats.org/markup-compatibility/2006">
              <mc:Choice xmlns:v="urn:schemas-microsoft-com:vml" Requires="v">
                <p:oleObj spid="_x0000_s424981" name="Equation" r:id="rId12" imgW="1040948" imgH="444307" progId="Equation.3">
                  <p:embed/>
                </p:oleObj>
              </mc:Choice>
              <mc:Fallback>
                <p:oleObj name="Equation" r:id="rId12" imgW="1040948" imgH="444307" progId="Equation.3">
                  <p:embed/>
                  <p:pic>
                    <p:nvPicPr>
                      <p:cNvPr id="444427"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07988" y="3424238"/>
                        <a:ext cx="2662237" cy="1135062"/>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44428" name="Group 12"/>
          <p:cNvGrpSpPr>
            <a:grpSpLocks/>
          </p:cNvGrpSpPr>
          <p:nvPr/>
        </p:nvGrpSpPr>
        <p:grpSpPr bwMode="auto">
          <a:xfrm>
            <a:off x="434975" y="4660900"/>
            <a:ext cx="7891463" cy="1662113"/>
            <a:chOff x="258" y="1498"/>
            <a:chExt cx="4971" cy="1047"/>
          </a:xfrm>
        </p:grpSpPr>
        <p:graphicFrame>
          <p:nvGraphicFramePr>
            <p:cNvPr id="44038" name="Object 13"/>
            <p:cNvGraphicFramePr>
              <a:graphicFrameLocks noChangeAspect="1"/>
            </p:cNvGraphicFramePr>
            <p:nvPr/>
          </p:nvGraphicFramePr>
          <p:xfrm>
            <a:off x="258" y="1498"/>
            <a:ext cx="3495" cy="1047"/>
          </p:xfrm>
          <a:graphic>
            <a:graphicData uri="http://schemas.openxmlformats.org/presentationml/2006/ole">
              <mc:AlternateContent xmlns:mc="http://schemas.openxmlformats.org/markup-compatibility/2006">
                <mc:Choice xmlns:v="urn:schemas-microsoft-com:vml" Requires="v">
                  <p:oleObj spid="_x0000_s424982" name="Equation" r:id="rId14" imgW="3136900" imgH="939800" progId="Equation.3">
                    <p:embed/>
                  </p:oleObj>
                </mc:Choice>
                <mc:Fallback>
                  <p:oleObj name="Equation" r:id="rId14" imgW="3136900" imgH="939800" progId="Equation.3">
                    <p:embed/>
                    <p:pic>
                      <p:nvPicPr>
                        <p:cNvPr id="44038"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8" y="1498"/>
                          <a:ext cx="3495" cy="10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39" name="Object 14"/>
            <p:cNvGraphicFramePr>
              <a:graphicFrameLocks noChangeAspect="1"/>
            </p:cNvGraphicFramePr>
            <p:nvPr/>
          </p:nvGraphicFramePr>
          <p:xfrm>
            <a:off x="2844" y="2092"/>
            <a:ext cx="72" cy="136"/>
          </p:xfrm>
          <a:graphic>
            <a:graphicData uri="http://schemas.openxmlformats.org/presentationml/2006/ole">
              <mc:AlternateContent xmlns:mc="http://schemas.openxmlformats.org/markup-compatibility/2006">
                <mc:Choice xmlns:v="urn:schemas-microsoft-com:vml" Requires="v">
                  <p:oleObj spid="_x0000_s424983" name="Equation" r:id="rId16" imgW="114151" imgH="215619" progId="Equation.3">
                    <p:embed/>
                  </p:oleObj>
                </mc:Choice>
                <mc:Fallback>
                  <p:oleObj name="Equation" r:id="rId16" imgW="114151" imgH="215619" progId="Equation.3">
                    <p:embed/>
                    <p:pic>
                      <p:nvPicPr>
                        <p:cNvPr id="44039"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4" y="2092"/>
                          <a:ext cx="72" cy="1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040" name="Object 15"/>
            <p:cNvGraphicFramePr>
              <a:graphicFrameLocks noChangeAspect="1"/>
            </p:cNvGraphicFramePr>
            <p:nvPr/>
          </p:nvGraphicFramePr>
          <p:xfrm>
            <a:off x="4251" y="1859"/>
            <a:ext cx="978" cy="463"/>
          </p:xfrm>
          <a:graphic>
            <a:graphicData uri="http://schemas.openxmlformats.org/presentationml/2006/ole">
              <mc:AlternateContent xmlns:mc="http://schemas.openxmlformats.org/markup-compatibility/2006">
                <mc:Choice xmlns:v="urn:schemas-microsoft-com:vml" Requires="v">
                  <p:oleObj spid="_x0000_s424984" name="Equation" r:id="rId17" imgW="723586" imgH="342751" progId="Equation.3">
                    <p:embed/>
                  </p:oleObj>
                </mc:Choice>
                <mc:Fallback>
                  <p:oleObj name="Equation" r:id="rId17" imgW="723586" imgH="342751" progId="Equation.3">
                    <p:embed/>
                    <p:pic>
                      <p:nvPicPr>
                        <p:cNvPr id="4404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51" y="1859"/>
                          <a:ext cx="978" cy="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041" name="Text Box 16"/>
            <p:cNvSpPr txBox="1">
              <a:spLocks noChangeArrowheads="1"/>
            </p:cNvSpPr>
            <p:nvPr/>
          </p:nvSpPr>
          <p:spPr bwMode="auto">
            <a:xfrm>
              <a:off x="4015" y="1582"/>
              <a:ext cx="4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onde:</a:t>
              </a:r>
            </a:p>
          </p:txBody>
        </p:sp>
      </p:grpSp>
    </p:spTree>
    <p:extLst>
      <p:ext uri="{BB962C8B-B14F-4D97-AF65-F5344CB8AC3E}">
        <p14:creationId xmlns:p14="http://schemas.microsoft.com/office/powerpoint/2010/main" val="91902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44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44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44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pt-BR"/>
              <a:t>Transformada de Fourier</a:t>
            </a:r>
            <a:endParaRPr lang="en-US"/>
          </a:p>
        </p:txBody>
      </p:sp>
      <p:graphicFrame>
        <p:nvGraphicFramePr>
          <p:cNvPr id="324611" name="Object 3"/>
          <p:cNvGraphicFramePr>
            <a:graphicFrameLocks noChangeAspect="1"/>
          </p:cNvGraphicFramePr>
          <p:nvPr>
            <p:extLst/>
          </p:nvPr>
        </p:nvGraphicFramePr>
        <p:xfrm>
          <a:off x="1859249" y="3870325"/>
          <a:ext cx="4913313" cy="1046163"/>
        </p:xfrm>
        <a:graphic>
          <a:graphicData uri="http://schemas.openxmlformats.org/presentationml/2006/ole">
            <mc:AlternateContent xmlns:mc="http://schemas.openxmlformats.org/markup-compatibility/2006">
              <mc:Choice xmlns:v="urn:schemas-microsoft-com:vml" Requires="v">
                <p:oleObj spid="_x0000_s427013" name="Equation" r:id="rId4" imgW="1549400" imgH="330200" progId="Equation.3">
                  <p:embed/>
                </p:oleObj>
              </mc:Choice>
              <mc:Fallback>
                <p:oleObj name="Equation" r:id="rId4" imgW="1549400" imgH="330200" progId="Equation.3">
                  <p:embed/>
                  <p:pic>
                    <p:nvPicPr>
                      <p:cNvPr id="3246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9249" y="3870325"/>
                        <a:ext cx="4913313" cy="1046163"/>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7348" name="Object 4"/>
          <p:cNvGraphicFramePr>
            <a:graphicFrameLocks noChangeAspect="1"/>
          </p:cNvGraphicFramePr>
          <p:nvPr>
            <p:extLst/>
          </p:nvPr>
        </p:nvGraphicFramePr>
        <p:xfrm>
          <a:off x="1848423" y="1944688"/>
          <a:ext cx="5014913" cy="1095375"/>
        </p:xfrm>
        <a:graphic>
          <a:graphicData uri="http://schemas.openxmlformats.org/presentationml/2006/ole">
            <mc:AlternateContent xmlns:mc="http://schemas.openxmlformats.org/markup-compatibility/2006">
              <mc:Choice xmlns:v="urn:schemas-microsoft-com:vml" Requires="v">
                <p:oleObj spid="_x0000_s427014" name="Equation" r:id="rId6" imgW="1511300" imgH="330200" progId="Equation.3">
                  <p:embed/>
                </p:oleObj>
              </mc:Choice>
              <mc:Fallback>
                <p:oleObj name="Equation" r:id="rId6" imgW="1511300" imgH="330200" progId="Equation.3">
                  <p:embed/>
                  <p:pic>
                    <p:nvPicPr>
                      <p:cNvPr id="573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8423" y="1944688"/>
                        <a:ext cx="5014913" cy="1095375"/>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7396627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46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Line 2"/>
          <p:cNvSpPr>
            <a:spLocks noChangeShapeType="1"/>
          </p:cNvSpPr>
          <p:nvPr/>
        </p:nvSpPr>
        <p:spPr bwMode="auto">
          <a:xfrm>
            <a:off x="1173163" y="3001963"/>
            <a:ext cx="1379537"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1" name="Rectangle 3"/>
          <p:cNvSpPr>
            <a:spLocks noGrp="1" noChangeArrowheads="1"/>
          </p:cNvSpPr>
          <p:nvPr>
            <p:ph type="title"/>
          </p:nvPr>
        </p:nvSpPr>
        <p:spPr>
          <a:xfrm>
            <a:off x="444500" y="0"/>
            <a:ext cx="8229600" cy="1143000"/>
          </a:xfrm>
        </p:spPr>
        <p:txBody>
          <a:bodyPr/>
          <a:lstStyle/>
          <a:p>
            <a:pPr eaLnBrk="1" hangingPunct="1"/>
            <a:r>
              <a:rPr lang="pt-BR"/>
              <a:t>Exemplo 1: Função caixa (</a:t>
            </a:r>
            <a:r>
              <a:rPr lang="pt-BR" i="1"/>
              <a:t>box</a:t>
            </a:r>
            <a:r>
              <a:rPr lang="pt-BR"/>
              <a:t>)</a:t>
            </a:r>
            <a:endParaRPr lang="en-US"/>
          </a:p>
        </p:txBody>
      </p:sp>
      <p:sp>
        <p:nvSpPr>
          <p:cNvPr id="58372" name="Line 4"/>
          <p:cNvSpPr>
            <a:spLocks noChangeShapeType="1"/>
          </p:cNvSpPr>
          <p:nvPr/>
        </p:nvSpPr>
        <p:spPr bwMode="auto">
          <a:xfrm>
            <a:off x="1011238" y="2703513"/>
            <a:ext cx="31527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3" name="Line 5"/>
          <p:cNvSpPr>
            <a:spLocks noChangeShapeType="1"/>
          </p:cNvSpPr>
          <p:nvPr/>
        </p:nvSpPr>
        <p:spPr bwMode="auto">
          <a:xfrm flipV="1">
            <a:off x="1843088" y="1154113"/>
            <a:ext cx="0" cy="17335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4" name="Freeform 6"/>
          <p:cNvSpPr>
            <a:spLocks/>
          </p:cNvSpPr>
          <p:nvPr/>
        </p:nvSpPr>
        <p:spPr bwMode="auto">
          <a:xfrm>
            <a:off x="560388" y="1758950"/>
            <a:ext cx="2962275" cy="942975"/>
          </a:xfrm>
          <a:custGeom>
            <a:avLst/>
            <a:gdLst>
              <a:gd name="T0" fmla="*/ 0 w 1866"/>
              <a:gd name="T1" fmla="*/ 942975 h 594"/>
              <a:gd name="T2" fmla="*/ 585788 w 1866"/>
              <a:gd name="T3" fmla="*/ 930275 h 594"/>
              <a:gd name="T4" fmla="*/ 587375 w 1866"/>
              <a:gd name="T5" fmla="*/ 0 h 594"/>
              <a:gd name="T6" fmla="*/ 2047875 w 1866"/>
              <a:gd name="T7" fmla="*/ 0 h 594"/>
              <a:gd name="T8" fmla="*/ 2047875 w 1866"/>
              <a:gd name="T9" fmla="*/ 928688 h 594"/>
              <a:gd name="T10" fmla="*/ 2962275 w 1866"/>
              <a:gd name="T11" fmla="*/ 928688 h 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6" h="594">
                <a:moveTo>
                  <a:pt x="0" y="594"/>
                </a:moveTo>
                <a:lnTo>
                  <a:pt x="369" y="586"/>
                </a:lnTo>
                <a:lnTo>
                  <a:pt x="370" y="0"/>
                </a:lnTo>
                <a:lnTo>
                  <a:pt x="1290" y="0"/>
                </a:lnTo>
                <a:lnTo>
                  <a:pt x="1290" y="585"/>
                </a:lnTo>
                <a:lnTo>
                  <a:pt x="1866" y="585"/>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375" name="Text Box 7"/>
          <p:cNvSpPr txBox="1">
            <a:spLocks noChangeArrowheads="1"/>
          </p:cNvSpPr>
          <p:nvPr/>
        </p:nvSpPr>
        <p:spPr bwMode="auto">
          <a:xfrm>
            <a:off x="1840595" y="923280"/>
            <a:ext cx="9701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dirty="0">
                <a:latin typeface="Times New Roman" pitchFamily="18" charset="0"/>
              </a:rPr>
              <a:t>box</a:t>
            </a:r>
            <a:r>
              <a:rPr lang="pt-BR" sz="2400" dirty="0">
                <a:latin typeface="Times New Roman" pitchFamily="18" charset="0"/>
              </a:rPr>
              <a:t>(</a:t>
            </a:r>
            <a:r>
              <a:rPr lang="pt-BR" sz="2400" i="1" dirty="0">
                <a:latin typeface="Times New Roman" pitchFamily="18" charset="0"/>
              </a:rPr>
              <a:t>x</a:t>
            </a:r>
            <a:r>
              <a:rPr lang="pt-BR" sz="2400" dirty="0">
                <a:latin typeface="Times New Roman" pitchFamily="18" charset="0"/>
              </a:rPr>
              <a:t>)</a:t>
            </a:r>
            <a:endParaRPr lang="en-US" sz="2400" dirty="0">
              <a:latin typeface="Times New Roman" pitchFamily="18" charset="0"/>
            </a:endParaRPr>
          </a:p>
        </p:txBody>
      </p:sp>
      <p:sp>
        <p:nvSpPr>
          <p:cNvPr id="58376" name="Rectangle 8"/>
          <p:cNvSpPr>
            <a:spLocks noChangeArrowheads="1"/>
          </p:cNvSpPr>
          <p:nvPr/>
        </p:nvSpPr>
        <p:spPr bwMode="auto">
          <a:xfrm>
            <a:off x="3965575" y="2668588"/>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graphicFrame>
        <p:nvGraphicFramePr>
          <p:cNvPr id="58377" name="Object 9"/>
          <p:cNvGraphicFramePr>
            <a:graphicFrameLocks noChangeAspect="1"/>
          </p:cNvGraphicFramePr>
          <p:nvPr>
            <p:extLst/>
          </p:nvPr>
        </p:nvGraphicFramePr>
        <p:xfrm>
          <a:off x="3822700" y="1227138"/>
          <a:ext cx="4826000" cy="1398587"/>
        </p:xfrm>
        <a:graphic>
          <a:graphicData uri="http://schemas.openxmlformats.org/presentationml/2006/ole">
            <mc:AlternateContent xmlns:mc="http://schemas.openxmlformats.org/markup-compatibility/2006">
              <mc:Choice xmlns:v="urn:schemas-microsoft-com:vml" Requires="v">
                <p:oleObj spid="_x0000_s428049" name="Ecuación" r:id="rId4" imgW="2450880" imgH="711000" progId="Equation.3">
                  <p:embed/>
                </p:oleObj>
              </mc:Choice>
              <mc:Fallback>
                <p:oleObj name="Ecuación" r:id="rId4" imgW="2450880" imgH="711000" progId="Equation.3">
                  <p:embed/>
                  <p:pic>
                    <p:nvPicPr>
                      <p:cNvPr id="58377" name="Object 9"/>
                      <p:cNvPicPr>
                        <a:picLocks noChangeAspect="1" noChangeArrowheads="1"/>
                      </p:cNvPicPr>
                      <p:nvPr/>
                    </p:nvPicPr>
                    <p:blipFill>
                      <a:blip r:embed="rId5"/>
                      <a:srcRect/>
                      <a:stretch>
                        <a:fillRect/>
                      </a:stretch>
                    </p:blipFill>
                    <p:spPr bwMode="auto">
                      <a:xfrm>
                        <a:off x="3822700" y="1227138"/>
                        <a:ext cx="4826000" cy="1398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78" name="Text Box 10"/>
          <p:cNvSpPr txBox="1">
            <a:spLocks noChangeArrowheads="1"/>
          </p:cNvSpPr>
          <p:nvPr/>
        </p:nvSpPr>
        <p:spPr bwMode="auto">
          <a:xfrm>
            <a:off x="1495425" y="1323975"/>
            <a:ext cx="71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pt-BR" sz="2400" i="1" dirty="0">
                <a:latin typeface="Times New Roman" pitchFamily="18" charset="0"/>
              </a:rPr>
              <a:t>a</a:t>
            </a:r>
            <a:endParaRPr lang="en-US" sz="2400" i="1" dirty="0">
              <a:latin typeface="Times New Roman" pitchFamily="18" charset="0"/>
            </a:endParaRPr>
          </a:p>
        </p:txBody>
      </p:sp>
      <p:graphicFrame>
        <p:nvGraphicFramePr>
          <p:cNvPr id="325643" name="Object 11"/>
          <p:cNvGraphicFramePr>
            <a:graphicFrameLocks noChangeAspect="1"/>
          </p:cNvGraphicFramePr>
          <p:nvPr>
            <p:extLst/>
          </p:nvPr>
        </p:nvGraphicFramePr>
        <p:xfrm>
          <a:off x="484188" y="3230563"/>
          <a:ext cx="4008437" cy="808037"/>
        </p:xfrm>
        <a:graphic>
          <a:graphicData uri="http://schemas.openxmlformats.org/presentationml/2006/ole">
            <mc:AlternateContent xmlns:mc="http://schemas.openxmlformats.org/markup-compatibility/2006">
              <mc:Choice xmlns:v="urn:schemas-microsoft-com:vml" Requires="v">
                <p:oleObj spid="_x0000_s428050" name="Ecuación" r:id="rId6" imgW="1638000" imgH="330120" progId="Equation.3">
                  <p:embed/>
                </p:oleObj>
              </mc:Choice>
              <mc:Fallback>
                <p:oleObj name="Ecuación" r:id="rId6" imgW="1638000" imgH="330120" progId="Equation.3">
                  <p:embed/>
                  <p:pic>
                    <p:nvPicPr>
                      <p:cNvPr id="325643" name="Object 11"/>
                      <p:cNvPicPr>
                        <a:picLocks noChangeAspect="1" noChangeArrowheads="1"/>
                      </p:cNvPicPr>
                      <p:nvPr/>
                    </p:nvPicPr>
                    <p:blipFill>
                      <a:blip r:embed="rId7"/>
                      <a:srcRect/>
                      <a:stretch>
                        <a:fillRect/>
                      </a:stretch>
                    </p:blipFill>
                    <p:spPr bwMode="auto">
                      <a:xfrm>
                        <a:off x="484188" y="3230563"/>
                        <a:ext cx="4008437" cy="80803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5644" name="Object 12"/>
          <p:cNvGraphicFramePr>
            <a:graphicFrameLocks noChangeAspect="1"/>
          </p:cNvGraphicFramePr>
          <p:nvPr>
            <p:extLst/>
          </p:nvPr>
        </p:nvGraphicFramePr>
        <p:xfrm>
          <a:off x="1382713" y="3967163"/>
          <a:ext cx="2835275" cy="914400"/>
        </p:xfrm>
        <a:graphic>
          <a:graphicData uri="http://schemas.openxmlformats.org/presentationml/2006/ole">
            <mc:AlternateContent xmlns:mc="http://schemas.openxmlformats.org/markup-compatibility/2006">
              <mc:Choice xmlns:v="urn:schemas-microsoft-com:vml" Requires="v">
                <p:oleObj spid="_x0000_s428051" name="Ecuación" r:id="rId8" imgW="1218960" imgH="393480" progId="Equation.3">
                  <p:embed/>
                </p:oleObj>
              </mc:Choice>
              <mc:Fallback>
                <p:oleObj name="Ecuación" r:id="rId8" imgW="1218960" imgH="393480" progId="Equation.3">
                  <p:embed/>
                  <p:pic>
                    <p:nvPicPr>
                      <p:cNvPr id="325644" name="Object 12"/>
                      <p:cNvPicPr>
                        <a:picLocks noChangeAspect="1" noChangeArrowheads="1"/>
                      </p:cNvPicPr>
                      <p:nvPr/>
                    </p:nvPicPr>
                    <p:blipFill>
                      <a:blip r:embed="rId9"/>
                      <a:srcRect/>
                      <a:stretch>
                        <a:fillRect/>
                      </a:stretch>
                    </p:blipFill>
                    <p:spPr bwMode="auto">
                      <a:xfrm>
                        <a:off x="1382713" y="3967163"/>
                        <a:ext cx="2835275" cy="9144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5645" name="Object 13"/>
          <p:cNvGraphicFramePr>
            <a:graphicFrameLocks noChangeAspect="1"/>
          </p:cNvGraphicFramePr>
          <p:nvPr>
            <p:extLst/>
          </p:nvPr>
        </p:nvGraphicFramePr>
        <p:xfrm>
          <a:off x="4708206" y="3206750"/>
          <a:ext cx="2420938" cy="808038"/>
        </p:xfrm>
        <a:graphic>
          <a:graphicData uri="http://schemas.openxmlformats.org/presentationml/2006/ole">
            <mc:AlternateContent xmlns:mc="http://schemas.openxmlformats.org/markup-compatibility/2006">
              <mc:Choice xmlns:v="urn:schemas-microsoft-com:vml" Requires="v">
                <p:oleObj spid="_x0000_s428052" name="Ecuación" r:id="rId10" imgW="990360" imgH="330120" progId="Equation.3">
                  <p:embed/>
                </p:oleObj>
              </mc:Choice>
              <mc:Fallback>
                <p:oleObj name="Ecuación" r:id="rId10" imgW="990360" imgH="330120" progId="Equation.3">
                  <p:embed/>
                  <p:pic>
                    <p:nvPicPr>
                      <p:cNvPr id="325645" name="Object 13"/>
                      <p:cNvPicPr>
                        <a:picLocks noChangeAspect="1" noChangeArrowheads="1"/>
                      </p:cNvPicPr>
                      <p:nvPr/>
                    </p:nvPicPr>
                    <p:blipFill>
                      <a:blip r:embed="rId11"/>
                      <a:srcRect/>
                      <a:stretch>
                        <a:fillRect/>
                      </a:stretch>
                    </p:blipFill>
                    <p:spPr bwMode="auto">
                      <a:xfrm>
                        <a:off x="4708206" y="3206750"/>
                        <a:ext cx="2420938" cy="80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5646" name="Object 14"/>
          <p:cNvGraphicFramePr>
            <a:graphicFrameLocks noChangeAspect="1"/>
          </p:cNvGraphicFramePr>
          <p:nvPr/>
        </p:nvGraphicFramePr>
        <p:xfrm>
          <a:off x="4284663" y="3989388"/>
          <a:ext cx="3278187" cy="914400"/>
        </p:xfrm>
        <a:graphic>
          <a:graphicData uri="http://schemas.openxmlformats.org/presentationml/2006/ole">
            <mc:AlternateContent xmlns:mc="http://schemas.openxmlformats.org/markup-compatibility/2006">
              <mc:Choice xmlns:v="urn:schemas-microsoft-com:vml" Requires="v">
                <p:oleObj spid="_x0000_s428053" name="Equation" r:id="rId12" imgW="1409088" imgH="393529" progId="Equation.3">
                  <p:embed/>
                </p:oleObj>
              </mc:Choice>
              <mc:Fallback>
                <p:oleObj name="Equation" r:id="rId12" imgW="1409088" imgH="393529" progId="Equation.3">
                  <p:embed/>
                  <p:pic>
                    <p:nvPicPr>
                      <p:cNvPr id="325646"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4663" y="3989388"/>
                        <a:ext cx="3278187" cy="9144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5647" name="Object 15"/>
          <p:cNvGraphicFramePr>
            <a:graphicFrameLocks noChangeAspect="1"/>
          </p:cNvGraphicFramePr>
          <p:nvPr/>
        </p:nvGraphicFramePr>
        <p:xfrm>
          <a:off x="1328738" y="4954588"/>
          <a:ext cx="2805112" cy="973137"/>
        </p:xfrm>
        <a:graphic>
          <a:graphicData uri="http://schemas.openxmlformats.org/presentationml/2006/ole">
            <mc:AlternateContent xmlns:mc="http://schemas.openxmlformats.org/markup-compatibility/2006">
              <mc:Choice xmlns:v="urn:schemas-microsoft-com:vml" Requires="v">
                <p:oleObj spid="_x0000_s428054" name="Equation" r:id="rId14" imgW="1206500" imgH="419100" progId="Equation.3">
                  <p:embed/>
                </p:oleObj>
              </mc:Choice>
              <mc:Fallback>
                <p:oleObj name="Equation" r:id="rId14" imgW="1206500" imgH="419100" progId="Equation.3">
                  <p:embed/>
                  <p:pic>
                    <p:nvPicPr>
                      <p:cNvPr id="325647"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28738" y="4954588"/>
                        <a:ext cx="2805112" cy="97313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25648" name="Object 16"/>
          <p:cNvGraphicFramePr>
            <a:graphicFrameLocks noChangeAspect="1"/>
          </p:cNvGraphicFramePr>
          <p:nvPr>
            <p:extLst/>
          </p:nvPr>
        </p:nvGraphicFramePr>
        <p:xfrm>
          <a:off x="4149725" y="4983163"/>
          <a:ext cx="2154238" cy="914400"/>
        </p:xfrm>
        <a:graphic>
          <a:graphicData uri="http://schemas.openxmlformats.org/presentationml/2006/ole">
            <mc:AlternateContent xmlns:mc="http://schemas.openxmlformats.org/markup-compatibility/2006">
              <mc:Choice xmlns:v="urn:schemas-microsoft-com:vml" Requires="v">
                <p:oleObj spid="_x0000_s428055" name="Equação" r:id="rId16" imgW="927000" imgH="393480" progId="Equation.3">
                  <p:embed/>
                </p:oleObj>
              </mc:Choice>
              <mc:Fallback>
                <p:oleObj name="Equação" r:id="rId16" imgW="927000" imgH="393480" progId="Equation.3">
                  <p:embed/>
                  <p:pic>
                    <p:nvPicPr>
                      <p:cNvPr id="325648" name="Object 16"/>
                      <p:cNvPicPr>
                        <a:picLocks noChangeAspect="1" noChangeArrowheads="1"/>
                      </p:cNvPicPr>
                      <p:nvPr/>
                    </p:nvPicPr>
                    <p:blipFill>
                      <a:blip r:embed="rId17"/>
                      <a:srcRect/>
                      <a:stretch>
                        <a:fillRect/>
                      </a:stretch>
                    </p:blipFill>
                    <p:spPr bwMode="auto">
                      <a:xfrm>
                        <a:off x="4149725" y="4983163"/>
                        <a:ext cx="2154238" cy="9144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8385" name="Rectangle 17"/>
          <p:cNvSpPr>
            <a:spLocks noChangeArrowheads="1"/>
          </p:cNvSpPr>
          <p:nvPr/>
        </p:nvSpPr>
        <p:spPr bwMode="auto">
          <a:xfrm>
            <a:off x="1589088" y="2736850"/>
            <a:ext cx="338554" cy="46166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sym typeface="Symbol" pitchFamily="18" charset="2"/>
              </a:rPr>
              <a:t>b</a:t>
            </a:r>
            <a:endParaRPr lang="pt-BR" sz="2400" i="1" dirty="0">
              <a:latin typeface="Times New Roman" pitchFamily="18" charset="0"/>
              <a:sym typeface="Symbol" pitchFamily="18" charset="2"/>
            </a:endParaRPr>
          </a:p>
        </p:txBody>
      </p:sp>
      <p:graphicFrame>
        <p:nvGraphicFramePr>
          <p:cNvPr id="325650" name="Object 18"/>
          <p:cNvGraphicFramePr>
            <a:graphicFrameLocks noChangeAspect="1"/>
          </p:cNvGraphicFramePr>
          <p:nvPr>
            <p:extLst/>
          </p:nvPr>
        </p:nvGraphicFramePr>
        <p:xfrm>
          <a:off x="6005513" y="5765800"/>
          <a:ext cx="2951162" cy="914400"/>
        </p:xfrm>
        <a:graphic>
          <a:graphicData uri="http://schemas.openxmlformats.org/presentationml/2006/ole">
            <mc:AlternateContent xmlns:mc="http://schemas.openxmlformats.org/markup-compatibility/2006">
              <mc:Choice xmlns:v="urn:schemas-microsoft-com:vml" Requires="v">
                <p:oleObj spid="_x0000_s428056" name="Equação" r:id="rId18" imgW="1269720" imgH="393480" progId="Equation.3">
                  <p:embed/>
                </p:oleObj>
              </mc:Choice>
              <mc:Fallback>
                <p:oleObj name="Equação" r:id="rId18" imgW="1269720" imgH="393480" progId="Equation.3">
                  <p:embed/>
                  <p:pic>
                    <p:nvPicPr>
                      <p:cNvPr id="325650" name="Object 18"/>
                      <p:cNvPicPr>
                        <a:picLocks noChangeAspect="1" noChangeArrowheads="1"/>
                      </p:cNvPicPr>
                      <p:nvPr/>
                    </p:nvPicPr>
                    <p:blipFill>
                      <a:blip r:embed="rId19"/>
                      <a:srcRect/>
                      <a:stretch>
                        <a:fillRect/>
                      </a:stretch>
                    </p:blipFill>
                    <p:spPr bwMode="auto">
                      <a:xfrm>
                        <a:off x="6005513" y="5765800"/>
                        <a:ext cx="2951162" cy="914400"/>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6377544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56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56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56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2564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2564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564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256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0"/>
            <a:ext cx="8229600" cy="1143000"/>
          </a:xfrm>
        </p:spPr>
        <p:txBody>
          <a:bodyPr/>
          <a:lstStyle/>
          <a:p>
            <a:pPr eaLnBrk="1" hangingPunct="1"/>
            <a:r>
              <a:rPr lang="pt-BR"/>
              <a:t>Transformada da função </a:t>
            </a:r>
            <a:r>
              <a:rPr lang="pt-BR" i="1"/>
              <a:t>box</a:t>
            </a:r>
            <a:endParaRPr lang="en-US" i="1"/>
          </a:p>
        </p:txBody>
      </p:sp>
      <p:graphicFrame>
        <p:nvGraphicFramePr>
          <p:cNvPr id="326659" name="Object 3"/>
          <p:cNvGraphicFramePr>
            <a:graphicFrameLocks noChangeAspect="1"/>
          </p:cNvGraphicFramePr>
          <p:nvPr/>
        </p:nvGraphicFramePr>
        <p:xfrm>
          <a:off x="5310188" y="2513013"/>
          <a:ext cx="3249612" cy="1001712"/>
        </p:xfrm>
        <a:graphic>
          <a:graphicData uri="http://schemas.openxmlformats.org/presentationml/2006/ole">
            <mc:AlternateContent xmlns:mc="http://schemas.openxmlformats.org/markup-compatibility/2006">
              <mc:Choice xmlns:v="urn:schemas-microsoft-com:vml" Requires="v">
                <p:oleObj spid="_x0000_s429061" name="Equation" r:id="rId4" imgW="1397000" imgH="431800" progId="Equation.3">
                  <p:embed/>
                </p:oleObj>
              </mc:Choice>
              <mc:Fallback>
                <p:oleObj name="Equation" r:id="rId4" imgW="1397000" imgH="431800" progId="Equation.3">
                  <p:embed/>
                  <p:pic>
                    <p:nvPicPr>
                      <p:cNvPr id="3266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10188" y="2513013"/>
                        <a:ext cx="3249612" cy="1001712"/>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26660" name="Group 4"/>
          <p:cNvGrpSpPr>
            <a:grpSpLocks/>
          </p:cNvGrpSpPr>
          <p:nvPr/>
        </p:nvGrpSpPr>
        <p:grpSpPr bwMode="auto">
          <a:xfrm>
            <a:off x="508000" y="3848100"/>
            <a:ext cx="4505325" cy="2068513"/>
            <a:chOff x="2555" y="2578"/>
            <a:chExt cx="2838" cy="1303"/>
          </a:xfrm>
        </p:grpSpPr>
        <p:sp>
          <p:nvSpPr>
            <p:cNvPr id="59410" name="Arc 5"/>
            <p:cNvSpPr>
              <a:spLocks/>
            </p:cNvSpPr>
            <p:nvPr/>
          </p:nvSpPr>
          <p:spPr bwMode="auto">
            <a:xfrm flipH="1">
              <a:off x="4739" y="3201"/>
              <a:ext cx="354" cy="675"/>
            </a:xfrm>
            <a:custGeom>
              <a:avLst/>
              <a:gdLst>
                <a:gd name="T0" fmla="*/ 0 w 21970"/>
                <a:gd name="T1" fmla="*/ 90 h 21600"/>
                <a:gd name="T2" fmla="*/ 354 w 21970"/>
                <a:gd name="T3" fmla="*/ 98 h 21600"/>
                <a:gd name="T4" fmla="*/ 174 w 21970"/>
                <a:gd name="T5" fmla="*/ 675 h 21600"/>
                <a:gd name="T6" fmla="*/ 0 60000 65536"/>
                <a:gd name="T7" fmla="*/ 0 60000 65536"/>
                <a:gd name="T8" fmla="*/ 0 60000 65536"/>
              </a:gdLst>
              <a:ahLst/>
              <a:cxnLst>
                <a:cxn ang="T6">
                  <a:pos x="T0" y="T1"/>
                </a:cxn>
                <a:cxn ang="T7">
                  <a:pos x="T2" y="T3"/>
                </a:cxn>
                <a:cxn ang="T8">
                  <a:pos x="T4" y="T5"/>
                </a:cxn>
              </a:cxnLst>
              <a:rect l="0" t="0" r="r" b="b"/>
              <a:pathLst>
                <a:path w="21970" h="21600" fill="none" extrusionOk="0">
                  <a:moveTo>
                    <a:pt x="0" y="2882"/>
                  </a:moveTo>
                  <a:cubicBezTo>
                    <a:pt x="3278" y="993"/>
                    <a:pt x="6996" y="0"/>
                    <a:pt x="10780" y="0"/>
                  </a:cubicBezTo>
                  <a:cubicBezTo>
                    <a:pt x="14725" y="0"/>
                    <a:pt x="18595" y="1080"/>
                    <a:pt x="21970" y="3124"/>
                  </a:cubicBezTo>
                </a:path>
                <a:path w="21970" h="21600" stroke="0" extrusionOk="0">
                  <a:moveTo>
                    <a:pt x="0" y="2882"/>
                  </a:moveTo>
                  <a:cubicBezTo>
                    <a:pt x="3278" y="993"/>
                    <a:pt x="6996" y="0"/>
                    <a:pt x="10780" y="0"/>
                  </a:cubicBezTo>
                  <a:cubicBezTo>
                    <a:pt x="14725" y="0"/>
                    <a:pt x="18595" y="1080"/>
                    <a:pt x="21970" y="3124"/>
                  </a:cubicBezTo>
                  <a:lnTo>
                    <a:pt x="10780" y="21600"/>
                  </a:lnTo>
                  <a:lnTo>
                    <a:pt x="0" y="2882"/>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1" name="Line 6"/>
            <p:cNvSpPr>
              <a:spLocks noChangeShapeType="1"/>
            </p:cNvSpPr>
            <p:nvPr/>
          </p:nvSpPr>
          <p:spPr bwMode="auto">
            <a:xfrm>
              <a:off x="4133" y="2935"/>
              <a:ext cx="216" cy="354"/>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2" name="Arc 7"/>
            <p:cNvSpPr>
              <a:spLocks/>
            </p:cNvSpPr>
            <p:nvPr/>
          </p:nvSpPr>
          <p:spPr bwMode="auto">
            <a:xfrm flipH="1">
              <a:off x="3807" y="2849"/>
              <a:ext cx="152" cy="532"/>
            </a:xfrm>
            <a:custGeom>
              <a:avLst/>
              <a:gdLst>
                <a:gd name="T0" fmla="*/ 0 w 11473"/>
                <a:gd name="T1" fmla="*/ 0 h 21600"/>
                <a:gd name="T2" fmla="*/ 152 w 11473"/>
                <a:gd name="T3" fmla="*/ 81 h 21600"/>
                <a:gd name="T4" fmla="*/ 0 w 11473"/>
                <a:gd name="T5" fmla="*/ 532 h 21600"/>
                <a:gd name="T6" fmla="*/ 0 60000 65536"/>
                <a:gd name="T7" fmla="*/ 0 60000 65536"/>
                <a:gd name="T8" fmla="*/ 0 60000 65536"/>
              </a:gdLst>
              <a:ahLst/>
              <a:cxnLst>
                <a:cxn ang="T6">
                  <a:pos x="T0" y="T1"/>
                </a:cxn>
                <a:cxn ang="T7">
                  <a:pos x="T2" y="T3"/>
                </a:cxn>
                <a:cxn ang="T8">
                  <a:pos x="T4" y="T5"/>
                </a:cxn>
              </a:cxnLst>
              <a:rect l="0" t="0" r="r" b="b"/>
              <a:pathLst>
                <a:path w="11473" h="21600" fill="none" extrusionOk="0">
                  <a:moveTo>
                    <a:pt x="0" y="0"/>
                  </a:moveTo>
                  <a:cubicBezTo>
                    <a:pt x="4058" y="0"/>
                    <a:pt x="8034" y="1143"/>
                    <a:pt x="11473" y="3298"/>
                  </a:cubicBezTo>
                </a:path>
                <a:path w="11473" h="21600" stroke="0" extrusionOk="0">
                  <a:moveTo>
                    <a:pt x="0" y="0"/>
                  </a:moveTo>
                  <a:cubicBezTo>
                    <a:pt x="4058" y="0"/>
                    <a:pt x="8034" y="1143"/>
                    <a:pt x="11473" y="3298"/>
                  </a:cubicBezTo>
                  <a:lnTo>
                    <a:pt x="0" y="21600"/>
                  </a:lnTo>
                  <a:lnTo>
                    <a:pt x="0" y="0"/>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3" name="Line 8"/>
            <p:cNvSpPr>
              <a:spLocks noChangeShapeType="1"/>
            </p:cNvSpPr>
            <p:nvPr/>
          </p:nvSpPr>
          <p:spPr bwMode="auto">
            <a:xfrm flipH="1">
              <a:off x="3582" y="2935"/>
              <a:ext cx="222" cy="358"/>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4" name="Line 9"/>
            <p:cNvSpPr>
              <a:spLocks noChangeShapeType="1"/>
            </p:cNvSpPr>
            <p:nvPr/>
          </p:nvSpPr>
          <p:spPr bwMode="auto">
            <a:xfrm flipV="1">
              <a:off x="3978" y="2665"/>
              <a:ext cx="0" cy="704"/>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5" name="Arc 10"/>
            <p:cNvSpPr>
              <a:spLocks/>
            </p:cNvSpPr>
            <p:nvPr/>
          </p:nvSpPr>
          <p:spPr bwMode="auto">
            <a:xfrm>
              <a:off x="3981" y="2849"/>
              <a:ext cx="152" cy="532"/>
            </a:xfrm>
            <a:custGeom>
              <a:avLst/>
              <a:gdLst>
                <a:gd name="T0" fmla="*/ 0 w 11473"/>
                <a:gd name="T1" fmla="*/ 0 h 21600"/>
                <a:gd name="T2" fmla="*/ 152 w 11473"/>
                <a:gd name="T3" fmla="*/ 81 h 21600"/>
                <a:gd name="T4" fmla="*/ 0 w 11473"/>
                <a:gd name="T5" fmla="*/ 532 h 21600"/>
                <a:gd name="T6" fmla="*/ 0 60000 65536"/>
                <a:gd name="T7" fmla="*/ 0 60000 65536"/>
                <a:gd name="T8" fmla="*/ 0 60000 65536"/>
              </a:gdLst>
              <a:ahLst/>
              <a:cxnLst>
                <a:cxn ang="T6">
                  <a:pos x="T0" y="T1"/>
                </a:cxn>
                <a:cxn ang="T7">
                  <a:pos x="T2" y="T3"/>
                </a:cxn>
                <a:cxn ang="T8">
                  <a:pos x="T4" y="T5"/>
                </a:cxn>
              </a:cxnLst>
              <a:rect l="0" t="0" r="r" b="b"/>
              <a:pathLst>
                <a:path w="11473" h="21600" fill="none" extrusionOk="0">
                  <a:moveTo>
                    <a:pt x="0" y="0"/>
                  </a:moveTo>
                  <a:cubicBezTo>
                    <a:pt x="4058" y="0"/>
                    <a:pt x="8034" y="1143"/>
                    <a:pt x="11473" y="3298"/>
                  </a:cubicBezTo>
                </a:path>
                <a:path w="11473" h="21600" stroke="0" extrusionOk="0">
                  <a:moveTo>
                    <a:pt x="0" y="0"/>
                  </a:moveTo>
                  <a:cubicBezTo>
                    <a:pt x="4058" y="0"/>
                    <a:pt x="8034" y="1143"/>
                    <a:pt x="11473" y="3298"/>
                  </a:cubicBezTo>
                  <a:lnTo>
                    <a:pt x="0" y="21600"/>
                  </a:lnTo>
                  <a:lnTo>
                    <a:pt x="0" y="0"/>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16" name="Arc 11"/>
            <p:cNvSpPr>
              <a:spLocks/>
            </p:cNvSpPr>
            <p:nvPr/>
          </p:nvSpPr>
          <p:spPr bwMode="auto">
            <a:xfrm flipH="1">
              <a:off x="2843" y="3206"/>
              <a:ext cx="355" cy="675"/>
            </a:xfrm>
            <a:custGeom>
              <a:avLst/>
              <a:gdLst>
                <a:gd name="T0" fmla="*/ 0 w 21970"/>
                <a:gd name="T1" fmla="*/ 90 h 21600"/>
                <a:gd name="T2" fmla="*/ 355 w 21970"/>
                <a:gd name="T3" fmla="*/ 98 h 21600"/>
                <a:gd name="T4" fmla="*/ 174 w 21970"/>
                <a:gd name="T5" fmla="*/ 675 h 21600"/>
                <a:gd name="T6" fmla="*/ 0 60000 65536"/>
                <a:gd name="T7" fmla="*/ 0 60000 65536"/>
                <a:gd name="T8" fmla="*/ 0 60000 65536"/>
              </a:gdLst>
              <a:ahLst/>
              <a:cxnLst>
                <a:cxn ang="T6">
                  <a:pos x="T0" y="T1"/>
                </a:cxn>
                <a:cxn ang="T7">
                  <a:pos x="T2" y="T3"/>
                </a:cxn>
                <a:cxn ang="T8">
                  <a:pos x="T4" y="T5"/>
                </a:cxn>
              </a:cxnLst>
              <a:rect l="0" t="0" r="r" b="b"/>
              <a:pathLst>
                <a:path w="21970" h="21600" fill="none" extrusionOk="0">
                  <a:moveTo>
                    <a:pt x="0" y="2882"/>
                  </a:moveTo>
                  <a:cubicBezTo>
                    <a:pt x="3278" y="993"/>
                    <a:pt x="6996" y="0"/>
                    <a:pt x="10780" y="0"/>
                  </a:cubicBezTo>
                  <a:cubicBezTo>
                    <a:pt x="14725" y="0"/>
                    <a:pt x="18595" y="1080"/>
                    <a:pt x="21970" y="3124"/>
                  </a:cubicBezTo>
                </a:path>
                <a:path w="21970" h="21600" stroke="0" extrusionOk="0">
                  <a:moveTo>
                    <a:pt x="0" y="2882"/>
                  </a:moveTo>
                  <a:cubicBezTo>
                    <a:pt x="3278" y="993"/>
                    <a:pt x="6996" y="0"/>
                    <a:pt x="10780" y="0"/>
                  </a:cubicBezTo>
                  <a:cubicBezTo>
                    <a:pt x="14725" y="0"/>
                    <a:pt x="18595" y="1080"/>
                    <a:pt x="21970" y="3124"/>
                  </a:cubicBezTo>
                  <a:lnTo>
                    <a:pt x="10780" y="21600"/>
                  </a:lnTo>
                  <a:lnTo>
                    <a:pt x="0" y="2882"/>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9417" name="Group 12"/>
            <p:cNvGrpSpPr>
              <a:grpSpLocks/>
            </p:cNvGrpSpPr>
            <p:nvPr/>
          </p:nvGrpSpPr>
          <p:grpSpPr bwMode="auto">
            <a:xfrm>
              <a:off x="3201" y="3140"/>
              <a:ext cx="395" cy="533"/>
              <a:chOff x="1595" y="2245"/>
              <a:chExt cx="600" cy="872"/>
            </a:xfrm>
          </p:grpSpPr>
          <p:sp>
            <p:nvSpPr>
              <p:cNvPr id="59432" name="Arc 13"/>
              <p:cNvSpPr>
                <a:spLocks/>
              </p:cNvSpPr>
              <p:nvPr/>
            </p:nvSpPr>
            <p:spPr bwMode="auto">
              <a:xfrm flipH="1">
                <a:off x="1701" y="2245"/>
                <a:ext cx="366" cy="872"/>
              </a:xfrm>
              <a:custGeom>
                <a:avLst/>
                <a:gdLst>
                  <a:gd name="T0" fmla="*/ 0 w 21802"/>
                  <a:gd name="T1" fmla="*/ 127 h 21600"/>
                  <a:gd name="T2" fmla="*/ 366 w 21802"/>
                  <a:gd name="T3" fmla="*/ 112 h 21600"/>
                  <a:gd name="T4" fmla="*/ 188 w 21802"/>
                  <a:gd name="T5" fmla="*/ 872 h 21600"/>
                  <a:gd name="T6" fmla="*/ 0 60000 65536"/>
                  <a:gd name="T7" fmla="*/ 0 60000 65536"/>
                  <a:gd name="T8" fmla="*/ 0 60000 65536"/>
                </a:gdLst>
                <a:ahLst/>
                <a:cxnLst>
                  <a:cxn ang="T6">
                    <a:pos x="T0" y="T1"/>
                  </a:cxn>
                  <a:cxn ang="T7">
                    <a:pos x="T2" y="T3"/>
                  </a:cxn>
                  <a:cxn ang="T8">
                    <a:pos x="T4" y="T5"/>
                  </a:cxn>
                </a:cxnLst>
                <a:rect l="0" t="0" r="r" b="b"/>
                <a:pathLst>
                  <a:path w="21802" h="21600" fill="none" extrusionOk="0">
                    <a:moveTo>
                      <a:pt x="-1" y="3139"/>
                    </a:moveTo>
                    <a:cubicBezTo>
                      <a:pt x="3380" y="1086"/>
                      <a:pt x="7259" y="0"/>
                      <a:pt x="11215" y="0"/>
                    </a:cubicBezTo>
                    <a:cubicBezTo>
                      <a:pt x="14923" y="0"/>
                      <a:pt x="18569" y="954"/>
                      <a:pt x="21802" y="2772"/>
                    </a:cubicBezTo>
                  </a:path>
                  <a:path w="21802" h="21600" stroke="0" extrusionOk="0">
                    <a:moveTo>
                      <a:pt x="-1" y="3139"/>
                    </a:moveTo>
                    <a:cubicBezTo>
                      <a:pt x="3380" y="1086"/>
                      <a:pt x="7259" y="0"/>
                      <a:pt x="11215" y="0"/>
                    </a:cubicBezTo>
                    <a:cubicBezTo>
                      <a:pt x="14923" y="0"/>
                      <a:pt x="18569" y="954"/>
                      <a:pt x="21802" y="2772"/>
                    </a:cubicBezTo>
                    <a:lnTo>
                      <a:pt x="11215" y="21600"/>
                    </a:lnTo>
                    <a:lnTo>
                      <a:pt x="-1" y="3139"/>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3" name="Line 14"/>
              <p:cNvSpPr>
                <a:spLocks noChangeShapeType="1"/>
              </p:cNvSpPr>
              <p:nvPr/>
            </p:nvSpPr>
            <p:spPr bwMode="auto">
              <a:xfrm flipH="1">
                <a:off x="1595" y="2340"/>
                <a:ext cx="128" cy="16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4" name="Line 15"/>
              <p:cNvSpPr>
                <a:spLocks noChangeShapeType="1"/>
              </p:cNvSpPr>
              <p:nvPr/>
            </p:nvSpPr>
            <p:spPr bwMode="auto">
              <a:xfrm>
                <a:off x="2059" y="2364"/>
                <a:ext cx="136" cy="14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9418" name="Text Box 16"/>
            <p:cNvSpPr txBox="1">
              <a:spLocks noChangeArrowheads="1"/>
            </p:cNvSpPr>
            <p:nvPr/>
          </p:nvSpPr>
          <p:spPr bwMode="auto">
            <a:xfrm>
              <a:off x="3963" y="2578"/>
              <a:ext cx="6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a:latin typeface="Times New Roman" pitchFamily="18" charset="0"/>
                  <a:sym typeface="Symbol" pitchFamily="18" charset="2"/>
                </a:rPr>
                <a:t></a:t>
              </a:r>
              <a:r>
                <a:rPr lang="en-US" sz="2000" i="1">
                  <a:latin typeface="Times New Roman" pitchFamily="18" charset="0"/>
                </a:rPr>
                <a:t>F</a:t>
              </a:r>
              <a:r>
                <a:rPr lang="en-US" sz="2000">
                  <a:latin typeface="Times New Roman" pitchFamily="18" charset="0"/>
                </a:rPr>
                <a:t>(</a:t>
              </a:r>
              <a:r>
                <a:rPr lang="en-US" i="1">
                  <a:latin typeface="Times New Roman" pitchFamily="18" charset="0"/>
                  <a:sym typeface="Symbol" pitchFamily="18" charset="2"/>
                </a:rPr>
                <a:t>w</a:t>
              </a:r>
              <a:r>
                <a:rPr lang="en-US" sz="2000">
                  <a:latin typeface="Times New Roman" pitchFamily="18" charset="0"/>
                </a:rPr>
                <a:t>) </a:t>
              </a:r>
              <a:r>
                <a:rPr lang="en-US" sz="2000">
                  <a:latin typeface="Times New Roman" pitchFamily="18" charset="0"/>
                  <a:sym typeface="Symbol" pitchFamily="18" charset="2"/>
                </a:rPr>
                <a:t></a:t>
              </a:r>
            </a:p>
          </p:txBody>
        </p:sp>
        <p:sp>
          <p:nvSpPr>
            <p:cNvPr id="59419" name="Line 17"/>
            <p:cNvSpPr>
              <a:spLocks noChangeShapeType="1"/>
            </p:cNvSpPr>
            <p:nvPr/>
          </p:nvSpPr>
          <p:spPr bwMode="auto">
            <a:xfrm flipV="1">
              <a:off x="2555" y="3302"/>
              <a:ext cx="283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9420" name="Group 18"/>
            <p:cNvGrpSpPr>
              <a:grpSpLocks/>
            </p:cNvGrpSpPr>
            <p:nvPr/>
          </p:nvGrpSpPr>
          <p:grpSpPr bwMode="auto">
            <a:xfrm>
              <a:off x="4339" y="3136"/>
              <a:ext cx="395" cy="533"/>
              <a:chOff x="1595" y="2245"/>
              <a:chExt cx="600" cy="872"/>
            </a:xfrm>
          </p:grpSpPr>
          <p:sp>
            <p:nvSpPr>
              <p:cNvPr id="59429" name="Arc 19"/>
              <p:cNvSpPr>
                <a:spLocks/>
              </p:cNvSpPr>
              <p:nvPr/>
            </p:nvSpPr>
            <p:spPr bwMode="auto">
              <a:xfrm flipH="1">
                <a:off x="1701" y="2245"/>
                <a:ext cx="366" cy="872"/>
              </a:xfrm>
              <a:custGeom>
                <a:avLst/>
                <a:gdLst>
                  <a:gd name="T0" fmla="*/ 0 w 21802"/>
                  <a:gd name="T1" fmla="*/ 127 h 21600"/>
                  <a:gd name="T2" fmla="*/ 366 w 21802"/>
                  <a:gd name="T3" fmla="*/ 112 h 21600"/>
                  <a:gd name="T4" fmla="*/ 188 w 21802"/>
                  <a:gd name="T5" fmla="*/ 872 h 21600"/>
                  <a:gd name="T6" fmla="*/ 0 60000 65536"/>
                  <a:gd name="T7" fmla="*/ 0 60000 65536"/>
                  <a:gd name="T8" fmla="*/ 0 60000 65536"/>
                </a:gdLst>
                <a:ahLst/>
                <a:cxnLst>
                  <a:cxn ang="T6">
                    <a:pos x="T0" y="T1"/>
                  </a:cxn>
                  <a:cxn ang="T7">
                    <a:pos x="T2" y="T3"/>
                  </a:cxn>
                  <a:cxn ang="T8">
                    <a:pos x="T4" y="T5"/>
                  </a:cxn>
                </a:cxnLst>
                <a:rect l="0" t="0" r="r" b="b"/>
                <a:pathLst>
                  <a:path w="21802" h="21600" fill="none" extrusionOk="0">
                    <a:moveTo>
                      <a:pt x="-1" y="3139"/>
                    </a:moveTo>
                    <a:cubicBezTo>
                      <a:pt x="3380" y="1086"/>
                      <a:pt x="7259" y="0"/>
                      <a:pt x="11215" y="0"/>
                    </a:cubicBezTo>
                    <a:cubicBezTo>
                      <a:pt x="14923" y="0"/>
                      <a:pt x="18569" y="954"/>
                      <a:pt x="21802" y="2772"/>
                    </a:cubicBezTo>
                  </a:path>
                  <a:path w="21802" h="21600" stroke="0" extrusionOk="0">
                    <a:moveTo>
                      <a:pt x="-1" y="3139"/>
                    </a:moveTo>
                    <a:cubicBezTo>
                      <a:pt x="3380" y="1086"/>
                      <a:pt x="7259" y="0"/>
                      <a:pt x="11215" y="0"/>
                    </a:cubicBezTo>
                    <a:cubicBezTo>
                      <a:pt x="14923" y="0"/>
                      <a:pt x="18569" y="954"/>
                      <a:pt x="21802" y="2772"/>
                    </a:cubicBezTo>
                    <a:lnTo>
                      <a:pt x="11215" y="21600"/>
                    </a:lnTo>
                    <a:lnTo>
                      <a:pt x="-1" y="3139"/>
                    </a:lnTo>
                    <a:close/>
                  </a:path>
                </a:pathLst>
              </a:custGeom>
              <a:noFill/>
              <a:ln w="222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0" name="Line 20"/>
              <p:cNvSpPr>
                <a:spLocks noChangeShapeType="1"/>
              </p:cNvSpPr>
              <p:nvPr/>
            </p:nvSpPr>
            <p:spPr bwMode="auto">
              <a:xfrm flipH="1">
                <a:off x="1595" y="2340"/>
                <a:ext cx="128" cy="16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431" name="Line 21"/>
              <p:cNvSpPr>
                <a:spLocks noChangeShapeType="1"/>
              </p:cNvSpPr>
              <p:nvPr/>
            </p:nvSpPr>
            <p:spPr bwMode="auto">
              <a:xfrm>
                <a:off x="2059" y="2364"/>
                <a:ext cx="136" cy="144"/>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9421" name="Text Box 22"/>
            <p:cNvSpPr txBox="1">
              <a:spLocks noChangeArrowheads="1"/>
            </p:cNvSpPr>
            <p:nvPr/>
          </p:nvSpPr>
          <p:spPr bwMode="auto">
            <a:xfrm>
              <a:off x="3811" y="3317"/>
              <a:ext cx="1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0</a:t>
              </a:r>
              <a:endParaRPr lang="en-US" sz="2000">
                <a:latin typeface="Times New Roman" pitchFamily="18" charset="0"/>
              </a:endParaRPr>
            </a:p>
          </p:txBody>
        </p:sp>
        <p:sp>
          <p:nvSpPr>
            <p:cNvPr id="59422" name="Text Box 23"/>
            <p:cNvSpPr txBox="1">
              <a:spLocks noChangeArrowheads="1"/>
            </p:cNvSpPr>
            <p:nvPr/>
          </p:nvSpPr>
          <p:spPr bwMode="auto">
            <a:xfrm>
              <a:off x="4198" y="3300"/>
              <a:ext cx="3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1/b</a:t>
              </a:r>
              <a:endParaRPr lang="en-US" sz="2000">
                <a:latin typeface="Times New Roman" pitchFamily="18" charset="0"/>
              </a:endParaRPr>
            </a:p>
          </p:txBody>
        </p:sp>
        <p:sp>
          <p:nvSpPr>
            <p:cNvPr id="59423" name="Text Box 24"/>
            <p:cNvSpPr txBox="1">
              <a:spLocks noChangeArrowheads="1"/>
            </p:cNvSpPr>
            <p:nvPr/>
          </p:nvSpPr>
          <p:spPr bwMode="auto">
            <a:xfrm>
              <a:off x="4593" y="3300"/>
              <a:ext cx="3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2/b</a:t>
              </a:r>
              <a:endParaRPr lang="en-US" sz="2000">
                <a:latin typeface="Times New Roman" pitchFamily="18" charset="0"/>
              </a:endParaRPr>
            </a:p>
          </p:txBody>
        </p:sp>
        <p:sp>
          <p:nvSpPr>
            <p:cNvPr id="59424" name="Text Box 25"/>
            <p:cNvSpPr txBox="1">
              <a:spLocks noChangeArrowheads="1"/>
            </p:cNvSpPr>
            <p:nvPr/>
          </p:nvSpPr>
          <p:spPr bwMode="auto">
            <a:xfrm>
              <a:off x="4954" y="3291"/>
              <a:ext cx="3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3/b</a:t>
              </a:r>
              <a:endParaRPr lang="en-US" sz="2000">
                <a:latin typeface="Times New Roman" pitchFamily="18" charset="0"/>
              </a:endParaRPr>
            </a:p>
          </p:txBody>
        </p:sp>
        <p:sp>
          <p:nvSpPr>
            <p:cNvPr id="59425" name="Text Box 26"/>
            <p:cNvSpPr txBox="1">
              <a:spLocks noChangeArrowheads="1"/>
            </p:cNvSpPr>
            <p:nvPr/>
          </p:nvSpPr>
          <p:spPr bwMode="auto">
            <a:xfrm>
              <a:off x="3399" y="3300"/>
              <a:ext cx="37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-1/b</a:t>
              </a:r>
              <a:endParaRPr lang="en-US" sz="2000">
                <a:latin typeface="Times New Roman" pitchFamily="18" charset="0"/>
              </a:endParaRPr>
            </a:p>
          </p:txBody>
        </p:sp>
        <p:sp>
          <p:nvSpPr>
            <p:cNvPr id="59426" name="Text Box 27"/>
            <p:cNvSpPr txBox="1">
              <a:spLocks noChangeArrowheads="1"/>
            </p:cNvSpPr>
            <p:nvPr/>
          </p:nvSpPr>
          <p:spPr bwMode="auto">
            <a:xfrm>
              <a:off x="3046" y="3300"/>
              <a:ext cx="37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-2/b</a:t>
              </a:r>
              <a:endParaRPr lang="en-US" sz="2000">
                <a:latin typeface="Times New Roman" pitchFamily="18" charset="0"/>
              </a:endParaRPr>
            </a:p>
          </p:txBody>
        </p:sp>
        <p:sp>
          <p:nvSpPr>
            <p:cNvPr id="59427" name="Text Box 28"/>
            <p:cNvSpPr txBox="1">
              <a:spLocks noChangeArrowheads="1"/>
            </p:cNvSpPr>
            <p:nvPr/>
          </p:nvSpPr>
          <p:spPr bwMode="auto">
            <a:xfrm>
              <a:off x="2668" y="3300"/>
              <a:ext cx="37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-3/b</a:t>
              </a:r>
              <a:endParaRPr lang="en-US" sz="2000">
                <a:latin typeface="Times New Roman" pitchFamily="18" charset="0"/>
              </a:endParaRPr>
            </a:p>
          </p:txBody>
        </p:sp>
        <p:sp>
          <p:nvSpPr>
            <p:cNvPr id="59428" name="Text Box 29"/>
            <p:cNvSpPr txBox="1">
              <a:spLocks noChangeArrowheads="1"/>
            </p:cNvSpPr>
            <p:nvPr/>
          </p:nvSpPr>
          <p:spPr bwMode="auto">
            <a:xfrm>
              <a:off x="3692" y="2630"/>
              <a:ext cx="2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a:latin typeface="Times New Roman" pitchFamily="18" charset="0"/>
                </a:rPr>
                <a:t>ab</a:t>
              </a:r>
              <a:endParaRPr lang="en-US" sz="2000">
                <a:latin typeface="Times New Roman" pitchFamily="18" charset="0"/>
              </a:endParaRPr>
            </a:p>
          </p:txBody>
        </p:sp>
      </p:grpSp>
      <p:sp>
        <p:nvSpPr>
          <p:cNvPr id="326686" name="Rectangle 30"/>
          <p:cNvSpPr>
            <a:spLocks noChangeArrowheads="1"/>
          </p:cNvSpPr>
          <p:nvPr/>
        </p:nvSpPr>
        <p:spPr bwMode="auto">
          <a:xfrm>
            <a:off x="4856163" y="4960938"/>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w</a:t>
            </a:r>
            <a:endParaRPr lang="en-US" sz="2400" i="1">
              <a:latin typeface="Times New Roman" pitchFamily="18" charset="0"/>
            </a:endParaRPr>
          </a:p>
        </p:txBody>
      </p:sp>
      <p:grpSp>
        <p:nvGrpSpPr>
          <p:cNvPr id="326687" name="Group 31"/>
          <p:cNvGrpSpPr>
            <a:grpSpLocks/>
          </p:cNvGrpSpPr>
          <p:nvPr/>
        </p:nvGrpSpPr>
        <p:grpSpPr bwMode="auto">
          <a:xfrm>
            <a:off x="5414963" y="3956050"/>
            <a:ext cx="3182937" cy="2362200"/>
            <a:chOff x="3411" y="2492"/>
            <a:chExt cx="2005" cy="1488"/>
          </a:xfrm>
        </p:grpSpPr>
        <p:pic>
          <p:nvPicPr>
            <p:cNvPr id="59408" name="Picture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1" y="2492"/>
              <a:ext cx="2005" cy="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9409" name="Text Box 33"/>
            <p:cNvSpPr txBox="1">
              <a:spLocks noChangeArrowheads="1"/>
            </p:cNvSpPr>
            <p:nvPr/>
          </p:nvSpPr>
          <p:spPr bwMode="auto">
            <a:xfrm>
              <a:off x="3415" y="2645"/>
              <a:ext cx="88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dirty="0" err="1">
                  <a:latin typeface="Times New Roman" pitchFamily="18" charset="0"/>
                </a:rPr>
                <a:t>sinc</a:t>
              </a:r>
              <a:r>
                <a:rPr lang="pt-BR" sz="2400" dirty="0">
                  <a:latin typeface="Times New Roman" pitchFamily="18" charset="0"/>
                </a:rPr>
                <a:t>(</a:t>
              </a:r>
              <a:r>
                <a:rPr lang="pt-BR" sz="2400" dirty="0">
                  <a:latin typeface="Times New Roman" pitchFamily="18" charset="0"/>
                  <a:sym typeface="Symbol" pitchFamily="18" charset="2"/>
                </a:rPr>
                <a:t></a:t>
              </a:r>
              <a:r>
                <a:rPr lang="pt-BR" sz="2400" i="1" dirty="0" err="1">
                  <a:latin typeface="Times New Roman" pitchFamily="18" charset="0"/>
                </a:rPr>
                <a:t>bw</a:t>
              </a:r>
              <a:r>
                <a:rPr lang="pt-BR" sz="2400" dirty="0">
                  <a:latin typeface="Times New Roman" pitchFamily="18" charset="0"/>
                </a:rPr>
                <a:t>)</a:t>
              </a:r>
              <a:endParaRPr lang="en-US" sz="2400" dirty="0">
                <a:latin typeface="Times New Roman" pitchFamily="18" charset="0"/>
              </a:endParaRPr>
            </a:p>
          </p:txBody>
        </p:sp>
      </p:grpSp>
      <p:graphicFrame>
        <p:nvGraphicFramePr>
          <p:cNvPr id="326690" name="Object 34"/>
          <p:cNvGraphicFramePr>
            <a:graphicFrameLocks noChangeAspect="1"/>
          </p:cNvGraphicFramePr>
          <p:nvPr/>
        </p:nvGraphicFramePr>
        <p:xfrm>
          <a:off x="5200650" y="1203325"/>
          <a:ext cx="2921000" cy="914400"/>
        </p:xfrm>
        <a:graphic>
          <a:graphicData uri="http://schemas.openxmlformats.org/presentationml/2006/ole">
            <mc:AlternateContent xmlns:mc="http://schemas.openxmlformats.org/markup-compatibility/2006">
              <mc:Choice xmlns:v="urn:schemas-microsoft-com:vml" Requires="v">
                <p:oleObj spid="_x0000_s429062" name="Equation" r:id="rId7" imgW="1256755" imgH="393529" progId="Equation.3">
                  <p:embed/>
                </p:oleObj>
              </mc:Choice>
              <mc:Fallback>
                <p:oleObj name="Equation" r:id="rId7" imgW="1256755" imgH="393529" progId="Equation.3">
                  <p:embed/>
                  <p:pic>
                    <p:nvPicPr>
                      <p:cNvPr id="326690" name="Object 3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0650" y="1203325"/>
                        <a:ext cx="2921000" cy="914400"/>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00" name="Line 35"/>
          <p:cNvSpPr>
            <a:spLocks noChangeShapeType="1"/>
          </p:cNvSpPr>
          <p:nvPr/>
        </p:nvSpPr>
        <p:spPr bwMode="auto">
          <a:xfrm>
            <a:off x="1173163" y="3001963"/>
            <a:ext cx="1379537" cy="0"/>
          </a:xfrm>
          <a:prstGeom prst="line">
            <a:avLst/>
          </a:prstGeom>
          <a:noFill/>
          <a:ln w="9525">
            <a:solidFill>
              <a:schemeClr val="tx1"/>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1" name="Line 36"/>
          <p:cNvSpPr>
            <a:spLocks noChangeShapeType="1"/>
          </p:cNvSpPr>
          <p:nvPr/>
        </p:nvSpPr>
        <p:spPr bwMode="auto">
          <a:xfrm>
            <a:off x="1011238" y="2703513"/>
            <a:ext cx="315277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2" name="Line 37"/>
          <p:cNvSpPr>
            <a:spLocks noChangeShapeType="1"/>
          </p:cNvSpPr>
          <p:nvPr/>
        </p:nvSpPr>
        <p:spPr bwMode="auto">
          <a:xfrm flipV="1">
            <a:off x="1843088" y="1154113"/>
            <a:ext cx="0" cy="17335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3" name="Freeform 38"/>
          <p:cNvSpPr>
            <a:spLocks/>
          </p:cNvSpPr>
          <p:nvPr/>
        </p:nvSpPr>
        <p:spPr bwMode="auto">
          <a:xfrm>
            <a:off x="560388" y="1758950"/>
            <a:ext cx="2962275" cy="942975"/>
          </a:xfrm>
          <a:custGeom>
            <a:avLst/>
            <a:gdLst>
              <a:gd name="T0" fmla="*/ 0 w 1866"/>
              <a:gd name="T1" fmla="*/ 942975 h 594"/>
              <a:gd name="T2" fmla="*/ 585788 w 1866"/>
              <a:gd name="T3" fmla="*/ 930275 h 594"/>
              <a:gd name="T4" fmla="*/ 587375 w 1866"/>
              <a:gd name="T5" fmla="*/ 0 h 594"/>
              <a:gd name="T6" fmla="*/ 2047875 w 1866"/>
              <a:gd name="T7" fmla="*/ 0 h 594"/>
              <a:gd name="T8" fmla="*/ 2047875 w 1866"/>
              <a:gd name="T9" fmla="*/ 928688 h 594"/>
              <a:gd name="T10" fmla="*/ 2962275 w 1866"/>
              <a:gd name="T11" fmla="*/ 928688 h 5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66" h="594">
                <a:moveTo>
                  <a:pt x="0" y="594"/>
                </a:moveTo>
                <a:lnTo>
                  <a:pt x="369" y="586"/>
                </a:lnTo>
                <a:lnTo>
                  <a:pt x="370" y="0"/>
                </a:lnTo>
                <a:lnTo>
                  <a:pt x="1290" y="0"/>
                </a:lnTo>
                <a:lnTo>
                  <a:pt x="1290" y="585"/>
                </a:lnTo>
                <a:lnTo>
                  <a:pt x="1866" y="585"/>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9404" name="Text Box 39"/>
          <p:cNvSpPr txBox="1">
            <a:spLocks noChangeArrowheads="1"/>
          </p:cNvSpPr>
          <p:nvPr/>
        </p:nvSpPr>
        <p:spPr bwMode="auto">
          <a:xfrm>
            <a:off x="1971675" y="1068388"/>
            <a:ext cx="97013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dirty="0">
                <a:latin typeface="Times New Roman" pitchFamily="18" charset="0"/>
              </a:rPr>
              <a:t>box</a:t>
            </a:r>
            <a:r>
              <a:rPr lang="pt-BR" sz="2400" dirty="0">
                <a:latin typeface="Times New Roman" pitchFamily="18" charset="0"/>
              </a:rPr>
              <a:t>(</a:t>
            </a:r>
            <a:r>
              <a:rPr lang="pt-BR" sz="2400" i="1" dirty="0">
                <a:latin typeface="Times New Roman" pitchFamily="18" charset="0"/>
              </a:rPr>
              <a:t>x</a:t>
            </a:r>
            <a:r>
              <a:rPr lang="pt-BR" sz="2400" dirty="0">
                <a:latin typeface="Times New Roman" pitchFamily="18" charset="0"/>
              </a:rPr>
              <a:t>)</a:t>
            </a:r>
            <a:endParaRPr lang="en-US" sz="2400" dirty="0">
              <a:latin typeface="Times New Roman" pitchFamily="18" charset="0"/>
            </a:endParaRPr>
          </a:p>
        </p:txBody>
      </p:sp>
      <p:sp>
        <p:nvSpPr>
          <p:cNvPr id="59405" name="Rectangle 40"/>
          <p:cNvSpPr>
            <a:spLocks noChangeArrowheads="1"/>
          </p:cNvSpPr>
          <p:nvPr/>
        </p:nvSpPr>
        <p:spPr bwMode="auto">
          <a:xfrm>
            <a:off x="3965575" y="2668588"/>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
        <p:nvSpPr>
          <p:cNvPr id="59406" name="Text Box 41"/>
          <p:cNvSpPr txBox="1">
            <a:spLocks noChangeArrowheads="1"/>
          </p:cNvSpPr>
          <p:nvPr/>
        </p:nvSpPr>
        <p:spPr bwMode="auto">
          <a:xfrm>
            <a:off x="1495425" y="1323975"/>
            <a:ext cx="71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pt-BR" sz="2400">
                <a:latin typeface="Times New Roman" pitchFamily="18" charset="0"/>
              </a:rPr>
              <a:t>a</a:t>
            </a:r>
            <a:endParaRPr lang="en-US" sz="2400">
              <a:latin typeface="Times New Roman" pitchFamily="18" charset="0"/>
            </a:endParaRPr>
          </a:p>
        </p:txBody>
      </p:sp>
      <p:sp>
        <p:nvSpPr>
          <p:cNvPr id="59407" name="Rectangle 42"/>
          <p:cNvSpPr>
            <a:spLocks noChangeArrowheads="1"/>
          </p:cNvSpPr>
          <p:nvPr/>
        </p:nvSpPr>
        <p:spPr bwMode="auto">
          <a:xfrm>
            <a:off x="1589088" y="2736850"/>
            <a:ext cx="336550"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a:latin typeface="Times New Roman" pitchFamily="18" charset="0"/>
                <a:sym typeface="Symbol" pitchFamily="18" charset="2"/>
              </a:rPr>
              <a:t>b</a:t>
            </a:r>
            <a:endParaRPr lang="pt-BR" sz="2400" i="1">
              <a:latin typeface="Times New Roman" pitchFamily="18" charset="0"/>
              <a:sym typeface="Symbol" pitchFamily="18" charset="2"/>
            </a:endParaRPr>
          </a:p>
        </p:txBody>
      </p:sp>
    </p:spTree>
    <p:extLst>
      <p:ext uri="{BB962C8B-B14F-4D97-AF65-F5344CB8AC3E}">
        <p14:creationId xmlns:p14="http://schemas.microsoft.com/office/powerpoint/2010/main" val="29877495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66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2665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666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668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266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86"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2513" y="1989138"/>
            <a:ext cx="4819650" cy="357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19" name="Rectangle 3"/>
          <p:cNvSpPr>
            <a:spLocks noGrp="1" noChangeArrowheads="1"/>
          </p:cNvSpPr>
          <p:nvPr>
            <p:ph type="title"/>
          </p:nvPr>
        </p:nvSpPr>
        <p:spPr/>
        <p:txBody>
          <a:bodyPr/>
          <a:lstStyle/>
          <a:p>
            <a:pPr eaLnBrk="1" hangingPunct="1"/>
            <a:r>
              <a:rPr lang="pt-BR"/>
              <a:t>Distribuição normal: Gaussiana</a:t>
            </a:r>
            <a:endParaRPr lang="en-US"/>
          </a:p>
        </p:txBody>
      </p:sp>
      <p:graphicFrame>
        <p:nvGraphicFramePr>
          <p:cNvPr id="60420" name="Object 4"/>
          <p:cNvGraphicFramePr>
            <a:graphicFrameLocks noChangeAspect="1"/>
          </p:cNvGraphicFramePr>
          <p:nvPr>
            <p:extLst/>
          </p:nvPr>
        </p:nvGraphicFramePr>
        <p:xfrm>
          <a:off x="374650" y="2500313"/>
          <a:ext cx="3662363" cy="1082675"/>
        </p:xfrm>
        <a:graphic>
          <a:graphicData uri="http://schemas.openxmlformats.org/presentationml/2006/ole">
            <mc:AlternateContent xmlns:mc="http://schemas.openxmlformats.org/markup-compatibility/2006">
              <mc:Choice xmlns:v="urn:schemas-microsoft-com:vml" Requires="v">
                <p:oleObj spid="_x0000_s430083" name="Equação" r:id="rId5" imgW="1371600" imgH="406080" progId="Equation.3">
                  <p:embed/>
                </p:oleObj>
              </mc:Choice>
              <mc:Fallback>
                <p:oleObj name="Equação" r:id="rId5" imgW="1371600" imgH="406080" progId="Equation.3">
                  <p:embed/>
                  <p:pic>
                    <p:nvPicPr>
                      <p:cNvPr id="60420" name="Object 4"/>
                      <p:cNvPicPr>
                        <a:picLocks noChangeAspect="1" noChangeArrowheads="1"/>
                      </p:cNvPicPr>
                      <p:nvPr/>
                    </p:nvPicPr>
                    <p:blipFill>
                      <a:blip r:embed="rId6"/>
                      <a:srcRect/>
                      <a:stretch>
                        <a:fillRect/>
                      </a:stretch>
                    </p:blipFill>
                    <p:spPr bwMode="auto">
                      <a:xfrm>
                        <a:off x="374650" y="2500313"/>
                        <a:ext cx="3662363" cy="1082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0421"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43588" y="1135063"/>
            <a:ext cx="2762250" cy="855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93638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pt-BR"/>
              <a:t>Exemplo 2: Gaussiana</a:t>
            </a:r>
            <a:endParaRPr lang="en-US"/>
          </a:p>
        </p:txBody>
      </p:sp>
      <p:graphicFrame>
        <p:nvGraphicFramePr>
          <p:cNvPr id="61443" name="Object 3"/>
          <p:cNvGraphicFramePr>
            <a:graphicFrameLocks noChangeAspect="1"/>
          </p:cNvGraphicFramePr>
          <p:nvPr/>
        </p:nvGraphicFramePr>
        <p:xfrm>
          <a:off x="601663" y="1262063"/>
          <a:ext cx="3446462" cy="2878137"/>
        </p:xfrm>
        <a:graphic>
          <a:graphicData uri="http://schemas.openxmlformats.org/presentationml/2006/ole">
            <mc:AlternateContent xmlns:mc="http://schemas.openxmlformats.org/markup-compatibility/2006">
              <mc:Choice xmlns:v="urn:schemas-microsoft-com:vml" Requires="v">
                <p:oleObj spid="_x0000_s431117" name="Chart" r:id="rId4" imgW="10414000" imgH="1130300" progId="Excel.Chart.8">
                  <p:embed followColorScheme="full"/>
                </p:oleObj>
              </mc:Choice>
              <mc:Fallback>
                <p:oleObj name="Chart" r:id="rId4" imgW="10414000" imgH="1130300" progId="Excel.Chart.8">
                  <p:embed followColorScheme="full"/>
                  <p:pic>
                    <p:nvPicPr>
                      <p:cNvPr id="61443" name="Object 3"/>
                      <p:cNvPicPr>
                        <a:picLocks noChangeAspect="1" noChangeArrowheads="1"/>
                      </p:cNvPicPr>
                      <p:nvPr/>
                    </p:nvPicPr>
                    <p:blipFill>
                      <a:blip r:embed="rId5"/>
                      <a:srcRect/>
                      <a:stretch>
                        <a:fillRect/>
                      </a:stretch>
                    </p:blipFill>
                    <p:spPr bwMode="auto">
                      <a:xfrm>
                        <a:off x="601663" y="1262063"/>
                        <a:ext cx="3446462" cy="287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4" name="Object 4"/>
          <p:cNvGraphicFramePr>
            <a:graphicFrameLocks noChangeAspect="1"/>
          </p:cNvGraphicFramePr>
          <p:nvPr/>
        </p:nvGraphicFramePr>
        <p:xfrm>
          <a:off x="5526088" y="1098550"/>
          <a:ext cx="2409825" cy="2878138"/>
        </p:xfrm>
        <a:graphic>
          <a:graphicData uri="http://schemas.openxmlformats.org/presentationml/2006/ole">
            <mc:AlternateContent xmlns:mc="http://schemas.openxmlformats.org/markup-compatibility/2006">
              <mc:Choice xmlns:v="urn:schemas-microsoft-com:vml" Requires="v">
                <p:oleObj spid="_x0000_s431118" name="Chart" r:id="rId6" imgW="10414000" imgH="1130300" progId="Excel.Chart.8">
                  <p:embed followColorScheme="full"/>
                </p:oleObj>
              </mc:Choice>
              <mc:Fallback>
                <p:oleObj name="Chart" r:id="rId6" imgW="10414000" imgH="1130300" progId="Excel.Chart.8">
                  <p:embed followColorScheme="full"/>
                  <p:pic>
                    <p:nvPicPr>
                      <p:cNvPr id="61444" name="Object 4"/>
                      <p:cNvPicPr>
                        <a:picLocks noChangeAspect="1" noChangeArrowheads="1"/>
                      </p:cNvPicPr>
                      <p:nvPr/>
                    </p:nvPicPr>
                    <p:blipFill>
                      <a:blip r:embed="rId7"/>
                      <a:srcRect/>
                      <a:stretch>
                        <a:fillRect/>
                      </a:stretch>
                    </p:blipFill>
                    <p:spPr bwMode="auto">
                      <a:xfrm>
                        <a:off x="5526088" y="1098550"/>
                        <a:ext cx="2409825" cy="287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5" name="Object 5"/>
          <p:cNvGraphicFramePr>
            <a:graphicFrameLocks noChangeAspect="1"/>
          </p:cNvGraphicFramePr>
          <p:nvPr/>
        </p:nvGraphicFramePr>
        <p:xfrm>
          <a:off x="658813" y="5006975"/>
          <a:ext cx="2919412" cy="1133475"/>
        </p:xfrm>
        <a:graphic>
          <a:graphicData uri="http://schemas.openxmlformats.org/presentationml/2006/ole">
            <mc:AlternateContent xmlns:mc="http://schemas.openxmlformats.org/markup-compatibility/2006">
              <mc:Choice xmlns:v="urn:schemas-microsoft-com:vml" Requires="v">
                <p:oleObj spid="_x0000_s431119" name="Equation" r:id="rId8" imgW="1244600" imgH="482600" progId="Equation.3">
                  <p:embed/>
                </p:oleObj>
              </mc:Choice>
              <mc:Fallback>
                <p:oleObj name="Equation" r:id="rId8" imgW="1244600" imgH="482600" progId="Equation.3">
                  <p:embed/>
                  <p:pic>
                    <p:nvPicPr>
                      <p:cNvPr id="614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813" y="5006975"/>
                        <a:ext cx="2919412" cy="1133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1446" name="Object 6"/>
          <p:cNvGraphicFramePr>
            <a:graphicFrameLocks noChangeAspect="1"/>
          </p:cNvGraphicFramePr>
          <p:nvPr/>
        </p:nvGraphicFramePr>
        <p:xfrm>
          <a:off x="5373688" y="5008563"/>
          <a:ext cx="2324100" cy="1104900"/>
        </p:xfrm>
        <a:graphic>
          <a:graphicData uri="http://schemas.openxmlformats.org/presentationml/2006/ole">
            <mc:AlternateContent xmlns:mc="http://schemas.openxmlformats.org/markup-compatibility/2006">
              <mc:Choice xmlns:v="urn:schemas-microsoft-com:vml" Requires="v">
                <p:oleObj spid="_x0000_s431120" name="Equation" r:id="rId10" imgW="990170" imgH="469696" progId="Equation.3">
                  <p:embed/>
                </p:oleObj>
              </mc:Choice>
              <mc:Fallback>
                <p:oleObj name="Equation" r:id="rId10" imgW="990170" imgH="469696" progId="Equation.3">
                  <p:embed/>
                  <p:pic>
                    <p:nvPicPr>
                      <p:cNvPr id="614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73688" y="5008563"/>
                        <a:ext cx="2324100" cy="110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47" name="Text Box 7"/>
          <p:cNvSpPr txBox="1">
            <a:spLocks noChangeArrowheads="1"/>
          </p:cNvSpPr>
          <p:nvPr/>
        </p:nvSpPr>
        <p:spPr bwMode="auto">
          <a:xfrm>
            <a:off x="2025650" y="1230313"/>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f</a:t>
            </a:r>
            <a:r>
              <a:rPr lang="pt-BR" sz="2400">
                <a:latin typeface="Times New Roman" pitchFamily="18" charset="0"/>
              </a:rPr>
              <a:t>(</a:t>
            </a:r>
            <a:r>
              <a:rPr lang="pt-BR" sz="2400" i="1">
                <a:latin typeface="Times New Roman" pitchFamily="18" charset="0"/>
              </a:rPr>
              <a:t>x</a:t>
            </a:r>
            <a:r>
              <a:rPr lang="pt-BR" sz="2400">
                <a:latin typeface="Times New Roman" pitchFamily="18" charset="0"/>
              </a:rPr>
              <a:t>)</a:t>
            </a:r>
            <a:endParaRPr lang="en-US" sz="2400">
              <a:latin typeface="Times New Roman" pitchFamily="18" charset="0"/>
            </a:endParaRPr>
          </a:p>
        </p:txBody>
      </p:sp>
      <p:sp>
        <p:nvSpPr>
          <p:cNvPr id="61448" name="Rectangle 8"/>
          <p:cNvSpPr>
            <a:spLocks noChangeArrowheads="1"/>
          </p:cNvSpPr>
          <p:nvPr/>
        </p:nvSpPr>
        <p:spPr bwMode="auto">
          <a:xfrm>
            <a:off x="3387725" y="3649663"/>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
        <p:nvSpPr>
          <p:cNvPr id="61449" name="Text Box 9"/>
          <p:cNvSpPr txBox="1">
            <a:spLocks noChangeArrowheads="1"/>
          </p:cNvSpPr>
          <p:nvPr/>
        </p:nvSpPr>
        <p:spPr bwMode="auto">
          <a:xfrm>
            <a:off x="6338888" y="1162050"/>
            <a:ext cx="1293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 F</a:t>
            </a:r>
            <a:r>
              <a:rPr lang="pt-BR" sz="2400">
                <a:latin typeface="Times New Roman" pitchFamily="18" charset="0"/>
              </a:rPr>
              <a:t>(</a:t>
            </a:r>
            <a:r>
              <a:rPr lang="pt-BR" sz="2400" i="1">
                <a:latin typeface="Times New Roman" pitchFamily="18" charset="0"/>
              </a:rPr>
              <a:t>w</a:t>
            </a:r>
            <a:r>
              <a:rPr lang="pt-BR" sz="2400">
                <a:latin typeface="Times New Roman" pitchFamily="18" charset="0"/>
              </a:rPr>
              <a:t>) ||</a:t>
            </a:r>
            <a:endParaRPr lang="en-US" sz="2400">
              <a:latin typeface="Times New Roman" pitchFamily="18" charset="0"/>
            </a:endParaRPr>
          </a:p>
        </p:txBody>
      </p:sp>
      <p:sp>
        <p:nvSpPr>
          <p:cNvPr id="61450" name="Rectangle 10"/>
          <p:cNvSpPr>
            <a:spLocks noChangeArrowheads="1"/>
          </p:cNvSpPr>
          <p:nvPr/>
        </p:nvSpPr>
        <p:spPr bwMode="auto">
          <a:xfrm>
            <a:off x="7572375" y="3444875"/>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w</a:t>
            </a:r>
            <a:endParaRPr lang="en-US" sz="2400" i="1">
              <a:latin typeface="Times New Roman" pitchFamily="18" charset="0"/>
            </a:endParaRPr>
          </a:p>
        </p:txBody>
      </p:sp>
      <p:sp>
        <p:nvSpPr>
          <p:cNvPr id="61451" name="Line 11"/>
          <p:cNvSpPr>
            <a:spLocks noChangeShapeType="1"/>
          </p:cNvSpPr>
          <p:nvPr/>
        </p:nvSpPr>
        <p:spPr bwMode="auto">
          <a:xfrm>
            <a:off x="1323975" y="4135438"/>
            <a:ext cx="155575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1452" name="Object 12"/>
          <p:cNvGraphicFramePr>
            <a:graphicFrameLocks noChangeAspect="1"/>
          </p:cNvGraphicFramePr>
          <p:nvPr/>
        </p:nvGraphicFramePr>
        <p:xfrm>
          <a:off x="1885950" y="4000500"/>
          <a:ext cx="357188" cy="327025"/>
        </p:xfrm>
        <a:graphic>
          <a:graphicData uri="http://schemas.openxmlformats.org/presentationml/2006/ole">
            <mc:AlternateContent xmlns:mc="http://schemas.openxmlformats.org/markup-compatibility/2006">
              <mc:Choice xmlns:v="urn:schemas-microsoft-com:vml" Requires="v">
                <p:oleObj spid="_x0000_s431121" name="Equation" r:id="rId12" imgW="152334" imgH="139639" progId="Equation.3">
                  <p:embed/>
                </p:oleObj>
              </mc:Choice>
              <mc:Fallback>
                <p:oleObj name="Equation" r:id="rId12" imgW="152334" imgH="139639" progId="Equation.3">
                  <p:embed/>
                  <p:pic>
                    <p:nvPicPr>
                      <p:cNvPr id="61452"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85950" y="4000500"/>
                        <a:ext cx="357188" cy="3270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453" name="Line 13"/>
          <p:cNvSpPr>
            <a:spLocks noChangeShapeType="1"/>
          </p:cNvSpPr>
          <p:nvPr/>
        </p:nvSpPr>
        <p:spPr bwMode="auto">
          <a:xfrm>
            <a:off x="6086475" y="4135438"/>
            <a:ext cx="10922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1454" name="Object 14"/>
          <p:cNvGraphicFramePr>
            <a:graphicFrameLocks noChangeAspect="1"/>
          </p:cNvGraphicFramePr>
          <p:nvPr/>
        </p:nvGraphicFramePr>
        <p:xfrm>
          <a:off x="6303963" y="3886200"/>
          <a:ext cx="611187" cy="566738"/>
        </p:xfrm>
        <a:graphic>
          <a:graphicData uri="http://schemas.openxmlformats.org/presentationml/2006/ole">
            <mc:AlternateContent xmlns:mc="http://schemas.openxmlformats.org/markup-compatibility/2006">
              <mc:Choice xmlns:v="urn:schemas-microsoft-com:vml" Requires="v">
                <p:oleObj spid="_x0000_s431122" name="Equation" r:id="rId14" imgW="330057" imgH="304668" progId="Equation.3">
                  <p:embed/>
                </p:oleObj>
              </mc:Choice>
              <mc:Fallback>
                <p:oleObj name="Equation" r:id="rId14" imgW="330057" imgH="304668" progId="Equation.3">
                  <p:embed/>
                  <p:pic>
                    <p:nvPicPr>
                      <p:cNvPr id="61454"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03963" y="3886200"/>
                        <a:ext cx="611187" cy="56673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484009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pt-BR"/>
              <a:t>Transformada da Gaussiana</a:t>
            </a:r>
            <a:endParaRPr lang="en-US"/>
          </a:p>
        </p:txBody>
      </p:sp>
      <p:graphicFrame>
        <p:nvGraphicFramePr>
          <p:cNvPr id="62467" name="Object 3"/>
          <p:cNvGraphicFramePr>
            <a:graphicFrameLocks noChangeAspect="1"/>
          </p:cNvGraphicFramePr>
          <p:nvPr/>
        </p:nvGraphicFramePr>
        <p:xfrm>
          <a:off x="647700" y="1368425"/>
          <a:ext cx="4346575" cy="1189038"/>
        </p:xfrm>
        <a:graphic>
          <a:graphicData uri="http://schemas.openxmlformats.org/presentationml/2006/ole">
            <mc:AlternateContent xmlns:mc="http://schemas.openxmlformats.org/markup-compatibility/2006">
              <mc:Choice xmlns:v="urn:schemas-microsoft-com:vml" Requires="v">
                <p:oleObj spid="_x0000_s432139" name="Equation" r:id="rId4" imgW="2044700" imgH="558800" progId="Equation.3">
                  <p:embed/>
                </p:oleObj>
              </mc:Choice>
              <mc:Fallback>
                <p:oleObj name="Equation" r:id="rId4" imgW="2044700" imgH="558800" progId="Equation.3">
                  <p:embed/>
                  <p:pic>
                    <p:nvPicPr>
                      <p:cNvPr id="624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1368425"/>
                        <a:ext cx="4346575" cy="1189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8" name="Object 4"/>
          <p:cNvGraphicFramePr>
            <a:graphicFrameLocks noChangeAspect="1"/>
          </p:cNvGraphicFramePr>
          <p:nvPr>
            <p:extLst/>
          </p:nvPr>
        </p:nvGraphicFramePr>
        <p:xfrm>
          <a:off x="1466623" y="2787650"/>
          <a:ext cx="5951538" cy="1165225"/>
        </p:xfrm>
        <a:graphic>
          <a:graphicData uri="http://schemas.openxmlformats.org/presentationml/2006/ole">
            <mc:AlternateContent xmlns:mc="http://schemas.openxmlformats.org/markup-compatibility/2006">
              <mc:Choice xmlns:v="urn:schemas-microsoft-com:vml" Requires="v">
                <p:oleObj spid="_x0000_s432140" name="Equation" r:id="rId6" imgW="2857500" imgH="558800" progId="Equation.3">
                  <p:embed/>
                </p:oleObj>
              </mc:Choice>
              <mc:Fallback>
                <p:oleObj name="Equation" r:id="rId6" imgW="2857500" imgH="558800" progId="Equation.3">
                  <p:embed/>
                  <p:pic>
                    <p:nvPicPr>
                      <p:cNvPr id="6246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66623" y="2787650"/>
                        <a:ext cx="5951538" cy="116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69" name="Object 5"/>
          <p:cNvGraphicFramePr>
            <a:graphicFrameLocks noChangeAspect="1"/>
          </p:cNvGraphicFramePr>
          <p:nvPr>
            <p:extLst/>
          </p:nvPr>
        </p:nvGraphicFramePr>
        <p:xfrm>
          <a:off x="1503040" y="4219575"/>
          <a:ext cx="4016375" cy="1031875"/>
        </p:xfrm>
        <a:graphic>
          <a:graphicData uri="http://schemas.openxmlformats.org/presentationml/2006/ole">
            <mc:AlternateContent xmlns:mc="http://schemas.openxmlformats.org/markup-compatibility/2006">
              <mc:Choice xmlns:v="urn:schemas-microsoft-com:vml" Requires="v">
                <p:oleObj spid="_x0000_s432141" name="Equation" r:id="rId8" imgW="1675673" imgH="495085" progId="Equation.3">
                  <p:embed/>
                </p:oleObj>
              </mc:Choice>
              <mc:Fallback>
                <p:oleObj name="Equation" r:id="rId8" imgW="1675673" imgH="495085" progId="Equation.3">
                  <p:embed/>
                  <p:pic>
                    <p:nvPicPr>
                      <p:cNvPr id="624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3040" y="4219575"/>
                        <a:ext cx="4016375" cy="103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0" name="Object 6"/>
          <p:cNvGraphicFramePr>
            <a:graphicFrameLocks noChangeAspect="1"/>
          </p:cNvGraphicFramePr>
          <p:nvPr/>
        </p:nvGraphicFramePr>
        <p:xfrm>
          <a:off x="5800725" y="4359275"/>
          <a:ext cx="2368550" cy="788988"/>
        </p:xfrm>
        <a:graphic>
          <a:graphicData uri="http://schemas.openxmlformats.org/presentationml/2006/ole">
            <mc:AlternateContent xmlns:mc="http://schemas.openxmlformats.org/markup-compatibility/2006">
              <mc:Choice xmlns:v="urn:schemas-microsoft-com:vml" Requires="v">
                <p:oleObj spid="_x0000_s432142" name="Equation" r:id="rId10" imgW="596900" imgH="228600" progId="Equation.3">
                  <p:embed/>
                </p:oleObj>
              </mc:Choice>
              <mc:Fallback>
                <p:oleObj name="Equation" r:id="rId10" imgW="596900" imgH="228600" progId="Equation.3">
                  <p:embed/>
                  <p:pic>
                    <p:nvPicPr>
                      <p:cNvPr id="6247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00725" y="4359275"/>
                        <a:ext cx="2368550" cy="788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2471" name="Object 7"/>
          <p:cNvGraphicFramePr>
            <a:graphicFrameLocks noChangeAspect="1"/>
          </p:cNvGraphicFramePr>
          <p:nvPr>
            <p:extLst/>
          </p:nvPr>
        </p:nvGraphicFramePr>
        <p:xfrm>
          <a:off x="1490531" y="5443538"/>
          <a:ext cx="4259263" cy="1120775"/>
        </p:xfrm>
        <a:graphic>
          <a:graphicData uri="http://schemas.openxmlformats.org/presentationml/2006/ole">
            <mc:AlternateContent xmlns:mc="http://schemas.openxmlformats.org/markup-compatibility/2006">
              <mc:Choice xmlns:v="urn:schemas-microsoft-com:vml" Requires="v">
                <p:oleObj spid="_x0000_s432143" name="Equation" r:id="rId12" imgW="2120760" imgH="558720" progId="Equation.3">
                  <p:embed/>
                </p:oleObj>
              </mc:Choice>
              <mc:Fallback>
                <p:oleObj name="Equation" r:id="rId12" imgW="2120760" imgH="558720" progId="Equation.3">
                  <p:embed/>
                  <p:pic>
                    <p:nvPicPr>
                      <p:cNvPr id="62471" name="Object 7"/>
                      <p:cNvPicPr>
                        <a:picLocks noChangeAspect="1" noChangeArrowheads="1"/>
                      </p:cNvPicPr>
                      <p:nvPr/>
                    </p:nvPicPr>
                    <p:blipFill>
                      <a:blip r:embed="rId13"/>
                      <a:srcRect/>
                      <a:stretch>
                        <a:fillRect/>
                      </a:stretch>
                    </p:blipFill>
                    <p:spPr bwMode="auto">
                      <a:xfrm>
                        <a:off x="1490531" y="5443538"/>
                        <a:ext cx="4259263" cy="112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76098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pt-BR"/>
              <a:t>Exemplo 3: Delta de Dirac</a:t>
            </a:r>
            <a:endParaRPr lang="en-US"/>
          </a:p>
        </p:txBody>
      </p:sp>
      <p:sp>
        <p:nvSpPr>
          <p:cNvPr id="63491" name="Line 3"/>
          <p:cNvSpPr>
            <a:spLocks noChangeShapeType="1"/>
          </p:cNvSpPr>
          <p:nvPr/>
        </p:nvSpPr>
        <p:spPr bwMode="auto">
          <a:xfrm>
            <a:off x="1236663" y="3128963"/>
            <a:ext cx="27813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2" name="Freeform 4"/>
          <p:cNvSpPr>
            <a:spLocks/>
          </p:cNvSpPr>
          <p:nvPr/>
        </p:nvSpPr>
        <p:spPr bwMode="auto">
          <a:xfrm>
            <a:off x="1287463" y="1622425"/>
            <a:ext cx="2305050" cy="1506538"/>
          </a:xfrm>
          <a:custGeom>
            <a:avLst/>
            <a:gdLst>
              <a:gd name="T0" fmla="*/ 0 w 1452"/>
              <a:gd name="T1" fmla="*/ 1493838 h 949"/>
              <a:gd name="T2" fmla="*/ 798513 w 1452"/>
              <a:gd name="T3" fmla="*/ 1493838 h 949"/>
              <a:gd name="T4" fmla="*/ 798513 w 1452"/>
              <a:gd name="T5" fmla="*/ 0 h 949"/>
              <a:gd name="T6" fmla="*/ 1223963 w 1452"/>
              <a:gd name="T7" fmla="*/ 0 h 949"/>
              <a:gd name="T8" fmla="*/ 1223963 w 1452"/>
              <a:gd name="T9" fmla="*/ 1506538 h 949"/>
              <a:gd name="T10" fmla="*/ 2305050 w 1452"/>
              <a:gd name="T11" fmla="*/ 1506538 h 9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52" h="949">
                <a:moveTo>
                  <a:pt x="0" y="941"/>
                </a:moveTo>
                <a:lnTo>
                  <a:pt x="503" y="941"/>
                </a:lnTo>
                <a:lnTo>
                  <a:pt x="503" y="0"/>
                </a:lnTo>
                <a:lnTo>
                  <a:pt x="771" y="0"/>
                </a:lnTo>
                <a:lnTo>
                  <a:pt x="771" y="949"/>
                </a:lnTo>
                <a:lnTo>
                  <a:pt x="1452" y="949"/>
                </a:ln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3" name="Line 5"/>
          <p:cNvSpPr>
            <a:spLocks noChangeShapeType="1"/>
          </p:cNvSpPr>
          <p:nvPr/>
        </p:nvSpPr>
        <p:spPr bwMode="auto">
          <a:xfrm flipV="1">
            <a:off x="2305050" y="1146175"/>
            <a:ext cx="0" cy="22288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4" name="Text Box 6"/>
          <p:cNvSpPr txBox="1">
            <a:spLocks noChangeArrowheads="1"/>
          </p:cNvSpPr>
          <p:nvPr/>
        </p:nvSpPr>
        <p:spPr bwMode="auto">
          <a:xfrm>
            <a:off x="2433638" y="995363"/>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f</a:t>
            </a:r>
            <a:r>
              <a:rPr lang="pt-BR" sz="2400">
                <a:latin typeface="Times New Roman" pitchFamily="18" charset="0"/>
              </a:rPr>
              <a:t>(</a:t>
            </a:r>
            <a:r>
              <a:rPr lang="pt-BR" sz="2400" i="1">
                <a:latin typeface="Times New Roman" pitchFamily="18" charset="0"/>
              </a:rPr>
              <a:t>x</a:t>
            </a:r>
            <a:r>
              <a:rPr lang="pt-BR" sz="2400">
                <a:latin typeface="Times New Roman" pitchFamily="18" charset="0"/>
              </a:rPr>
              <a:t>)</a:t>
            </a:r>
            <a:endParaRPr lang="en-US" sz="2400">
              <a:latin typeface="Times New Roman" pitchFamily="18" charset="0"/>
            </a:endParaRPr>
          </a:p>
        </p:txBody>
      </p:sp>
      <p:sp>
        <p:nvSpPr>
          <p:cNvPr id="63495" name="Rectangle 7"/>
          <p:cNvSpPr>
            <a:spLocks noChangeArrowheads="1"/>
          </p:cNvSpPr>
          <p:nvPr/>
        </p:nvSpPr>
        <p:spPr bwMode="auto">
          <a:xfrm>
            <a:off x="3821113" y="3135313"/>
            <a:ext cx="319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
        <p:nvSpPr>
          <p:cNvPr id="63496" name="Rectangle 8"/>
          <p:cNvSpPr>
            <a:spLocks noChangeArrowheads="1"/>
          </p:cNvSpPr>
          <p:nvPr/>
        </p:nvSpPr>
        <p:spPr bwMode="auto">
          <a:xfrm>
            <a:off x="2341563" y="3095625"/>
            <a:ext cx="573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b/2</a:t>
            </a:r>
            <a:endParaRPr lang="en-US" sz="2400" i="1">
              <a:latin typeface="Times New Roman" pitchFamily="18" charset="0"/>
            </a:endParaRPr>
          </a:p>
        </p:txBody>
      </p:sp>
      <p:sp>
        <p:nvSpPr>
          <p:cNvPr id="63497" name="Rectangle 9"/>
          <p:cNvSpPr>
            <a:spLocks noChangeArrowheads="1"/>
          </p:cNvSpPr>
          <p:nvPr/>
        </p:nvSpPr>
        <p:spPr bwMode="auto">
          <a:xfrm>
            <a:off x="1606550" y="3097213"/>
            <a:ext cx="674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-b/2</a:t>
            </a:r>
            <a:endParaRPr lang="en-US" sz="2400" i="1">
              <a:latin typeface="Times New Roman" pitchFamily="18" charset="0"/>
            </a:endParaRPr>
          </a:p>
        </p:txBody>
      </p:sp>
      <p:sp>
        <p:nvSpPr>
          <p:cNvPr id="63498" name="Line 10"/>
          <p:cNvSpPr>
            <a:spLocks noChangeShapeType="1"/>
          </p:cNvSpPr>
          <p:nvPr/>
        </p:nvSpPr>
        <p:spPr bwMode="auto">
          <a:xfrm>
            <a:off x="2743200" y="1622425"/>
            <a:ext cx="0" cy="1455738"/>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499" name="Text Box 11"/>
          <p:cNvSpPr txBox="1">
            <a:spLocks noChangeArrowheads="1"/>
          </p:cNvSpPr>
          <p:nvPr/>
        </p:nvSpPr>
        <p:spPr bwMode="auto">
          <a:xfrm>
            <a:off x="2574925" y="1990725"/>
            <a:ext cx="573088" cy="4572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i="1">
                <a:latin typeface="Times New Roman" pitchFamily="18" charset="0"/>
              </a:rPr>
              <a:t>1/b</a:t>
            </a:r>
          </a:p>
        </p:txBody>
      </p:sp>
      <p:graphicFrame>
        <p:nvGraphicFramePr>
          <p:cNvPr id="63500" name="Object 12"/>
          <p:cNvGraphicFramePr>
            <a:graphicFrameLocks noChangeAspect="1"/>
          </p:cNvGraphicFramePr>
          <p:nvPr/>
        </p:nvGraphicFramePr>
        <p:xfrm>
          <a:off x="4149725" y="1512888"/>
          <a:ext cx="4251325" cy="1398587"/>
        </p:xfrm>
        <a:graphic>
          <a:graphicData uri="http://schemas.openxmlformats.org/presentationml/2006/ole">
            <mc:AlternateContent xmlns:mc="http://schemas.openxmlformats.org/markup-compatibility/2006">
              <mc:Choice xmlns:v="urn:schemas-microsoft-com:vml" Requires="v">
                <p:oleObj spid="_x0000_s433159" name="Equation" r:id="rId4" imgW="2159000" imgH="711200" progId="Equation.3">
                  <p:embed/>
                </p:oleObj>
              </mc:Choice>
              <mc:Fallback>
                <p:oleObj name="Equation" r:id="rId4" imgW="2159000" imgH="711200" progId="Equation.3">
                  <p:embed/>
                  <p:pic>
                    <p:nvPicPr>
                      <p:cNvPr id="6350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9725" y="1512888"/>
                        <a:ext cx="4251325" cy="1398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501" name="Object 13"/>
          <p:cNvGraphicFramePr>
            <a:graphicFrameLocks noChangeAspect="1"/>
          </p:cNvGraphicFramePr>
          <p:nvPr/>
        </p:nvGraphicFramePr>
        <p:xfrm>
          <a:off x="501650" y="3841750"/>
          <a:ext cx="7953375" cy="904875"/>
        </p:xfrm>
        <a:graphic>
          <a:graphicData uri="http://schemas.openxmlformats.org/presentationml/2006/ole">
            <mc:AlternateContent xmlns:mc="http://schemas.openxmlformats.org/markup-compatibility/2006">
              <mc:Choice xmlns:v="urn:schemas-microsoft-com:vml" Requires="v">
                <p:oleObj spid="_x0000_s433160" name="Equation" r:id="rId6" imgW="4241800" imgH="482600" progId="Equation.3">
                  <p:embed/>
                </p:oleObj>
              </mc:Choice>
              <mc:Fallback>
                <p:oleObj name="Equation" r:id="rId6" imgW="4241800" imgH="482600" progId="Equation.3">
                  <p:embed/>
                  <p:pic>
                    <p:nvPicPr>
                      <p:cNvPr id="63501"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1650" y="3841750"/>
                        <a:ext cx="7953375" cy="904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3502" name="Object 14"/>
          <p:cNvGraphicFramePr>
            <a:graphicFrameLocks noChangeAspect="1"/>
          </p:cNvGraphicFramePr>
          <p:nvPr/>
        </p:nvGraphicFramePr>
        <p:xfrm>
          <a:off x="3143250" y="5135563"/>
          <a:ext cx="2700338" cy="989012"/>
        </p:xfrm>
        <a:graphic>
          <a:graphicData uri="http://schemas.openxmlformats.org/presentationml/2006/ole">
            <mc:AlternateContent xmlns:mc="http://schemas.openxmlformats.org/markup-compatibility/2006">
              <mc:Choice xmlns:v="urn:schemas-microsoft-com:vml" Requires="v">
                <p:oleObj spid="_x0000_s433161" name="Equation" r:id="rId8" imgW="1282700" imgH="469900" progId="Equation.3">
                  <p:embed/>
                </p:oleObj>
              </mc:Choice>
              <mc:Fallback>
                <p:oleObj name="Equation" r:id="rId8" imgW="1282700" imgH="469900" progId="Equation.3">
                  <p:embed/>
                  <p:pic>
                    <p:nvPicPr>
                      <p:cNvPr id="63502"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0" y="5135563"/>
                        <a:ext cx="2700338" cy="9890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21672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5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2171700"/>
            <a:ext cx="5522913" cy="410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5" name="Rectangle 3"/>
          <p:cNvSpPr>
            <a:spLocks noGrp="1" noChangeArrowheads="1"/>
          </p:cNvSpPr>
          <p:nvPr>
            <p:ph type="title"/>
          </p:nvPr>
        </p:nvSpPr>
        <p:spPr/>
        <p:txBody>
          <a:bodyPr/>
          <a:lstStyle/>
          <a:p>
            <a:pPr eaLnBrk="1" hangingPunct="1"/>
            <a:r>
              <a:rPr lang="pt-BR"/>
              <a:t>Delta de Dirac de Gaussianas</a:t>
            </a:r>
            <a:endParaRPr lang="en-US"/>
          </a:p>
        </p:txBody>
      </p:sp>
      <p:sp>
        <p:nvSpPr>
          <p:cNvPr id="64516" name="Line 4"/>
          <p:cNvSpPr>
            <a:spLocks noChangeShapeType="1"/>
          </p:cNvSpPr>
          <p:nvPr/>
        </p:nvSpPr>
        <p:spPr bwMode="auto">
          <a:xfrm flipH="1">
            <a:off x="4557713" y="2865438"/>
            <a:ext cx="560387" cy="3000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4517" name="Object 5"/>
          <p:cNvGraphicFramePr>
            <a:graphicFrameLocks noChangeAspect="1"/>
          </p:cNvGraphicFramePr>
          <p:nvPr/>
        </p:nvGraphicFramePr>
        <p:xfrm>
          <a:off x="5141913" y="1785938"/>
          <a:ext cx="1254125" cy="1085850"/>
        </p:xfrm>
        <a:graphic>
          <a:graphicData uri="http://schemas.openxmlformats.org/presentationml/2006/ole">
            <mc:AlternateContent xmlns:mc="http://schemas.openxmlformats.org/markup-compatibility/2006">
              <mc:Choice xmlns:v="urn:schemas-microsoft-com:vml" Requires="v">
                <p:oleObj spid="_x0000_s434185" name="Equation" r:id="rId5" imgW="469696" imgH="406224" progId="Equation.3">
                  <p:embed/>
                </p:oleObj>
              </mc:Choice>
              <mc:Fallback>
                <p:oleObj name="Equation" r:id="rId5" imgW="469696" imgH="406224" progId="Equation.3">
                  <p:embed/>
                  <p:pic>
                    <p:nvPicPr>
                      <p:cNvPr id="6451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1913" y="1785938"/>
                        <a:ext cx="1254125"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4518" name="Object 6"/>
          <p:cNvGraphicFramePr>
            <a:graphicFrameLocks noChangeAspect="1"/>
          </p:cNvGraphicFramePr>
          <p:nvPr/>
        </p:nvGraphicFramePr>
        <p:xfrm>
          <a:off x="5140325" y="3600450"/>
          <a:ext cx="1254125" cy="1085850"/>
        </p:xfrm>
        <a:graphic>
          <a:graphicData uri="http://schemas.openxmlformats.org/presentationml/2006/ole">
            <mc:AlternateContent xmlns:mc="http://schemas.openxmlformats.org/markup-compatibility/2006">
              <mc:Choice xmlns:v="urn:schemas-microsoft-com:vml" Requires="v">
                <p:oleObj spid="_x0000_s434186" name="Equation" r:id="rId7" imgW="469696" imgH="406224" progId="Equation.3">
                  <p:embed/>
                </p:oleObj>
              </mc:Choice>
              <mc:Fallback>
                <p:oleObj name="Equation" r:id="rId7" imgW="469696" imgH="406224" progId="Equation.3">
                  <p:embed/>
                  <p:pic>
                    <p:nvPicPr>
                      <p:cNvPr id="64518"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0325" y="3600450"/>
                        <a:ext cx="1254125"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19" name="Line 7"/>
          <p:cNvSpPr>
            <a:spLocks noChangeShapeType="1"/>
          </p:cNvSpPr>
          <p:nvPr/>
        </p:nvSpPr>
        <p:spPr bwMode="auto">
          <a:xfrm flipH="1">
            <a:off x="4776788" y="4668838"/>
            <a:ext cx="436562" cy="4349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4520" name="Object 8"/>
          <p:cNvGraphicFramePr>
            <a:graphicFrameLocks noChangeAspect="1"/>
          </p:cNvGraphicFramePr>
          <p:nvPr/>
        </p:nvGraphicFramePr>
        <p:xfrm>
          <a:off x="6088063" y="4268788"/>
          <a:ext cx="1185862" cy="1085850"/>
        </p:xfrm>
        <a:graphic>
          <a:graphicData uri="http://schemas.openxmlformats.org/presentationml/2006/ole">
            <mc:AlternateContent xmlns:mc="http://schemas.openxmlformats.org/markup-compatibility/2006">
              <mc:Choice xmlns:v="urn:schemas-microsoft-com:vml" Requires="v">
                <p:oleObj spid="_x0000_s434187" name="Equation" r:id="rId9" imgW="444114" imgH="406048" progId="Equation.3">
                  <p:embed/>
                </p:oleObj>
              </mc:Choice>
              <mc:Fallback>
                <p:oleObj name="Equation" r:id="rId9" imgW="444114" imgH="406048" progId="Equation.3">
                  <p:embed/>
                  <p:pic>
                    <p:nvPicPr>
                      <p:cNvPr id="6452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88063" y="4268788"/>
                        <a:ext cx="1185862" cy="1085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4521" name="Line 9"/>
          <p:cNvSpPr>
            <a:spLocks noChangeShapeType="1"/>
          </p:cNvSpPr>
          <p:nvPr/>
        </p:nvSpPr>
        <p:spPr bwMode="auto">
          <a:xfrm flipH="1">
            <a:off x="5691188" y="5337175"/>
            <a:ext cx="436562" cy="4349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331786" name="Object 10"/>
          <p:cNvGraphicFramePr>
            <a:graphicFrameLocks noChangeAspect="1"/>
          </p:cNvGraphicFramePr>
          <p:nvPr/>
        </p:nvGraphicFramePr>
        <p:xfrm>
          <a:off x="657225" y="2093913"/>
          <a:ext cx="2971800" cy="1138237"/>
        </p:xfrm>
        <a:graphic>
          <a:graphicData uri="http://schemas.openxmlformats.org/presentationml/2006/ole">
            <mc:AlternateContent xmlns:mc="http://schemas.openxmlformats.org/markup-compatibility/2006">
              <mc:Choice xmlns:v="urn:schemas-microsoft-com:vml" Requires="v">
                <p:oleObj spid="_x0000_s434188" name="Equation" r:id="rId11" imgW="1193800" imgH="457200" progId="Equation.3">
                  <p:embed/>
                </p:oleObj>
              </mc:Choice>
              <mc:Fallback>
                <p:oleObj name="Equation" r:id="rId11" imgW="1193800" imgH="457200" progId="Equation.3">
                  <p:embed/>
                  <p:pic>
                    <p:nvPicPr>
                      <p:cNvPr id="331786"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7225" y="2093913"/>
                        <a:ext cx="2971800" cy="1138237"/>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431678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17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pt-BR"/>
              <a:t>Transformada do Delta de Dirac</a:t>
            </a:r>
            <a:endParaRPr lang="en-US"/>
          </a:p>
        </p:txBody>
      </p:sp>
      <p:sp>
        <p:nvSpPr>
          <p:cNvPr id="65539" name="Line 3"/>
          <p:cNvSpPr>
            <a:spLocks noChangeShapeType="1"/>
          </p:cNvSpPr>
          <p:nvPr/>
        </p:nvSpPr>
        <p:spPr bwMode="auto">
          <a:xfrm>
            <a:off x="550863" y="3336925"/>
            <a:ext cx="3124200"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0" name="Line 4"/>
          <p:cNvSpPr>
            <a:spLocks noChangeShapeType="1"/>
          </p:cNvSpPr>
          <p:nvPr/>
        </p:nvSpPr>
        <p:spPr bwMode="auto">
          <a:xfrm>
            <a:off x="2074863" y="1965325"/>
            <a:ext cx="0" cy="1597025"/>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1" name="Line 5"/>
          <p:cNvSpPr>
            <a:spLocks noChangeShapeType="1"/>
          </p:cNvSpPr>
          <p:nvPr/>
        </p:nvSpPr>
        <p:spPr bwMode="auto">
          <a:xfrm flipV="1">
            <a:off x="2074863" y="2422525"/>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2" name="Text Box 6"/>
          <p:cNvSpPr txBox="1">
            <a:spLocks noChangeArrowheads="1"/>
          </p:cNvSpPr>
          <p:nvPr/>
        </p:nvSpPr>
        <p:spPr bwMode="auto">
          <a:xfrm>
            <a:off x="2032000" y="1630363"/>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f</a:t>
            </a:r>
            <a:r>
              <a:rPr lang="pt-BR" sz="2400">
                <a:latin typeface="Times New Roman" pitchFamily="18" charset="0"/>
              </a:rPr>
              <a:t>(</a:t>
            </a:r>
            <a:r>
              <a:rPr lang="pt-BR" sz="2400" i="1">
                <a:latin typeface="Times New Roman" pitchFamily="18" charset="0"/>
              </a:rPr>
              <a:t>x</a:t>
            </a:r>
            <a:r>
              <a:rPr lang="pt-BR" sz="2400">
                <a:latin typeface="Times New Roman" pitchFamily="18" charset="0"/>
              </a:rPr>
              <a:t>)</a:t>
            </a:r>
            <a:endParaRPr lang="en-US" sz="2400">
              <a:latin typeface="Times New Roman" pitchFamily="18" charset="0"/>
            </a:endParaRPr>
          </a:p>
        </p:txBody>
      </p:sp>
      <p:sp>
        <p:nvSpPr>
          <p:cNvPr id="65543" name="Rectangle 7"/>
          <p:cNvSpPr>
            <a:spLocks noChangeArrowheads="1"/>
          </p:cNvSpPr>
          <p:nvPr/>
        </p:nvSpPr>
        <p:spPr bwMode="auto">
          <a:xfrm>
            <a:off x="3457575" y="3279775"/>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graphicFrame>
        <p:nvGraphicFramePr>
          <p:cNvPr id="332808" name="Object 8"/>
          <p:cNvGraphicFramePr>
            <a:graphicFrameLocks noChangeAspect="1"/>
          </p:cNvGraphicFramePr>
          <p:nvPr/>
        </p:nvGraphicFramePr>
        <p:xfrm>
          <a:off x="4092575" y="2071688"/>
          <a:ext cx="4278313" cy="712787"/>
        </p:xfrm>
        <a:graphic>
          <a:graphicData uri="http://schemas.openxmlformats.org/presentationml/2006/ole">
            <mc:AlternateContent xmlns:mc="http://schemas.openxmlformats.org/markup-compatibility/2006">
              <mc:Choice xmlns:v="urn:schemas-microsoft-com:vml" Requires="v">
                <p:oleObj spid="_x0000_s435203" name="Equation" r:id="rId4" imgW="1981200" imgH="330200" progId="Equation.3">
                  <p:embed/>
                </p:oleObj>
              </mc:Choice>
              <mc:Fallback>
                <p:oleObj name="Equation" r:id="rId4" imgW="1981200" imgH="330200" progId="Equation.3">
                  <p:embed/>
                  <p:pic>
                    <p:nvPicPr>
                      <p:cNvPr id="33280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2575" y="2071688"/>
                        <a:ext cx="4278313" cy="712787"/>
                      </a:xfrm>
                      <a:prstGeom prst="rect">
                        <a:avLst/>
                      </a:prstGeom>
                      <a:noFill/>
                      <a:ln>
                        <a:noFill/>
                      </a:ln>
                      <a:effectLst/>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5545" name="Text Box 9"/>
          <p:cNvSpPr txBox="1">
            <a:spLocks noChangeArrowheads="1"/>
          </p:cNvSpPr>
          <p:nvPr/>
        </p:nvSpPr>
        <p:spPr bwMode="auto">
          <a:xfrm>
            <a:off x="2132013" y="2192338"/>
            <a:ext cx="690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latin typeface="Times New Roman" pitchFamily="18" charset="0"/>
                <a:sym typeface="Symbol" pitchFamily="18" charset="2"/>
              </a:rPr>
              <a:t>(</a:t>
            </a:r>
            <a:r>
              <a:rPr lang="en-US" sz="2400" b="1" i="1">
                <a:latin typeface="Times New Roman" pitchFamily="18" charset="0"/>
                <a:sym typeface="Symbol" pitchFamily="18" charset="2"/>
              </a:rPr>
              <a:t>x</a:t>
            </a:r>
            <a:r>
              <a:rPr lang="en-US" sz="2400" b="1">
                <a:latin typeface="Times New Roman" pitchFamily="18" charset="0"/>
                <a:sym typeface="Symbol" pitchFamily="18" charset="2"/>
              </a:rPr>
              <a:t>)</a:t>
            </a:r>
          </a:p>
        </p:txBody>
      </p:sp>
      <p:grpSp>
        <p:nvGrpSpPr>
          <p:cNvPr id="332810" name="Group 10"/>
          <p:cNvGrpSpPr>
            <a:grpSpLocks/>
          </p:cNvGrpSpPr>
          <p:nvPr/>
        </p:nvGrpSpPr>
        <p:grpSpPr bwMode="auto">
          <a:xfrm>
            <a:off x="4786313" y="4510088"/>
            <a:ext cx="3308350" cy="2168525"/>
            <a:chOff x="3015" y="2841"/>
            <a:chExt cx="2084" cy="1366"/>
          </a:xfrm>
        </p:grpSpPr>
        <p:sp>
          <p:nvSpPr>
            <p:cNvPr id="65547" name="Line 11"/>
            <p:cNvSpPr>
              <a:spLocks noChangeShapeType="1"/>
            </p:cNvSpPr>
            <p:nvPr/>
          </p:nvSpPr>
          <p:spPr bwMode="auto">
            <a:xfrm>
              <a:off x="3015" y="3933"/>
              <a:ext cx="1968"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8" name="Line 12"/>
            <p:cNvSpPr>
              <a:spLocks noChangeShapeType="1"/>
            </p:cNvSpPr>
            <p:nvPr/>
          </p:nvSpPr>
          <p:spPr bwMode="auto">
            <a:xfrm>
              <a:off x="3975" y="3069"/>
              <a:ext cx="0" cy="1048"/>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49" name="Line 13"/>
            <p:cNvSpPr>
              <a:spLocks noChangeShapeType="1"/>
            </p:cNvSpPr>
            <p:nvPr/>
          </p:nvSpPr>
          <p:spPr bwMode="auto">
            <a:xfrm>
              <a:off x="3927" y="3357"/>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0" name="Line 14"/>
            <p:cNvSpPr>
              <a:spLocks noChangeShapeType="1"/>
            </p:cNvSpPr>
            <p:nvPr/>
          </p:nvSpPr>
          <p:spPr bwMode="auto">
            <a:xfrm>
              <a:off x="3063" y="3357"/>
              <a:ext cx="1872"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5551" name="Text Box 15"/>
            <p:cNvSpPr txBox="1">
              <a:spLocks noChangeArrowheads="1"/>
            </p:cNvSpPr>
            <p:nvPr/>
          </p:nvSpPr>
          <p:spPr bwMode="auto">
            <a:xfrm>
              <a:off x="3936" y="2841"/>
              <a:ext cx="81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 F</a:t>
              </a:r>
              <a:r>
                <a:rPr lang="pt-BR" sz="2400">
                  <a:latin typeface="Times New Roman" pitchFamily="18" charset="0"/>
                </a:rPr>
                <a:t>(</a:t>
              </a:r>
              <a:r>
                <a:rPr lang="pt-BR" sz="2400" i="1">
                  <a:latin typeface="Times New Roman" pitchFamily="18" charset="0"/>
                </a:rPr>
                <a:t>w</a:t>
              </a:r>
              <a:r>
                <a:rPr lang="pt-BR" sz="2400">
                  <a:latin typeface="Times New Roman" pitchFamily="18" charset="0"/>
                </a:rPr>
                <a:t>) ||</a:t>
              </a:r>
              <a:endParaRPr lang="en-US" sz="2400">
                <a:latin typeface="Times New Roman" pitchFamily="18" charset="0"/>
              </a:endParaRPr>
            </a:p>
          </p:txBody>
        </p:sp>
        <p:sp>
          <p:nvSpPr>
            <p:cNvPr id="65552" name="Rectangle 16"/>
            <p:cNvSpPr>
              <a:spLocks noChangeArrowheads="1"/>
            </p:cNvSpPr>
            <p:nvPr/>
          </p:nvSpPr>
          <p:spPr bwMode="auto">
            <a:xfrm>
              <a:off x="4855" y="3919"/>
              <a:ext cx="2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w</a:t>
              </a:r>
              <a:endParaRPr lang="en-US" sz="2400" i="1">
                <a:latin typeface="Times New Roman" pitchFamily="18" charset="0"/>
              </a:endParaRPr>
            </a:p>
          </p:txBody>
        </p:sp>
        <p:sp>
          <p:nvSpPr>
            <p:cNvPr id="65553" name="Text Box 17"/>
            <p:cNvSpPr txBox="1">
              <a:spLocks noChangeArrowheads="1"/>
            </p:cNvSpPr>
            <p:nvPr/>
          </p:nvSpPr>
          <p:spPr bwMode="auto">
            <a:xfrm>
              <a:off x="3742" y="3079"/>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b="1">
                  <a:latin typeface="Times New Roman" pitchFamily="18" charset="0"/>
                </a:rPr>
                <a:t>1</a:t>
              </a:r>
              <a:endParaRPr lang="en-US" sz="2400" b="1">
                <a:latin typeface="Times New Roman" pitchFamily="18" charset="0"/>
              </a:endParaRPr>
            </a:p>
          </p:txBody>
        </p:sp>
      </p:grpSp>
    </p:spTree>
    <p:extLst>
      <p:ext uri="{BB962C8B-B14F-4D97-AF65-F5344CB8AC3E}">
        <p14:creationId xmlns:p14="http://schemas.microsoft.com/office/powerpoint/2010/main" val="3958862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280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28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pt-BR"/>
              <a:t>Transformada do cosseno</a:t>
            </a:r>
            <a:endParaRPr lang="en-US"/>
          </a:p>
        </p:txBody>
      </p:sp>
      <p:graphicFrame>
        <p:nvGraphicFramePr>
          <p:cNvPr id="333827" name="Object 3"/>
          <p:cNvGraphicFramePr>
            <a:graphicFrameLocks noChangeAspect="1"/>
          </p:cNvGraphicFramePr>
          <p:nvPr/>
        </p:nvGraphicFramePr>
        <p:xfrm>
          <a:off x="3727450" y="1557338"/>
          <a:ext cx="3536950" cy="1000125"/>
        </p:xfrm>
        <a:graphic>
          <a:graphicData uri="http://schemas.openxmlformats.org/presentationml/2006/ole">
            <mc:AlternateContent xmlns:mc="http://schemas.openxmlformats.org/markup-compatibility/2006">
              <mc:Choice xmlns:v="urn:schemas-microsoft-com:vml" Requires="v">
                <p:oleObj spid="_x0000_s436235" name="Equation" r:id="rId4" imgW="1663700" imgH="469900" progId="Equation.3">
                  <p:embed/>
                </p:oleObj>
              </mc:Choice>
              <mc:Fallback>
                <p:oleObj name="Equation" r:id="rId4" imgW="1663700" imgH="469900" progId="Equation.3">
                  <p:embed/>
                  <p:pic>
                    <p:nvPicPr>
                      <p:cNvPr id="3338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7450" y="1557338"/>
                        <a:ext cx="3536950"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3828" name="Object 4"/>
          <p:cNvGraphicFramePr>
            <a:graphicFrameLocks noChangeAspect="1"/>
          </p:cNvGraphicFramePr>
          <p:nvPr/>
        </p:nvGraphicFramePr>
        <p:xfrm>
          <a:off x="3835400" y="2894013"/>
          <a:ext cx="5103813" cy="979487"/>
        </p:xfrm>
        <a:graphic>
          <a:graphicData uri="http://schemas.openxmlformats.org/presentationml/2006/ole">
            <mc:AlternateContent xmlns:mc="http://schemas.openxmlformats.org/markup-compatibility/2006">
              <mc:Choice xmlns:v="urn:schemas-microsoft-com:vml" Requires="v">
                <p:oleObj spid="_x0000_s436236" name="Equation" r:id="rId6" imgW="2451100" imgH="469900" progId="Equation.3">
                  <p:embed/>
                </p:oleObj>
              </mc:Choice>
              <mc:Fallback>
                <p:oleObj name="Equation" r:id="rId6" imgW="2451100" imgH="469900" progId="Equation.3">
                  <p:embed/>
                  <p:pic>
                    <p:nvPicPr>
                      <p:cNvPr id="3338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5400" y="2894013"/>
                        <a:ext cx="5103813" cy="979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33829" name="Object 5"/>
          <p:cNvGraphicFramePr>
            <a:graphicFrameLocks noChangeAspect="1"/>
          </p:cNvGraphicFramePr>
          <p:nvPr/>
        </p:nvGraphicFramePr>
        <p:xfrm>
          <a:off x="2384425" y="4257675"/>
          <a:ext cx="5581650" cy="1641475"/>
        </p:xfrm>
        <a:graphic>
          <a:graphicData uri="http://schemas.openxmlformats.org/presentationml/2006/ole">
            <mc:AlternateContent xmlns:mc="http://schemas.openxmlformats.org/markup-compatibility/2006">
              <mc:Choice xmlns:v="urn:schemas-microsoft-com:vml" Requires="v">
                <p:oleObj spid="_x0000_s436237" name="Equation" r:id="rId8" imgW="2679700" imgH="787400" progId="Equation.3">
                  <p:embed/>
                </p:oleObj>
              </mc:Choice>
              <mc:Fallback>
                <p:oleObj name="Equation" r:id="rId8" imgW="2679700" imgH="787400" progId="Equation.3">
                  <p:embed/>
                  <p:pic>
                    <p:nvPicPr>
                      <p:cNvPr id="33382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84425" y="4257675"/>
                        <a:ext cx="5581650" cy="164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6" name="Object 6"/>
          <p:cNvGraphicFramePr>
            <a:graphicFrameLocks noChangeAspect="1"/>
          </p:cNvGraphicFramePr>
          <p:nvPr/>
        </p:nvGraphicFramePr>
        <p:xfrm>
          <a:off x="328613" y="1535113"/>
          <a:ext cx="3446462" cy="2878137"/>
        </p:xfrm>
        <a:graphic>
          <a:graphicData uri="http://schemas.openxmlformats.org/presentationml/2006/ole">
            <mc:AlternateContent xmlns:mc="http://schemas.openxmlformats.org/markup-compatibility/2006">
              <mc:Choice xmlns:v="urn:schemas-microsoft-com:vml" Requires="v">
                <p:oleObj spid="_x0000_s436238" name="Chart" r:id="rId10" imgW="9626600" imgH="1117600" progId="Excel.Chart.8">
                  <p:embed followColorScheme="full"/>
                </p:oleObj>
              </mc:Choice>
              <mc:Fallback>
                <p:oleObj name="Chart" r:id="rId10" imgW="9626600" imgH="1117600" progId="Excel.Chart.8">
                  <p:embed followColorScheme="full"/>
                  <p:pic>
                    <p:nvPicPr>
                      <p:cNvPr id="66566" name="Object 6"/>
                      <p:cNvPicPr>
                        <a:picLocks noChangeAspect="1" noChangeArrowheads="1"/>
                      </p:cNvPicPr>
                      <p:nvPr/>
                    </p:nvPicPr>
                    <p:blipFill>
                      <a:blip r:embed="rId11"/>
                      <a:srcRect/>
                      <a:stretch>
                        <a:fillRect/>
                      </a:stretch>
                    </p:blipFill>
                    <p:spPr bwMode="auto">
                      <a:xfrm>
                        <a:off x="328613" y="1535113"/>
                        <a:ext cx="3446462" cy="287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6567" name="Object 7"/>
          <p:cNvGraphicFramePr>
            <a:graphicFrameLocks noChangeAspect="1"/>
          </p:cNvGraphicFramePr>
          <p:nvPr/>
        </p:nvGraphicFramePr>
        <p:xfrm>
          <a:off x="1968500" y="1363663"/>
          <a:ext cx="1358900" cy="530225"/>
        </p:xfrm>
        <a:graphic>
          <a:graphicData uri="http://schemas.openxmlformats.org/presentationml/2006/ole">
            <mc:AlternateContent xmlns:mc="http://schemas.openxmlformats.org/markup-compatibility/2006">
              <mc:Choice xmlns:v="urn:schemas-microsoft-com:vml" Requires="v">
                <p:oleObj spid="_x0000_s436239" name="Equation" r:id="rId12" imgW="520474" imgH="203112" progId="Equation.3">
                  <p:embed/>
                </p:oleObj>
              </mc:Choice>
              <mc:Fallback>
                <p:oleObj name="Equation" r:id="rId12" imgW="520474" imgH="203112" progId="Equation.3">
                  <p:embed/>
                  <p:pic>
                    <p:nvPicPr>
                      <p:cNvPr id="6656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68500" y="1363663"/>
                        <a:ext cx="13589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68" name="Rectangle 8"/>
          <p:cNvSpPr>
            <a:spLocks noChangeArrowheads="1"/>
          </p:cNvSpPr>
          <p:nvPr/>
        </p:nvSpPr>
        <p:spPr bwMode="auto">
          <a:xfrm>
            <a:off x="3333750" y="2913063"/>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Tree>
    <p:extLst>
      <p:ext uri="{BB962C8B-B14F-4D97-AF65-F5344CB8AC3E}">
        <p14:creationId xmlns:p14="http://schemas.microsoft.com/office/powerpoint/2010/main" val="4179882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38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382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33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pt-BR"/>
              <a:t>Exemplo 4: Cosseno</a:t>
            </a:r>
            <a:endParaRPr lang="en-US"/>
          </a:p>
        </p:txBody>
      </p:sp>
      <p:sp>
        <p:nvSpPr>
          <p:cNvPr id="67587" name="Line 3"/>
          <p:cNvSpPr>
            <a:spLocks noChangeShapeType="1"/>
          </p:cNvSpPr>
          <p:nvPr/>
        </p:nvSpPr>
        <p:spPr bwMode="auto">
          <a:xfrm>
            <a:off x="4849813" y="3071813"/>
            <a:ext cx="3124200" cy="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88" name="Line 4"/>
          <p:cNvSpPr>
            <a:spLocks noChangeShapeType="1"/>
          </p:cNvSpPr>
          <p:nvPr/>
        </p:nvSpPr>
        <p:spPr bwMode="auto">
          <a:xfrm>
            <a:off x="6373813" y="1468438"/>
            <a:ext cx="0" cy="1957387"/>
          </a:xfrm>
          <a:prstGeom prst="line">
            <a:avLst/>
          </a:prstGeom>
          <a:noFill/>
          <a:ln w="9525">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89" name="Line 5"/>
          <p:cNvSpPr>
            <a:spLocks noChangeShapeType="1"/>
          </p:cNvSpPr>
          <p:nvPr/>
        </p:nvSpPr>
        <p:spPr bwMode="auto">
          <a:xfrm flipV="1">
            <a:off x="7135813" y="2157413"/>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90" name="Line 6"/>
          <p:cNvSpPr>
            <a:spLocks noChangeShapeType="1"/>
          </p:cNvSpPr>
          <p:nvPr/>
        </p:nvSpPr>
        <p:spPr bwMode="auto">
          <a:xfrm flipV="1">
            <a:off x="5611813" y="2157413"/>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aphicFrame>
        <p:nvGraphicFramePr>
          <p:cNvPr id="67591" name="Object 7"/>
          <p:cNvGraphicFramePr>
            <a:graphicFrameLocks noChangeAspect="1"/>
          </p:cNvGraphicFramePr>
          <p:nvPr/>
        </p:nvGraphicFramePr>
        <p:xfrm>
          <a:off x="3194050" y="4695825"/>
          <a:ext cx="5707063" cy="1127125"/>
        </p:xfrm>
        <a:graphic>
          <a:graphicData uri="http://schemas.openxmlformats.org/presentationml/2006/ole">
            <mc:AlternateContent xmlns:mc="http://schemas.openxmlformats.org/markup-compatibility/2006">
              <mc:Choice xmlns:v="urn:schemas-microsoft-com:vml" Requires="v">
                <p:oleObj spid="_x0000_s437263" name="Equation" r:id="rId4" imgW="2184400" imgH="431800" progId="Equation.3">
                  <p:embed/>
                </p:oleObj>
              </mc:Choice>
              <mc:Fallback>
                <p:oleObj name="Equation" r:id="rId4" imgW="2184400" imgH="431800" progId="Equation.3">
                  <p:embed/>
                  <p:pic>
                    <p:nvPicPr>
                      <p:cNvPr id="6759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4050" y="4695825"/>
                        <a:ext cx="5707063"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592" name="Text Box 8"/>
          <p:cNvSpPr txBox="1">
            <a:spLocks noChangeArrowheads="1"/>
          </p:cNvSpPr>
          <p:nvPr/>
        </p:nvSpPr>
        <p:spPr bwMode="auto">
          <a:xfrm>
            <a:off x="6311900" y="1338263"/>
            <a:ext cx="1293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 F</a:t>
            </a:r>
            <a:r>
              <a:rPr lang="pt-BR" sz="2400">
                <a:latin typeface="Times New Roman" pitchFamily="18" charset="0"/>
              </a:rPr>
              <a:t>(</a:t>
            </a:r>
            <a:r>
              <a:rPr lang="pt-BR" sz="2400" i="1">
                <a:latin typeface="Times New Roman" pitchFamily="18" charset="0"/>
              </a:rPr>
              <a:t>w</a:t>
            </a:r>
            <a:r>
              <a:rPr lang="pt-BR" sz="2400">
                <a:latin typeface="Times New Roman" pitchFamily="18" charset="0"/>
              </a:rPr>
              <a:t>) ||</a:t>
            </a:r>
            <a:endParaRPr lang="en-US" sz="2400">
              <a:latin typeface="Times New Roman" pitchFamily="18" charset="0"/>
            </a:endParaRPr>
          </a:p>
        </p:txBody>
      </p:sp>
      <p:sp>
        <p:nvSpPr>
          <p:cNvPr id="67593" name="Rectangle 9"/>
          <p:cNvSpPr>
            <a:spLocks noChangeArrowheads="1"/>
          </p:cNvSpPr>
          <p:nvPr/>
        </p:nvSpPr>
        <p:spPr bwMode="auto">
          <a:xfrm>
            <a:off x="7872413" y="3062288"/>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w</a:t>
            </a:r>
            <a:endParaRPr lang="en-US" sz="2400" i="1">
              <a:latin typeface="Times New Roman" pitchFamily="18" charset="0"/>
            </a:endParaRPr>
          </a:p>
        </p:txBody>
      </p:sp>
      <p:graphicFrame>
        <p:nvGraphicFramePr>
          <p:cNvPr id="67594" name="Object 10"/>
          <p:cNvGraphicFramePr>
            <a:graphicFrameLocks noChangeAspect="1"/>
          </p:cNvGraphicFramePr>
          <p:nvPr/>
        </p:nvGraphicFramePr>
        <p:xfrm>
          <a:off x="5233988" y="3100388"/>
          <a:ext cx="600075" cy="371475"/>
        </p:xfrm>
        <a:graphic>
          <a:graphicData uri="http://schemas.openxmlformats.org/presentationml/2006/ole">
            <mc:AlternateContent xmlns:mc="http://schemas.openxmlformats.org/markup-compatibility/2006">
              <mc:Choice xmlns:v="urn:schemas-microsoft-com:vml" Requires="v">
                <p:oleObj spid="_x0000_s437264" name="Equation" r:id="rId6" imgW="266353" imgH="164885" progId="Equation.3">
                  <p:embed/>
                </p:oleObj>
              </mc:Choice>
              <mc:Fallback>
                <p:oleObj name="Equation" r:id="rId6" imgW="266353" imgH="164885" progId="Equation.3">
                  <p:embed/>
                  <p:pic>
                    <p:nvPicPr>
                      <p:cNvPr id="67594"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3988" y="3100388"/>
                        <a:ext cx="60007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95" name="Object 11"/>
          <p:cNvGraphicFramePr>
            <a:graphicFrameLocks noChangeAspect="1"/>
          </p:cNvGraphicFramePr>
          <p:nvPr/>
        </p:nvGraphicFramePr>
        <p:xfrm>
          <a:off x="6959600" y="3100388"/>
          <a:ext cx="371475" cy="371475"/>
        </p:xfrm>
        <a:graphic>
          <a:graphicData uri="http://schemas.openxmlformats.org/presentationml/2006/ole">
            <mc:AlternateContent xmlns:mc="http://schemas.openxmlformats.org/markup-compatibility/2006">
              <mc:Choice xmlns:v="urn:schemas-microsoft-com:vml" Requires="v">
                <p:oleObj spid="_x0000_s437265" name="Equation" r:id="rId8" imgW="164885" imgH="164885" progId="Equation.3">
                  <p:embed/>
                </p:oleObj>
              </mc:Choice>
              <mc:Fallback>
                <p:oleObj name="Equation" r:id="rId8" imgW="164885" imgH="164885" progId="Equation.3">
                  <p:embed/>
                  <p:pic>
                    <p:nvPicPr>
                      <p:cNvPr id="67595"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9600" y="3100388"/>
                        <a:ext cx="371475"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96" name="Object 12"/>
          <p:cNvGraphicFramePr>
            <a:graphicFrameLocks noChangeAspect="1"/>
          </p:cNvGraphicFramePr>
          <p:nvPr/>
        </p:nvGraphicFramePr>
        <p:xfrm>
          <a:off x="4573588" y="1879600"/>
          <a:ext cx="1077912" cy="366713"/>
        </p:xfrm>
        <a:graphic>
          <a:graphicData uri="http://schemas.openxmlformats.org/presentationml/2006/ole">
            <mc:AlternateContent xmlns:mc="http://schemas.openxmlformats.org/markup-compatibility/2006">
              <mc:Choice xmlns:v="urn:schemas-microsoft-com:vml" Requires="v">
                <p:oleObj spid="_x0000_s437266" name="Equation" r:id="rId10" imgW="596641" imgH="203112" progId="Equation.3">
                  <p:embed/>
                </p:oleObj>
              </mc:Choice>
              <mc:Fallback>
                <p:oleObj name="Equation" r:id="rId10" imgW="596641" imgH="203112" progId="Equation.3">
                  <p:embed/>
                  <p:pic>
                    <p:nvPicPr>
                      <p:cNvPr id="67596"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3588" y="1879600"/>
                        <a:ext cx="10779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97" name="Object 13"/>
          <p:cNvGraphicFramePr>
            <a:graphicFrameLocks noChangeAspect="1"/>
          </p:cNvGraphicFramePr>
          <p:nvPr/>
        </p:nvGraphicFramePr>
        <p:xfrm>
          <a:off x="7235825" y="2001838"/>
          <a:ext cx="1077913" cy="366712"/>
        </p:xfrm>
        <a:graphic>
          <a:graphicData uri="http://schemas.openxmlformats.org/presentationml/2006/ole">
            <mc:AlternateContent xmlns:mc="http://schemas.openxmlformats.org/markup-compatibility/2006">
              <mc:Choice xmlns:v="urn:schemas-microsoft-com:vml" Requires="v">
                <p:oleObj spid="_x0000_s437267" name="Equation" r:id="rId12" imgW="596641" imgH="203112" progId="Equation.3">
                  <p:embed/>
                </p:oleObj>
              </mc:Choice>
              <mc:Fallback>
                <p:oleObj name="Equation" r:id="rId12" imgW="596641" imgH="203112" progId="Equation.3">
                  <p:embed/>
                  <p:pic>
                    <p:nvPicPr>
                      <p:cNvPr id="67597"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235825" y="2001838"/>
                        <a:ext cx="10779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98" name="Object 14"/>
          <p:cNvGraphicFramePr>
            <a:graphicFrameLocks noChangeAspect="1"/>
          </p:cNvGraphicFramePr>
          <p:nvPr/>
        </p:nvGraphicFramePr>
        <p:xfrm>
          <a:off x="328613" y="1535113"/>
          <a:ext cx="3446462" cy="2878137"/>
        </p:xfrm>
        <a:graphic>
          <a:graphicData uri="http://schemas.openxmlformats.org/presentationml/2006/ole">
            <mc:AlternateContent xmlns:mc="http://schemas.openxmlformats.org/markup-compatibility/2006">
              <mc:Choice xmlns:v="urn:schemas-microsoft-com:vml" Requires="v">
                <p:oleObj spid="_x0000_s437268" name="Chart" r:id="rId14" imgW="9626600" imgH="1117600" progId="Excel.Chart.8">
                  <p:embed followColorScheme="full"/>
                </p:oleObj>
              </mc:Choice>
              <mc:Fallback>
                <p:oleObj name="Chart" r:id="rId14" imgW="9626600" imgH="1117600" progId="Excel.Chart.8">
                  <p:embed followColorScheme="full"/>
                  <p:pic>
                    <p:nvPicPr>
                      <p:cNvPr id="67598" name="Object 14"/>
                      <p:cNvPicPr>
                        <a:picLocks noChangeAspect="1" noChangeArrowheads="1"/>
                      </p:cNvPicPr>
                      <p:nvPr/>
                    </p:nvPicPr>
                    <p:blipFill>
                      <a:blip r:embed="rId15"/>
                      <a:srcRect/>
                      <a:stretch>
                        <a:fillRect/>
                      </a:stretch>
                    </p:blipFill>
                    <p:spPr bwMode="auto">
                      <a:xfrm>
                        <a:off x="328613" y="1535113"/>
                        <a:ext cx="3446462" cy="287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599" name="Object 15"/>
          <p:cNvGraphicFramePr>
            <a:graphicFrameLocks noChangeAspect="1"/>
          </p:cNvGraphicFramePr>
          <p:nvPr/>
        </p:nvGraphicFramePr>
        <p:xfrm>
          <a:off x="1968500" y="1363663"/>
          <a:ext cx="1358900" cy="530225"/>
        </p:xfrm>
        <a:graphic>
          <a:graphicData uri="http://schemas.openxmlformats.org/presentationml/2006/ole">
            <mc:AlternateContent xmlns:mc="http://schemas.openxmlformats.org/markup-compatibility/2006">
              <mc:Choice xmlns:v="urn:schemas-microsoft-com:vml" Requires="v">
                <p:oleObj spid="_x0000_s437269" name="Equation" r:id="rId16" imgW="520474" imgH="203112" progId="Equation.3">
                  <p:embed/>
                </p:oleObj>
              </mc:Choice>
              <mc:Fallback>
                <p:oleObj name="Equation" r:id="rId16" imgW="520474" imgH="203112" progId="Equation.3">
                  <p:embed/>
                  <p:pic>
                    <p:nvPicPr>
                      <p:cNvPr id="67599" name="Object 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68500" y="1363663"/>
                        <a:ext cx="1358900" cy="530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7600" name="Rectangle 16"/>
          <p:cNvSpPr>
            <a:spLocks noChangeArrowheads="1"/>
          </p:cNvSpPr>
          <p:nvPr/>
        </p:nvSpPr>
        <p:spPr bwMode="auto">
          <a:xfrm>
            <a:off x="3333750" y="2913063"/>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Tree>
    <p:extLst>
      <p:ext uri="{BB962C8B-B14F-4D97-AF65-F5344CB8AC3E}">
        <p14:creationId xmlns:p14="http://schemas.microsoft.com/office/powerpoint/2010/main" val="23104387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pt-BR"/>
              <a:t>Exemplo 5: Sequência de impulsos</a:t>
            </a:r>
            <a:endParaRPr lang="en-US"/>
          </a:p>
        </p:txBody>
      </p:sp>
      <p:sp>
        <p:nvSpPr>
          <p:cNvPr id="335875" name="Rectangle 3"/>
          <p:cNvSpPr>
            <a:spLocks noChangeArrowheads="1"/>
          </p:cNvSpPr>
          <p:nvPr/>
        </p:nvSpPr>
        <p:spPr bwMode="auto">
          <a:xfrm>
            <a:off x="8459788" y="2678034"/>
            <a:ext cx="387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dirty="0">
                <a:latin typeface="Times New Roman" pitchFamily="18" charset="0"/>
              </a:rPr>
              <a:t>w</a:t>
            </a:r>
            <a:endParaRPr lang="en-US" sz="2400" i="1" dirty="0">
              <a:latin typeface="Times New Roman" pitchFamily="18" charset="0"/>
            </a:endParaRPr>
          </a:p>
        </p:txBody>
      </p:sp>
      <p:sp>
        <p:nvSpPr>
          <p:cNvPr id="68612" name="Line 4"/>
          <p:cNvSpPr>
            <a:spLocks noChangeShapeType="1"/>
          </p:cNvSpPr>
          <p:nvPr/>
        </p:nvSpPr>
        <p:spPr bwMode="auto">
          <a:xfrm>
            <a:off x="1272479" y="2715005"/>
            <a:ext cx="2032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3" name="Line 5"/>
          <p:cNvSpPr>
            <a:spLocks noChangeShapeType="1"/>
          </p:cNvSpPr>
          <p:nvPr/>
        </p:nvSpPr>
        <p:spPr bwMode="auto">
          <a:xfrm>
            <a:off x="2263079" y="1387855"/>
            <a:ext cx="0" cy="1676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4" name="Line 6"/>
          <p:cNvSpPr>
            <a:spLocks noChangeShapeType="1"/>
          </p:cNvSpPr>
          <p:nvPr/>
        </p:nvSpPr>
        <p:spPr bwMode="auto">
          <a:xfrm flipV="1">
            <a:off x="2263079"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5" name="Line 7"/>
          <p:cNvSpPr>
            <a:spLocks noChangeShapeType="1"/>
          </p:cNvSpPr>
          <p:nvPr/>
        </p:nvSpPr>
        <p:spPr bwMode="auto">
          <a:xfrm>
            <a:off x="2213867" y="1845055"/>
            <a:ext cx="100012"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6" name="Line 8"/>
          <p:cNvSpPr>
            <a:spLocks noChangeShapeType="1"/>
          </p:cNvSpPr>
          <p:nvPr/>
        </p:nvSpPr>
        <p:spPr bwMode="auto">
          <a:xfrm flipV="1">
            <a:off x="2512317"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7" name="Line 9"/>
          <p:cNvSpPr>
            <a:spLocks noChangeShapeType="1"/>
          </p:cNvSpPr>
          <p:nvPr/>
        </p:nvSpPr>
        <p:spPr bwMode="auto">
          <a:xfrm flipV="1">
            <a:off x="2759967"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8" name="Line 10"/>
          <p:cNvSpPr>
            <a:spLocks noChangeShapeType="1"/>
          </p:cNvSpPr>
          <p:nvPr/>
        </p:nvSpPr>
        <p:spPr bwMode="auto">
          <a:xfrm flipV="1">
            <a:off x="3007617"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9" name="Line 11"/>
          <p:cNvSpPr>
            <a:spLocks noChangeShapeType="1"/>
          </p:cNvSpPr>
          <p:nvPr/>
        </p:nvSpPr>
        <p:spPr bwMode="auto">
          <a:xfrm flipV="1">
            <a:off x="3255267"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0" name="Line 12"/>
          <p:cNvSpPr>
            <a:spLocks noChangeShapeType="1"/>
          </p:cNvSpPr>
          <p:nvPr/>
        </p:nvSpPr>
        <p:spPr bwMode="auto">
          <a:xfrm flipV="1">
            <a:off x="2015429"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1" name="Line 13"/>
          <p:cNvSpPr>
            <a:spLocks noChangeShapeType="1"/>
          </p:cNvSpPr>
          <p:nvPr/>
        </p:nvSpPr>
        <p:spPr bwMode="auto">
          <a:xfrm flipV="1">
            <a:off x="1767779"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2" name="Line 14"/>
          <p:cNvSpPr>
            <a:spLocks noChangeShapeType="1"/>
          </p:cNvSpPr>
          <p:nvPr/>
        </p:nvSpPr>
        <p:spPr bwMode="auto">
          <a:xfrm flipV="1">
            <a:off x="1520129"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3" name="Line 15"/>
          <p:cNvSpPr>
            <a:spLocks noChangeShapeType="1"/>
          </p:cNvSpPr>
          <p:nvPr/>
        </p:nvSpPr>
        <p:spPr bwMode="auto">
          <a:xfrm flipV="1">
            <a:off x="1272479" y="1845055"/>
            <a:ext cx="0" cy="9144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24" name="Text Box 16"/>
          <p:cNvSpPr txBox="1">
            <a:spLocks noChangeArrowheads="1"/>
          </p:cNvSpPr>
          <p:nvPr/>
        </p:nvSpPr>
        <p:spPr bwMode="auto">
          <a:xfrm>
            <a:off x="1477303" y="1250912"/>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dirty="0">
                <a:latin typeface="Times New Roman" pitchFamily="18" charset="0"/>
              </a:rPr>
              <a:t> f</a:t>
            </a:r>
            <a:r>
              <a:rPr lang="pt-BR" sz="2400" dirty="0">
                <a:latin typeface="Times New Roman" pitchFamily="18" charset="0"/>
              </a:rPr>
              <a:t>(</a:t>
            </a:r>
            <a:r>
              <a:rPr lang="pt-BR" sz="2400" i="1" dirty="0">
                <a:latin typeface="Times New Roman" pitchFamily="18" charset="0"/>
              </a:rPr>
              <a:t>x</a:t>
            </a:r>
            <a:r>
              <a:rPr lang="pt-BR" sz="2400" dirty="0">
                <a:latin typeface="Times New Roman" pitchFamily="18" charset="0"/>
              </a:rPr>
              <a:t>)</a:t>
            </a:r>
            <a:endParaRPr lang="en-US" sz="2400" dirty="0">
              <a:latin typeface="Times New Roman" pitchFamily="18" charset="0"/>
            </a:endParaRPr>
          </a:p>
        </p:txBody>
      </p:sp>
      <p:sp>
        <p:nvSpPr>
          <p:cNvPr id="68625" name="Rectangle 17"/>
          <p:cNvSpPr>
            <a:spLocks noChangeArrowheads="1"/>
          </p:cNvSpPr>
          <p:nvPr/>
        </p:nvSpPr>
        <p:spPr bwMode="auto">
          <a:xfrm>
            <a:off x="3201292" y="2667380"/>
            <a:ext cx="3190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
        <p:nvSpPr>
          <p:cNvPr id="68626" name="Text Box 18"/>
          <p:cNvSpPr txBox="1">
            <a:spLocks noChangeArrowheads="1"/>
          </p:cNvSpPr>
          <p:nvPr/>
        </p:nvSpPr>
        <p:spPr bwMode="auto">
          <a:xfrm>
            <a:off x="2330601" y="2738818"/>
            <a:ext cx="30008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dirty="0">
                <a:latin typeface="Times New Roman" pitchFamily="18" charset="0"/>
              </a:rPr>
              <a:t>b</a:t>
            </a:r>
            <a:endParaRPr lang="en-US" i="1" dirty="0">
              <a:latin typeface="Times New Roman" pitchFamily="18" charset="0"/>
            </a:endParaRPr>
          </a:p>
        </p:txBody>
      </p:sp>
      <p:sp>
        <p:nvSpPr>
          <p:cNvPr id="68627" name="Text Box 19"/>
          <p:cNvSpPr txBox="1">
            <a:spLocks noChangeArrowheads="1"/>
          </p:cNvSpPr>
          <p:nvPr/>
        </p:nvSpPr>
        <p:spPr bwMode="auto">
          <a:xfrm>
            <a:off x="2583754" y="2738818"/>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2b</a:t>
            </a:r>
            <a:endParaRPr lang="en-US" i="1">
              <a:latin typeface="Times New Roman" pitchFamily="18" charset="0"/>
            </a:endParaRPr>
          </a:p>
        </p:txBody>
      </p:sp>
      <p:sp>
        <p:nvSpPr>
          <p:cNvPr id="68628" name="Text Box 20"/>
          <p:cNvSpPr txBox="1">
            <a:spLocks noChangeArrowheads="1"/>
          </p:cNvSpPr>
          <p:nvPr/>
        </p:nvSpPr>
        <p:spPr bwMode="auto">
          <a:xfrm>
            <a:off x="2820900" y="2738818"/>
            <a:ext cx="412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3b</a:t>
            </a:r>
            <a:endParaRPr lang="en-US" i="1">
              <a:latin typeface="Times New Roman" pitchFamily="18" charset="0"/>
            </a:endParaRPr>
          </a:p>
        </p:txBody>
      </p:sp>
      <p:sp>
        <p:nvSpPr>
          <p:cNvPr id="68629" name="Text Box 21"/>
          <p:cNvSpPr txBox="1">
            <a:spLocks noChangeArrowheads="1"/>
          </p:cNvSpPr>
          <p:nvPr/>
        </p:nvSpPr>
        <p:spPr bwMode="auto">
          <a:xfrm>
            <a:off x="1818685" y="2738818"/>
            <a:ext cx="3770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dirty="0">
                <a:latin typeface="Times New Roman" pitchFamily="18" charset="0"/>
              </a:rPr>
              <a:t>-b</a:t>
            </a:r>
            <a:endParaRPr lang="en-US" i="1" dirty="0">
              <a:latin typeface="Times New Roman" pitchFamily="18" charset="0"/>
            </a:endParaRPr>
          </a:p>
        </p:txBody>
      </p:sp>
      <p:sp>
        <p:nvSpPr>
          <p:cNvPr id="68630" name="Text Box 22"/>
          <p:cNvSpPr txBox="1">
            <a:spLocks noChangeArrowheads="1"/>
          </p:cNvSpPr>
          <p:nvPr/>
        </p:nvSpPr>
        <p:spPr bwMode="auto">
          <a:xfrm>
            <a:off x="1445517" y="2738818"/>
            <a:ext cx="488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i="1">
                <a:latin typeface="Times New Roman" pitchFamily="18" charset="0"/>
              </a:rPr>
              <a:t>-2b</a:t>
            </a:r>
            <a:endParaRPr lang="en-US" i="1">
              <a:latin typeface="Times New Roman" pitchFamily="18" charset="0"/>
            </a:endParaRPr>
          </a:p>
        </p:txBody>
      </p:sp>
      <p:grpSp>
        <p:nvGrpSpPr>
          <p:cNvPr id="335895" name="Group 23"/>
          <p:cNvGrpSpPr>
            <a:grpSpLocks/>
          </p:cNvGrpSpPr>
          <p:nvPr/>
        </p:nvGrpSpPr>
        <p:grpSpPr bwMode="auto">
          <a:xfrm>
            <a:off x="4487863" y="1252459"/>
            <a:ext cx="4359275" cy="1879600"/>
            <a:chOff x="3216" y="902"/>
            <a:chExt cx="1968" cy="1184"/>
          </a:xfrm>
        </p:grpSpPr>
        <p:sp>
          <p:nvSpPr>
            <p:cNvPr id="68672" name="Line 24"/>
            <p:cNvSpPr>
              <a:spLocks noChangeShapeType="1"/>
            </p:cNvSpPr>
            <p:nvPr/>
          </p:nvSpPr>
          <p:spPr bwMode="auto">
            <a:xfrm>
              <a:off x="3216" y="1824"/>
              <a:ext cx="19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3" name="Line 25"/>
            <p:cNvSpPr>
              <a:spLocks noChangeShapeType="1"/>
            </p:cNvSpPr>
            <p:nvPr/>
          </p:nvSpPr>
          <p:spPr bwMode="auto">
            <a:xfrm>
              <a:off x="4176" y="960"/>
              <a:ext cx="0" cy="10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4" name="Line 26"/>
            <p:cNvSpPr>
              <a:spLocks noChangeShapeType="1"/>
            </p:cNvSpPr>
            <p:nvPr/>
          </p:nvSpPr>
          <p:spPr bwMode="auto">
            <a:xfrm flipV="1">
              <a:off x="417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5" name="Line 27"/>
            <p:cNvSpPr>
              <a:spLocks noChangeShapeType="1"/>
            </p:cNvSpPr>
            <p:nvPr/>
          </p:nvSpPr>
          <p:spPr bwMode="auto">
            <a:xfrm>
              <a:off x="4128" y="1248"/>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6" name="Line 28"/>
            <p:cNvSpPr>
              <a:spLocks noChangeShapeType="1"/>
            </p:cNvSpPr>
            <p:nvPr/>
          </p:nvSpPr>
          <p:spPr bwMode="auto">
            <a:xfrm flipV="1">
              <a:off x="441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7" name="Line 29"/>
            <p:cNvSpPr>
              <a:spLocks noChangeShapeType="1"/>
            </p:cNvSpPr>
            <p:nvPr/>
          </p:nvSpPr>
          <p:spPr bwMode="auto">
            <a:xfrm flipV="1">
              <a:off x="465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8" name="Line 30"/>
            <p:cNvSpPr>
              <a:spLocks noChangeShapeType="1"/>
            </p:cNvSpPr>
            <p:nvPr/>
          </p:nvSpPr>
          <p:spPr bwMode="auto">
            <a:xfrm flipV="1">
              <a:off x="489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79" name="Line 31"/>
            <p:cNvSpPr>
              <a:spLocks noChangeShapeType="1"/>
            </p:cNvSpPr>
            <p:nvPr/>
          </p:nvSpPr>
          <p:spPr bwMode="auto">
            <a:xfrm flipV="1">
              <a:off x="513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0" name="Line 32"/>
            <p:cNvSpPr>
              <a:spLocks noChangeShapeType="1"/>
            </p:cNvSpPr>
            <p:nvPr/>
          </p:nvSpPr>
          <p:spPr bwMode="auto">
            <a:xfrm flipV="1">
              <a:off x="393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1" name="Line 33"/>
            <p:cNvSpPr>
              <a:spLocks noChangeShapeType="1"/>
            </p:cNvSpPr>
            <p:nvPr/>
          </p:nvSpPr>
          <p:spPr bwMode="auto">
            <a:xfrm flipV="1">
              <a:off x="369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2" name="Line 34"/>
            <p:cNvSpPr>
              <a:spLocks noChangeShapeType="1"/>
            </p:cNvSpPr>
            <p:nvPr/>
          </p:nvSpPr>
          <p:spPr bwMode="auto">
            <a:xfrm flipV="1">
              <a:off x="345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3" name="Line 35"/>
            <p:cNvSpPr>
              <a:spLocks noChangeShapeType="1"/>
            </p:cNvSpPr>
            <p:nvPr/>
          </p:nvSpPr>
          <p:spPr bwMode="auto">
            <a:xfrm flipV="1">
              <a:off x="3216" y="1248"/>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84" name="Text Box 36"/>
            <p:cNvSpPr txBox="1">
              <a:spLocks noChangeArrowheads="1"/>
            </p:cNvSpPr>
            <p:nvPr/>
          </p:nvSpPr>
          <p:spPr bwMode="auto">
            <a:xfrm>
              <a:off x="4152" y="902"/>
              <a:ext cx="5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dirty="0">
                  <a:latin typeface="Times New Roman" pitchFamily="18" charset="0"/>
                </a:rPr>
                <a:t> || F</a:t>
              </a:r>
              <a:r>
                <a:rPr lang="pt-BR" sz="2400" dirty="0">
                  <a:latin typeface="Times New Roman" pitchFamily="18" charset="0"/>
                </a:rPr>
                <a:t>(</a:t>
              </a:r>
              <a:r>
                <a:rPr lang="pt-BR" sz="2400" i="1" dirty="0">
                  <a:latin typeface="Times New Roman" pitchFamily="18" charset="0"/>
                </a:rPr>
                <a:t>w</a:t>
              </a:r>
              <a:r>
                <a:rPr lang="pt-BR" sz="2400" dirty="0">
                  <a:latin typeface="Times New Roman" pitchFamily="18" charset="0"/>
                </a:rPr>
                <a:t>) ||</a:t>
              </a:r>
              <a:endParaRPr lang="en-US" sz="2400" dirty="0">
                <a:latin typeface="Times New Roman" pitchFamily="18" charset="0"/>
              </a:endParaRPr>
            </a:p>
          </p:txBody>
        </p:sp>
        <p:sp>
          <p:nvSpPr>
            <p:cNvPr id="68685" name="Text Box 37"/>
            <p:cNvSpPr txBox="1">
              <a:spLocks noChangeArrowheads="1"/>
            </p:cNvSpPr>
            <p:nvPr/>
          </p:nvSpPr>
          <p:spPr bwMode="auto">
            <a:xfrm>
              <a:off x="4257" y="1828"/>
              <a:ext cx="23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1/b</a:t>
              </a:r>
              <a:endParaRPr lang="en-US" sz="2000" i="1">
                <a:latin typeface="Times New Roman" pitchFamily="18" charset="0"/>
              </a:endParaRPr>
            </a:p>
          </p:txBody>
        </p:sp>
        <p:sp>
          <p:nvSpPr>
            <p:cNvPr id="68686" name="Text Box 38"/>
            <p:cNvSpPr txBox="1">
              <a:spLocks noChangeArrowheads="1"/>
            </p:cNvSpPr>
            <p:nvPr/>
          </p:nvSpPr>
          <p:spPr bwMode="auto">
            <a:xfrm>
              <a:off x="4507" y="1819"/>
              <a:ext cx="2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sp>
          <p:nvSpPr>
            <p:cNvPr id="68687" name="Text Box 39"/>
            <p:cNvSpPr txBox="1">
              <a:spLocks noChangeArrowheads="1"/>
            </p:cNvSpPr>
            <p:nvPr/>
          </p:nvSpPr>
          <p:spPr bwMode="auto">
            <a:xfrm>
              <a:off x="4507" y="1819"/>
              <a:ext cx="229"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sp>
          <p:nvSpPr>
            <p:cNvPr id="68688" name="Text Box 40"/>
            <p:cNvSpPr txBox="1">
              <a:spLocks noChangeArrowheads="1"/>
            </p:cNvSpPr>
            <p:nvPr/>
          </p:nvSpPr>
          <p:spPr bwMode="auto">
            <a:xfrm>
              <a:off x="3784" y="1828"/>
              <a:ext cx="2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-1/b</a:t>
              </a:r>
              <a:endParaRPr lang="en-US" sz="2000" i="1">
                <a:latin typeface="Times New Roman" pitchFamily="18" charset="0"/>
              </a:endParaRPr>
            </a:p>
          </p:txBody>
        </p:sp>
        <p:sp>
          <p:nvSpPr>
            <p:cNvPr id="68689" name="Text Box 41"/>
            <p:cNvSpPr txBox="1">
              <a:spLocks noChangeArrowheads="1"/>
            </p:cNvSpPr>
            <p:nvPr/>
          </p:nvSpPr>
          <p:spPr bwMode="auto">
            <a:xfrm>
              <a:off x="3485" y="1836"/>
              <a:ext cx="26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grpSp>
      <p:sp>
        <p:nvSpPr>
          <p:cNvPr id="335914" name="Text Box 42"/>
          <p:cNvSpPr txBox="1">
            <a:spLocks noChangeArrowheads="1"/>
          </p:cNvSpPr>
          <p:nvPr/>
        </p:nvSpPr>
        <p:spPr bwMode="auto">
          <a:xfrm>
            <a:off x="1520129" y="3259253"/>
            <a:ext cx="682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dirty="0">
                <a:latin typeface="Times New Roman" pitchFamily="18" charset="0"/>
              </a:rPr>
              <a:t> f</a:t>
            </a:r>
            <a:r>
              <a:rPr lang="pt-BR" sz="2400" dirty="0">
                <a:latin typeface="Times New Roman" pitchFamily="18" charset="0"/>
              </a:rPr>
              <a:t>(</a:t>
            </a:r>
            <a:r>
              <a:rPr lang="pt-BR" sz="2400" i="1" dirty="0">
                <a:latin typeface="Times New Roman" pitchFamily="18" charset="0"/>
              </a:rPr>
              <a:t>x</a:t>
            </a:r>
            <a:r>
              <a:rPr lang="pt-BR" sz="2400" dirty="0">
                <a:latin typeface="Times New Roman" pitchFamily="18" charset="0"/>
              </a:rPr>
              <a:t>)</a:t>
            </a:r>
            <a:endParaRPr lang="en-US" sz="2400" dirty="0">
              <a:latin typeface="Times New Roman" pitchFamily="18" charset="0"/>
            </a:endParaRPr>
          </a:p>
        </p:txBody>
      </p:sp>
      <p:grpSp>
        <p:nvGrpSpPr>
          <p:cNvPr id="335915" name="Group 43"/>
          <p:cNvGrpSpPr>
            <a:grpSpLocks/>
          </p:cNvGrpSpPr>
          <p:nvPr/>
        </p:nvGrpSpPr>
        <p:grpSpPr bwMode="auto">
          <a:xfrm>
            <a:off x="541338" y="3599977"/>
            <a:ext cx="3621087" cy="1765300"/>
            <a:chOff x="576" y="2623"/>
            <a:chExt cx="2048" cy="1112"/>
          </a:xfrm>
        </p:grpSpPr>
        <p:sp>
          <p:nvSpPr>
            <p:cNvPr id="68654" name="Line 44"/>
            <p:cNvSpPr>
              <a:spLocks noChangeShapeType="1"/>
            </p:cNvSpPr>
            <p:nvPr/>
          </p:nvSpPr>
          <p:spPr bwMode="auto">
            <a:xfrm>
              <a:off x="576" y="3487"/>
              <a:ext cx="19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5" name="Line 45"/>
            <p:cNvSpPr>
              <a:spLocks noChangeShapeType="1"/>
            </p:cNvSpPr>
            <p:nvPr/>
          </p:nvSpPr>
          <p:spPr bwMode="auto">
            <a:xfrm>
              <a:off x="1536" y="2623"/>
              <a:ext cx="0" cy="10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6" name="Line 46"/>
            <p:cNvSpPr>
              <a:spLocks noChangeShapeType="1"/>
            </p:cNvSpPr>
            <p:nvPr/>
          </p:nvSpPr>
          <p:spPr bwMode="auto">
            <a:xfrm flipV="1">
              <a:off x="153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7" name="Line 47"/>
            <p:cNvSpPr>
              <a:spLocks noChangeShapeType="1"/>
            </p:cNvSpPr>
            <p:nvPr/>
          </p:nvSpPr>
          <p:spPr bwMode="auto">
            <a:xfrm>
              <a:off x="1488" y="2911"/>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8" name="Line 48"/>
            <p:cNvSpPr>
              <a:spLocks noChangeShapeType="1"/>
            </p:cNvSpPr>
            <p:nvPr/>
          </p:nvSpPr>
          <p:spPr bwMode="auto">
            <a:xfrm flipV="1">
              <a:off x="177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59" name="Line 49"/>
            <p:cNvSpPr>
              <a:spLocks noChangeShapeType="1"/>
            </p:cNvSpPr>
            <p:nvPr/>
          </p:nvSpPr>
          <p:spPr bwMode="auto">
            <a:xfrm flipV="1">
              <a:off x="201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0" name="Line 50"/>
            <p:cNvSpPr>
              <a:spLocks noChangeShapeType="1"/>
            </p:cNvSpPr>
            <p:nvPr/>
          </p:nvSpPr>
          <p:spPr bwMode="auto">
            <a:xfrm flipV="1">
              <a:off x="225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1" name="Line 51"/>
            <p:cNvSpPr>
              <a:spLocks noChangeShapeType="1"/>
            </p:cNvSpPr>
            <p:nvPr/>
          </p:nvSpPr>
          <p:spPr bwMode="auto">
            <a:xfrm flipV="1">
              <a:off x="249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2" name="Line 52"/>
            <p:cNvSpPr>
              <a:spLocks noChangeShapeType="1"/>
            </p:cNvSpPr>
            <p:nvPr/>
          </p:nvSpPr>
          <p:spPr bwMode="auto">
            <a:xfrm flipV="1">
              <a:off x="129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3" name="Line 53"/>
            <p:cNvSpPr>
              <a:spLocks noChangeShapeType="1"/>
            </p:cNvSpPr>
            <p:nvPr/>
          </p:nvSpPr>
          <p:spPr bwMode="auto">
            <a:xfrm flipV="1">
              <a:off x="105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4" name="Line 54"/>
            <p:cNvSpPr>
              <a:spLocks noChangeShapeType="1"/>
            </p:cNvSpPr>
            <p:nvPr/>
          </p:nvSpPr>
          <p:spPr bwMode="auto">
            <a:xfrm flipV="1">
              <a:off x="81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5" name="Line 55"/>
            <p:cNvSpPr>
              <a:spLocks noChangeShapeType="1"/>
            </p:cNvSpPr>
            <p:nvPr/>
          </p:nvSpPr>
          <p:spPr bwMode="auto">
            <a:xfrm flipV="1">
              <a:off x="576" y="2911"/>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66" name="Rectangle 56"/>
            <p:cNvSpPr>
              <a:spLocks noChangeArrowheads="1"/>
            </p:cNvSpPr>
            <p:nvPr/>
          </p:nvSpPr>
          <p:spPr bwMode="auto">
            <a:xfrm>
              <a:off x="2444" y="3429"/>
              <a:ext cx="1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x</a:t>
              </a:r>
              <a:endParaRPr lang="en-US" sz="2400" i="1">
                <a:latin typeface="Times New Roman" pitchFamily="18" charset="0"/>
              </a:endParaRPr>
            </a:p>
          </p:txBody>
        </p:sp>
        <p:sp>
          <p:nvSpPr>
            <p:cNvPr id="68667" name="Text Box 57"/>
            <p:cNvSpPr txBox="1">
              <a:spLocks noChangeArrowheads="1"/>
            </p:cNvSpPr>
            <p:nvPr/>
          </p:nvSpPr>
          <p:spPr bwMode="auto">
            <a:xfrm>
              <a:off x="1679" y="3483"/>
              <a:ext cx="2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1b</a:t>
              </a:r>
              <a:endParaRPr lang="en-US" sz="2000" i="1">
                <a:latin typeface="Times New Roman" pitchFamily="18" charset="0"/>
              </a:endParaRPr>
            </a:p>
          </p:txBody>
        </p:sp>
        <p:sp>
          <p:nvSpPr>
            <p:cNvPr id="68668" name="Text Box 58"/>
            <p:cNvSpPr txBox="1">
              <a:spLocks noChangeArrowheads="1"/>
            </p:cNvSpPr>
            <p:nvPr/>
          </p:nvSpPr>
          <p:spPr bwMode="auto">
            <a:xfrm>
              <a:off x="1920" y="3483"/>
              <a:ext cx="2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sp>
          <p:nvSpPr>
            <p:cNvPr id="68669" name="Text Box 59"/>
            <p:cNvSpPr txBox="1">
              <a:spLocks noChangeArrowheads="1"/>
            </p:cNvSpPr>
            <p:nvPr/>
          </p:nvSpPr>
          <p:spPr bwMode="auto">
            <a:xfrm>
              <a:off x="2143" y="3483"/>
              <a:ext cx="24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3b</a:t>
              </a:r>
              <a:endParaRPr lang="en-US" sz="2000" i="1">
                <a:latin typeface="Times New Roman" pitchFamily="18" charset="0"/>
              </a:endParaRPr>
            </a:p>
          </p:txBody>
        </p:sp>
        <p:sp>
          <p:nvSpPr>
            <p:cNvPr id="68670" name="Text Box 60"/>
            <p:cNvSpPr txBox="1">
              <a:spLocks noChangeArrowheads="1"/>
            </p:cNvSpPr>
            <p:nvPr/>
          </p:nvSpPr>
          <p:spPr bwMode="auto">
            <a:xfrm>
              <a:off x="1164" y="3483"/>
              <a:ext cx="225"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dirty="0">
                  <a:latin typeface="Times New Roman" pitchFamily="18" charset="0"/>
                </a:rPr>
                <a:t>-b</a:t>
              </a:r>
              <a:endParaRPr lang="en-US" sz="2000" i="1" dirty="0">
                <a:latin typeface="Times New Roman" pitchFamily="18" charset="0"/>
              </a:endParaRPr>
            </a:p>
          </p:txBody>
        </p:sp>
        <p:sp>
          <p:nvSpPr>
            <p:cNvPr id="68671" name="Text Box 61"/>
            <p:cNvSpPr txBox="1">
              <a:spLocks noChangeArrowheads="1"/>
            </p:cNvSpPr>
            <p:nvPr/>
          </p:nvSpPr>
          <p:spPr bwMode="auto">
            <a:xfrm>
              <a:off x="880" y="3483"/>
              <a:ext cx="2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grpSp>
      <p:grpSp>
        <p:nvGrpSpPr>
          <p:cNvPr id="335934" name="Group 62"/>
          <p:cNvGrpSpPr>
            <a:grpSpLocks/>
          </p:cNvGrpSpPr>
          <p:nvPr/>
        </p:nvGrpSpPr>
        <p:grpSpPr bwMode="auto">
          <a:xfrm>
            <a:off x="5255155" y="3252314"/>
            <a:ext cx="2900363" cy="2139950"/>
            <a:chOff x="3216" y="2404"/>
            <a:chExt cx="2031" cy="1348"/>
          </a:xfrm>
        </p:grpSpPr>
        <p:sp>
          <p:nvSpPr>
            <p:cNvPr id="68635" name="Line 63"/>
            <p:cNvSpPr>
              <a:spLocks noChangeShapeType="1"/>
            </p:cNvSpPr>
            <p:nvPr/>
          </p:nvSpPr>
          <p:spPr bwMode="auto">
            <a:xfrm>
              <a:off x="3216" y="3470"/>
              <a:ext cx="1968"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6" name="Line 64"/>
            <p:cNvSpPr>
              <a:spLocks noChangeShapeType="1"/>
            </p:cNvSpPr>
            <p:nvPr/>
          </p:nvSpPr>
          <p:spPr bwMode="auto">
            <a:xfrm>
              <a:off x="4176" y="2606"/>
              <a:ext cx="0" cy="105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7" name="Line 65"/>
            <p:cNvSpPr>
              <a:spLocks noChangeShapeType="1"/>
            </p:cNvSpPr>
            <p:nvPr/>
          </p:nvSpPr>
          <p:spPr bwMode="auto">
            <a:xfrm flipV="1">
              <a:off x="417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8" name="Line 66"/>
            <p:cNvSpPr>
              <a:spLocks noChangeShapeType="1"/>
            </p:cNvSpPr>
            <p:nvPr/>
          </p:nvSpPr>
          <p:spPr bwMode="auto">
            <a:xfrm>
              <a:off x="4128" y="2894"/>
              <a:ext cx="96"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39" name="Line 67"/>
            <p:cNvSpPr>
              <a:spLocks noChangeShapeType="1"/>
            </p:cNvSpPr>
            <p:nvPr/>
          </p:nvSpPr>
          <p:spPr bwMode="auto">
            <a:xfrm flipV="1">
              <a:off x="441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0" name="Line 68"/>
            <p:cNvSpPr>
              <a:spLocks noChangeShapeType="1"/>
            </p:cNvSpPr>
            <p:nvPr/>
          </p:nvSpPr>
          <p:spPr bwMode="auto">
            <a:xfrm flipV="1">
              <a:off x="465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1" name="Line 69"/>
            <p:cNvSpPr>
              <a:spLocks noChangeShapeType="1"/>
            </p:cNvSpPr>
            <p:nvPr/>
          </p:nvSpPr>
          <p:spPr bwMode="auto">
            <a:xfrm flipV="1">
              <a:off x="489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2" name="Line 70"/>
            <p:cNvSpPr>
              <a:spLocks noChangeShapeType="1"/>
            </p:cNvSpPr>
            <p:nvPr/>
          </p:nvSpPr>
          <p:spPr bwMode="auto">
            <a:xfrm flipV="1">
              <a:off x="513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3" name="Line 71"/>
            <p:cNvSpPr>
              <a:spLocks noChangeShapeType="1"/>
            </p:cNvSpPr>
            <p:nvPr/>
          </p:nvSpPr>
          <p:spPr bwMode="auto">
            <a:xfrm flipV="1">
              <a:off x="393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4" name="Line 72"/>
            <p:cNvSpPr>
              <a:spLocks noChangeShapeType="1"/>
            </p:cNvSpPr>
            <p:nvPr/>
          </p:nvSpPr>
          <p:spPr bwMode="auto">
            <a:xfrm flipV="1">
              <a:off x="369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5" name="Line 73"/>
            <p:cNvSpPr>
              <a:spLocks noChangeShapeType="1"/>
            </p:cNvSpPr>
            <p:nvPr/>
          </p:nvSpPr>
          <p:spPr bwMode="auto">
            <a:xfrm flipV="1">
              <a:off x="345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6" name="Line 74"/>
            <p:cNvSpPr>
              <a:spLocks noChangeShapeType="1"/>
            </p:cNvSpPr>
            <p:nvPr/>
          </p:nvSpPr>
          <p:spPr bwMode="auto">
            <a:xfrm flipV="1">
              <a:off x="3216" y="2894"/>
              <a:ext cx="0" cy="576"/>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47" name="Text Box 75"/>
            <p:cNvSpPr txBox="1">
              <a:spLocks noChangeArrowheads="1"/>
            </p:cNvSpPr>
            <p:nvPr/>
          </p:nvSpPr>
          <p:spPr bwMode="auto">
            <a:xfrm>
              <a:off x="4130" y="2404"/>
              <a:ext cx="90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400" i="1">
                  <a:latin typeface="Times New Roman" pitchFamily="18" charset="0"/>
                </a:rPr>
                <a:t> || F</a:t>
              </a:r>
              <a:r>
                <a:rPr lang="pt-BR" sz="2400">
                  <a:latin typeface="Times New Roman" pitchFamily="18" charset="0"/>
                </a:rPr>
                <a:t>(</a:t>
              </a:r>
              <a:r>
                <a:rPr lang="pt-BR" sz="2400" i="1">
                  <a:latin typeface="Times New Roman" pitchFamily="18" charset="0"/>
                </a:rPr>
                <a:t>w</a:t>
              </a:r>
              <a:r>
                <a:rPr lang="pt-BR" sz="2400">
                  <a:latin typeface="Times New Roman" pitchFamily="18" charset="0"/>
                </a:rPr>
                <a:t>) ||</a:t>
              </a:r>
              <a:endParaRPr lang="en-US" sz="2400">
                <a:latin typeface="Times New Roman" pitchFamily="18" charset="0"/>
              </a:endParaRPr>
            </a:p>
          </p:txBody>
        </p:sp>
        <p:sp>
          <p:nvSpPr>
            <p:cNvPr id="68648" name="Rectangle 76"/>
            <p:cNvSpPr>
              <a:spLocks noChangeArrowheads="1"/>
            </p:cNvSpPr>
            <p:nvPr/>
          </p:nvSpPr>
          <p:spPr bwMode="auto">
            <a:xfrm>
              <a:off x="4976" y="3464"/>
              <a:ext cx="27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t-BR" sz="2400" i="1">
                  <a:latin typeface="Times New Roman" pitchFamily="18" charset="0"/>
                </a:rPr>
                <a:t>w</a:t>
              </a:r>
              <a:endParaRPr lang="en-US" sz="2400" i="1">
                <a:latin typeface="Times New Roman" pitchFamily="18" charset="0"/>
              </a:endParaRPr>
            </a:p>
          </p:txBody>
        </p:sp>
        <p:sp>
          <p:nvSpPr>
            <p:cNvPr id="68649" name="Text Box 77"/>
            <p:cNvSpPr txBox="1">
              <a:spLocks noChangeArrowheads="1"/>
            </p:cNvSpPr>
            <p:nvPr/>
          </p:nvSpPr>
          <p:spPr bwMode="auto">
            <a:xfrm>
              <a:off x="4257" y="3474"/>
              <a:ext cx="35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1/b</a:t>
              </a:r>
              <a:endParaRPr lang="en-US" sz="2000" i="1">
                <a:latin typeface="Times New Roman" pitchFamily="18" charset="0"/>
              </a:endParaRPr>
            </a:p>
          </p:txBody>
        </p:sp>
        <p:sp>
          <p:nvSpPr>
            <p:cNvPr id="68650" name="Text Box 78"/>
            <p:cNvSpPr txBox="1">
              <a:spLocks noChangeArrowheads="1"/>
            </p:cNvSpPr>
            <p:nvPr/>
          </p:nvSpPr>
          <p:spPr bwMode="auto">
            <a:xfrm>
              <a:off x="4507" y="3465"/>
              <a:ext cx="35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sp>
          <p:nvSpPr>
            <p:cNvPr id="68651" name="Text Box 79"/>
            <p:cNvSpPr txBox="1">
              <a:spLocks noChangeArrowheads="1"/>
            </p:cNvSpPr>
            <p:nvPr/>
          </p:nvSpPr>
          <p:spPr bwMode="auto">
            <a:xfrm>
              <a:off x="4507" y="3465"/>
              <a:ext cx="35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sp>
          <p:nvSpPr>
            <p:cNvPr id="68652" name="Text Box 80"/>
            <p:cNvSpPr txBox="1">
              <a:spLocks noChangeArrowheads="1"/>
            </p:cNvSpPr>
            <p:nvPr/>
          </p:nvSpPr>
          <p:spPr bwMode="auto">
            <a:xfrm>
              <a:off x="3784" y="3474"/>
              <a:ext cx="41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-1/b</a:t>
              </a:r>
              <a:endParaRPr lang="en-US" sz="2000" i="1">
                <a:latin typeface="Times New Roman" pitchFamily="18" charset="0"/>
              </a:endParaRPr>
            </a:p>
          </p:txBody>
        </p:sp>
        <p:sp>
          <p:nvSpPr>
            <p:cNvPr id="68653" name="Text Box 81"/>
            <p:cNvSpPr txBox="1">
              <a:spLocks noChangeArrowheads="1"/>
            </p:cNvSpPr>
            <p:nvPr/>
          </p:nvSpPr>
          <p:spPr bwMode="auto">
            <a:xfrm>
              <a:off x="3485" y="3482"/>
              <a:ext cx="415"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t-BR" sz="2000" i="1">
                  <a:latin typeface="Times New Roman" pitchFamily="18" charset="0"/>
                </a:rPr>
                <a:t>-2/b</a:t>
              </a:r>
              <a:endParaRPr lang="en-US" sz="2000" i="1">
                <a:latin typeface="Times New Roman" pitchFamily="18" charset="0"/>
              </a:endParaRPr>
            </a:p>
          </p:txBody>
        </p:sp>
      </p:grpSp>
      <p:graphicFrame>
        <p:nvGraphicFramePr>
          <p:cNvPr id="2" name="Object 1"/>
          <p:cNvGraphicFramePr>
            <a:graphicFrameLocks noChangeAspect="1"/>
          </p:cNvGraphicFramePr>
          <p:nvPr>
            <p:extLst/>
          </p:nvPr>
        </p:nvGraphicFramePr>
        <p:xfrm>
          <a:off x="703263" y="5754688"/>
          <a:ext cx="3351212" cy="895350"/>
        </p:xfrm>
        <a:graphic>
          <a:graphicData uri="http://schemas.openxmlformats.org/presentationml/2006/ole">
            <mc:AlternateContent xmlns:mc="http://schemas.openxmlformats.org/markup-compatibility/2006">
              <mc:Choice xmlns:v="urn:schemas-microsoft-com:vml" Requires="v">
                <p:oleObj spid="_x0000_s438277" name="Ecuación" r:id="rId4" imgW="1282680" imgH="342720" progId="Equation.3">
                  <p:embed/>
                </p:oleObj>
              </mc:Choice>
              <mc:Fallback>
                <p:oleObj name="Ecuación" r:id="rId4" imgW="1282680" imgH="342720" progId="Equation.3">
                  <p:embed/>
                  <p:pic>
                    <p:nvPicPr>
                      <p:cNvPr id="2" name="Object 1"/>
                      <p:cNvPicPr>
                        <a:picLocks noChangeAspect="1" noChangeArrowheads="1"/>
                      </p:cNvPicPr>
                      <p:nvPr/>
                    </p:nvPicPr>
                    <p:blipFill>
                      <a:blip r:embed="rId5"/>
                      <a:srcRect/>
                      <a:stretch>
                        <a:fillRect/>
                      </a:stretch>
                    </p:blipFill>
                    <p:spPr bwMode="auto">
                      <a:xfrm>
                        <a:off x="703263" y="5754688"/>
                        <a:ext cx="3351212" cy="895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3" name="Object 82"/>
          <p:cNvGraphicFramePr>
            <a:graphicFrameLocks noChangeAspect="1"/>
          </p:cNvGraphicFramePr>
          <p:nvPr>
            <p:extLst/>
          </p:nvPr>
        </p:nvGraphicFramePr>
        <p:xfrm>
          <a:off x="4792662" y="5544796"/>
          <a:ext cx="3749675" cy="1127125"/>
        </p:xfrm>
        <a:graphic>
          <a:graphicData uri="http://schemas.openxmlformats.org/presentationml/2006/ole">
            <mc:AlternateContent xmlns:mc="http://schemas.openxmlformats.org/markup-compatibility/2006">
              <mc:Choice xmlns:v="urn:schemas-microsoft-com:vml" Requires="v">
                <p:oleObj spid="_x0000_s438278" name="Ecuación" r:id="rId6" imgW="1434960" imgH="431640" progId="Equation.3">
                  <p:embed/>
                </p:oleObj>
              </mc:Choice>
              <mc:Fallback>
                <p:oleObj name="Ecuación" r:id="rId6" imgW="1434960" imgH="431640" progId="Equation.3">
                  <p:embed/>
                  <p:pic>
                    <p:nvPicPr>
                      <p:cNvPr id="83" name="Object 82"/>
                      <p:cNvPicPr>
                        <a:picLocks noChangeAspect="1" noChangeArrowheads="1"/>
                      </p:cNvPicPr>
                      <p:nvPr/>
                    </p:nvPicPr>
                    <p:blipFill>
                      <a:blip r:embed="rId7"/>
                      <a:srcRect/>
                      <a:stretch>
                        <a:fillRect/>
                      </a:stretch>
                    </p:blipFill>
                    <p:spPr bwMode="auto">
                      <a:xfrm>
                        <a:off x="4792662" y="5544796"/>
                        <a:ext cx="3749675"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097098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58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589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59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59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359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p:bldP spid="335914"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r>
              <a:rPr lang="pt-BR"/>
              <a:t>Pares importantes</a:t>
            </a:r>
            <a:endParaRPr lang="en-US"/>
          </a:p>
        </p:txBody>
      </p:sp>
      <p:pic>
        <p:nvPicPr>
          <p:cNvPr id="696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963" y="1612900"/>
            <a:ext cx="6715125" cy="414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3295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pt-BR"/>
              <a:t>Propriedades da transformada</a:t>
            </a:r>
            <a:endParaRPr lang="en-US"/>
          </a:p>
        </p:txBody>
      </p:sp>
      <p:pic>
        <p:nvPicPr>
          <p:cNvPr id="706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950" y="1866900"/>
            <a:ext cx="7312025" cy="390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24" name="AutoShape 4"/>
          <p:cNvSpPr>
            <a:spLocks noChangeArrowheads="1"/>
          </p:cNvSpPr>
          <p:nvPr/>
        </p:nvSpPr>
        <p:spPr bwMode="auto">
          <a:xfrm>
            <a:off x="4913313" y="5581650"/>
            <a:ext cx="3113087" cy="942975"/>
          </a:xfrm>
          <a:prstGeom prst="cloudCallout">
            <a:avLst>
              <a:gd name="adj1" fmla="val -110273"/>
              <a:gd name="adj2" fmla="val -54546"/>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pt-BR" sz="2400" b="1">
                <a:latin typeface="Times New Roman" pitchFamily="18" charset="0"/>
              </a:rPr>
              <a:t>convolução</a:t>
            </a:r>
            <a:endParaRPr lang="en-US" sz="2400" b="1">
              <a:latin typeface="Times New Roman" pitchFamily="18" charset="0"/>
            </a:endParaRPr>
          </a:p>
        </p:txBody>
      </p:sp>
    </p:spTree>
    <p:extLst>
      <p:ext uri="{BB962C8B-B14F-4D97-AF65-F5344CB8AC3E}">
        <p14:creationId xmlns:p14="http://schemas.microsoft.com/office/powerpoint/2010/main" val="24523489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4"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404" y="120401"/>
            <a:ext cx="8703326" cy="1143000"/>
          </a:xfrm>
        </p:spPr>
        <p:txBody>
          <a:bodyPr/>
          <a:lstStyle/>
          <a:p>
            <a:r>
              <a:rPr lang="en-US" dirty="0" err="1"/>
              <a:t>Filtragem</a:t>
            </a:r>
            <a:r>
              <a:rPr lang="en-US" dirty="0"/>
              <a:t> com </a:t>
            </a:r>
            <a:r>
              <a:rPr lang="en-US" dirty="0" err="1"/>
              <a:t>Transformada</a:t>
            </a:r>
            <a:r>
              <a:rPr lang="en-US" dirty="0"/>
              <a:t> de Fourier</a:t>
            </a:r>
          </a:p>
        </p:txBody>
      </p:sp>
      <p:graphicFrame>
        <p:nvGraphicFramePr>
          <p:cNvPr id="3" name="Object 2"/>
          <p:cNvGraphicFramePr>
            <a:graphicFrameLocks noChangeAspect="1"/>
          </p:cNvGraphicFramePr>
          <p:nvPr>
            <p:extLst/>
          </p:nvPr>
        </p:nvGraphicFramePr>
        <p:xfrm>
          <a:off x="756893" y="1826716"/>
          <a:ext cx="871537" cy="517525"/>
        </p:xfrm>
        <a:graphic>
          <a:graphicData uri="http://schemas.openxmlformats.org/presentationml/2006/ole">
            <mc:AlternateContent xmlns:mc="http://schemas.openxmlformats.org/markup-compatibility/2006">
              <mc:Choice xmlns:v="urn:schemas-microsoft-com:vml" Requires="v">
                <p:oleObj spid="_x0000_s439313" name="Equation" r:id="rId3" imgW="342720" imgH="203040" progId="Equation.3">
                  <p:embed/>
                </p:oleObj>
              </mc:Choice>
              <mc:Fallback>
                <p:oleObj name="Equation" r:id="rId3" imgW="342720" imgH="203040" progId="Equation.3">
                  <p:embed/>
                  <p:pic>
                    <p:nvPicPr>
                      <p:cNvPr id="3" name="Object 2"/>
                      <p:cNvPicPr/>
                      <p:nvPr/>
                    </p:nvPicPr>
                    <p:blipFill>
                      <a:blip r:embed="rId4"/>
                      <a:stretch>
                        <a:fillRect/>
                      </a:stretch>
                    </p:blipFill>
                    <p:spPr>
                      <a:xfrm>
                        <a:off x="756893" y="1826716"/>
                        <a:ext cx="871537" cy="517525"/>
                      </a:xfrm>
                      <a:prstGeom prst="rect">
                        <a:avLst/>
                      </a:prstGeom>
                    </p:spPr>
                  </p:pic>
                </p:oleObj>
              </mc:Fallback>
            </mc:AlternateContent>
          </a:graphicData>
        </a:graphic>
      </p:graphicFrame>
      <p:grpSp>
        <p:nvGrpSpPr>
          <p:cNvPr id="40" name="Group 39"/>
          <p:cNvGrpSpPr/>
          <p:nvPr/>
        </p:nvGrpSpPr>
        <p:grpSpPr>
          <a:xfrm>
            <a:off x="804863" y="2734500"/>
            <a:ext cx="968375" cy="3382138"/>
            <a:chOff x="804863" y="2734500"/>
            <a:chExt cx="968375" cy="3382138"/>
          </a:xfrm>
        </p:grpSpPr>
        <p:graphicFrame>
          <p:nvGraphicFramePr>
            <p:cNvPr id="6" name="Object 5"/>
            <p:cNvGraphicFramePr>
              <a:graphicFrameLocks noChangeAspect="1"/>
            </p:cNvGraphicFramePr>
            <p:nvPr>
              <p:extLst/>
            </p:nvPr>
          </p:nvGraphicFramePr>
          <p:xfrm>
            <a:off x="804863" y="5599113"/>
            <a:ext cx="968375" cy="517525"/>
          </p:xfrm>
          <a:graphic>
            <a:graphicData uri="http://schemas.openxmlformats.org/presentationml/2006/ole">
              <mc:AlternateContent xmlns:mc="http://schemas.openxmlformats.org/markup-compatibility/2006">
                <mc:Choice xmlns:v="urn:schemas-microsoft-com:vml" Requires="v">
                  <p:oleObj spid="_x0000_s439314" name="Equation" r:id="rId5" imgW="380880" imgH="203040" progId="Equation.3">
                    <p:embed/>
                  </p:oleObj>
                </mc:Choice>
                <mc:Fallback>
                  <p:oleObj name="Equation" r:id="rId5" imgW="380880" imgH="203040" progId="Equation.3">
                    <p:embed/>
                    <p:pic>
                      <p:nvPicPr>
                        <p:cNvPr id="6" name="Object 5"/>
                        <p:cNvPicPr/>
                        <p:nvPr/>
                      </p:nvPicPr>
                      <p:blipFill>
                        <a:blip r:embed="rId6"/>
                        <a:stretch>
                          <a:fillRect/>
                        </a:stretch>
                      </p:blipFill>
                      <p:spPr>
                        <a:xfrm>
                          <a:off x="804863" y="5599113"/>
                          <a:ext cx="968375" cy="517525"/>
                        </a:xfrm>
                        <a:prstGeom prst="rect">
                          <a:avLst/>
                        </a:prstGeom>
                      </p:spPr>
                    </p:pic>
                  </p:oleObj>
                </mc:Fallback>
              </mc:AlternateContent>
            </a:graphicData>
          </a:graphic>
        </p:graphicFrame>
        <p:cxnSp>
          <p:nvCxnSpPr>
            <p:cNvPr id="5" name="Straight Arrow Connector 4"/>
            <p:cNvCxnSpPr/>
            <p:nvPr/>
          </p:nvCxnSpPr>
          <p:spPr>
            <a:xfrm>
              <a:off x="1134737" y="2734500"/>
              <a:ext cx="0" cy="261969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5400000">
              <a:off x="1164824" y="3810952"/>
              <a:ext cx="466794" cy="369332"/>
            </a:xfrm>
            <a:prstGeom prst="rect">
              <a:avLst/>
            </a:prstGeom>
            <a:noFill/>
          </p:spPr>
          <p:txBody>
            <a:bodyPr wrap="none" rtlCol="0">
              <a:spAutoFit/>
            </a:bodyPr>
            <a:lstStyle/>
            <a:p>
              <a:r>
                <a:rPr lang="en-US" b="1" dirty="0"/>
                <a:t>FT</a:t>
              </a:r>
            </a:p>
          </p:txBody>
        </p:sp>
      </p:grpSp>
      <p:graphicFrame>
        <p:nvGraphicFramePr>
          <p:cNvPr id="7" name="Object 6"/>
          <p:cNvGraphicFramePr>
            <a:graphicFrameLocks noChangeAspect="1"/>
          </p:cNvGraphicFramePr>
          <p:nvPr>
            <p:extLst/>
          </p:nvPr>
        </p:nvGraphicFramePr>
        <p:xfrm>
          <a:off x="2241550" y="2895600"/>
          <a:ext cx="808038" cy="517525"/>
        </p:xfrm>
        <a:graphic>
          <a:graphicData uri="http://schemas.openxmlformats.org/presentationml/2006/ole">
            <mc:AlternateContent xmlns:mc="http://schemas.openxmlformats.org/markup-compatibility/2006">
              <mc:Choice xmlns:v="urn:schemas-microsoft-com:vml" Requires="v">
                <p:oleObj spid="_x0000_s439315" name="Equation" r:id="rId7" imgW="317160" imgH="203040" progId="Equation.3">
                  <p:embed/>
                </p:oleObj>
              </mc:Choice>
              <mc:Fallback>
                <p:oleObj name="Equation" r:id="rId7" imgW="317160" imgH="203040" progId="Equation.3">
                  <p:embed/>
                  <p:pic>
                    <p:nvPicPr>
                      <p:cNvPr id="7" name="Object 6"/>
                      <p:cNvPicPr/>
                      <p:nvPr/>
                    </p:nvPicPr>
                    <p:blipFill>
                      <a:blip r:embed="rId8"/>
                      <a:stretch>
                        <a:fillRect/>
                      </a:stretch>
                    </p:blipFill>
                    <p:spPr>
                      <a:xfrm>
                        <a:off x="2241550" y="2895600"/>
                        <a:ext cx="808038" cy="517525"/>
                      </a:xfrm>
                      <a:prstGeom prst="rect">
                        <a:avLst/>
                      </a:prstGeom>
                    </p:spPr>
                  </p:pic>
                </p:oleObj>
              </mc:Fallback>
            </mc:AlternateContent>
          </a:graphicData>
        </a:graphic>
      </p:graphicFrame>
      <p:grpSp>
        <p:nvGrpSpPr>
          <p:cNvPr id="42" name="Group 41"/>
          <p:cNvGrpSpPr/>
          <p:nvPr/>
        </p:nvGrpSpPr>
        <p:grpSpPr>
          <a:xfrm>
            <a:off x="2219325" y="3590718"/>
            <a:ext cx="1000125" cy="1443245"/>
            <a:chOff x="2219325" y="3590718"/>
            <a:chExt cx="1000125" cy="1443245"/>
          </a:xfrm>
        </p:grpSpPr>
        <p:graphicFrame>
          <p:nvGraphicFramePr>
            <p:cNvPr id="8" name="Object 7"/>
            <p:cNvGraphicFramePr>
              <a:graphicFrameLocks noChangeAspect="1"/>
            </p:cNvGraphicFramePr>
            <p:nvPr>
              <p:extLst/>
            </p:nvPr>
          </p:nvGraphicFramePr>
          <p:xfrm>
            <a:off x="2219325" y="4516438"/>
            <a:ext cx="1000125" cy="517525"/>
          </p:xfrm>
          <a:graphic>
            <a:graphicData uri="http://schemas.openxmlformats.org/presentationml/2006/ole">
              <mc:AlternateContent xmlns:mc="http://schemas.openxmlformats.org/markup-compatibility/2006">
                <mc:Choice xmlns:v="urn:schemas-microsoft-com:vml" Requires="v">
                  <p:oleObj spid="_x0000_s439316" name="Equation" r:id="rId9" imgW="393480" imgH="203040" progId="Equation.3">
                    <p:embed/>
                  </p:oleObj>
                </mc:Choice>
                <mc:Fallback>
                  <p:oleObj name="Equation" r:id="rId9" imgW="393480" imgH="203040" progId="Equation.3">
                    <p:embed/>
                    <p:pic>
                      <p:nvPicPr>
                        <p:cNvPr id="8" name="Object 7"/>
                        <p:cNvPicPr/>
                        <p:nvPr/>
                      </p:nvPicPr>
                      <p:blipFill>
                        <a:blip r:embed="rId10"/>
                        <a:stretch>
                          <a:fillRect/>
                        </a:stretch>
                      </p:blipFill>
                      <p:spPr>
                        <a:xfrm>
                          <a:off x="2219325" y="4516438"/>
                          <a:ext cx="1000125" cy="517525"/>
                        </a:xfrm>
                        <a:prstGeom prst="rect">
                          <a:avLst/>
                        </a:prstGeom>
                      </p:spPr>
                    </p:pic>
                  </p:oleObj>
                </mc:Fallback>
              </mc:AlternateContent>
            </a:graphicData>
          </a:graphic>
        </p:graphicFrame>
        <p:cxnSp>
          <p:nvCxnSpPr>
            <p:cNvPr id="11" name="Straight Arrow Connector 10"/>
            <p:cNvCxnSpPr/>
            <p:nvPr/>
          </p:nvCxnSpPr>
          <p:spPr>
            <a:xfrm>
              <a:off x="2587127" y="3590718"/>
              <a:ext cx="0" cy="93721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rot="5400000">
              <a:off x="2617214" y="3729955"/>
              <a:ext cx="466794" cy="369332"/>
            </a:xfrm>
            <a:prstGeom prst="rect">
              <a:avLst/>
            </a:prstGeom>
            <a:noFill/>
          </p:spPr>
          <p:txBody>
            <a:bodyPr wrap="none" rtlCol="0">
              <a:spAutoFit/>
            </a:bodyPr>
            <a:lstStyle/>
            <a:p>
              <a:r>
                <a:rPr lang="en-US" b="1" dirty="0"/>
                <a:t>FT</a:t>
              </a:r>
            </a:p>
          </p:txBody>
        </p:sp>
      </p:grpSp>
      <p:grpSp>
        <p:nvGrpSpPr>
          <p:cNvPr id="31" name="Group 30"/>
          <p:cNvGrpSpPr/>
          <p:nvPr/>
        </p:nvGrpSpPr>
        <p:grpSpPr>
          <a:xfrm>
            <a:off x="1916935" y="1826716"/>
            <a:ext cx="5536378" cy="1048687"/>
            <a:chOff x="1916935" y="1826716"/>
            <a:chExt cx="5536378" cy="1048687"/>
          </a:xfrm>
        </p:grpSpPr>
        <p:cxnSp>
          <p:nvCxnSpPr>
            <p:cNvPr id="17" name="Straight Arrow Connector 16"/>
            <p:cNvCxnSpPr/>
            <p:nvPr/>
          </p:nvCxnSpPr>
          <p:spPr>
            <a:xfrm>
              <a:off x="1916935" y="2093205"/>
              <a:ext cx="1288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657600" y="2093205"/>
              <a:ext cx="1288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5-Point Star 17"/>
            <p:cNvSpPr/>
            <p:nvPr/>
          </p:nvSpPr>
          <p:spPr>
            <a:xfrm>
              <a:off x="3283027" y="1955494"/>
              <a:ext cx="275422" cy="275422"/>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3" name="Object 22"/>
            <p:cNvGraphicFramePr>
              <a:graphicFrameLocks noChangeAspect="1"/>
            </p:cNvGraphicFramePr>
            <p:nvPr>
              <p:extLst/>
            </p:nvPr>
          </p:nvGraphicFramePr>
          <p:xfrm>
            <a:off x="5499368" y="1826716"/>
            <a:ext cx="871537" cy="517525"/>
          </p:xfrm>
          <a:graphic>
            <a:graphicData uri="http://schemas.openxmlformats.org/presentationml/2006/ole">
              <mc:AlternateContent xmlns:mc="http://schemas.openxmlformats.org/markup-compatibility/2006">
                <mc:Choice xmlns:v="urn:schemas-microsoft-com:vml" Requires="v">
                  <p:oleObj spid="_x0000_s439317" name="Equation" r:id="rId11" imgW="342720" imgH="203040" progId="Equation.3">
                    <p:embed/>
                  </p:oleObj>
                </mc:Choice>
                <mc:Fallback>
                  <p:oleObj name="Equation" r:id="rId11" imgW="342720" imgH="203040" progId="Equation.3">
                    <p:embed/>
                    <p:pic>
                      <p:nvPicPr>
                        <p:cNvPr id="23" name="Object 22"/>
                        <p:cNvPicPr/>
                        <p:nvPr/>
                      </p:nvPicPr>
                      <p:blipFill>
                        <a:blip r:embed="rId4"/>
                        <a:stretch>
                          <a:fillRect/>
                        </a:stretch>
                      </p:blipFill>
                      <p:spPr>
                        <a:xfrm>
                          <a:off x="5499368" y="1826716"/>
                          <a:ext cx="871537" cy="517525"/>
                        </a:xfrm>
                        <a:prstGeom prst="rect">
                          <a:avLst/>
                        </a:prstGeom>
                      </p:spPr>
                    </p:pic>
                  </p:oleObj>
                </mc:Fallback>
              </mc:AlternateContent>
            </a:graphicData>
          </a:graphic>
        </p:graphicFrame>
        <p:sp>
          <p:nvSpPr>
            <p:cNvPr id="24" name="5-Point Star 23"/>
            <p:cNvSpPr/>
            <p:nvPr/>
          </p:nvSpPr>
          <p:spPr>
            <a:xfrm>
              <a:off x="6334699" y="1955494"/>
              <a:ext cx="275422" cy="275422"/>
            </a:xfrm>
            <a:prstGeom prst="star5">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Object 24"/>
            <p:cNvGraphicFramePr>
              <a:graphicFrameLocks noChangeAspect="1"/>
            </p:cNvGraphicFramePr>
            <p:nvPr>
              <p:extLst/>
            </p:nvPr>
          </p:nvGraphicFramePr>
          <p:xfrm>
            <a:off x="6645275" y="1835150"/>
            <a:ext cx="808038" cy="517525"/>
          </p:xfrm>
          <a:graphic>
            <a:graphicData uri="http://schemas.openxmlformats.org/presentationml/2006/ole">
              <mc:AlternateContent xmlns:mc="http://schemas.openxmlformats.org/markup-compatibility/2006">
                <mc:Choice xmlns:v="urn:schemas-microsoft-com:vml" Requires="v">
                  <p:oleObj spid="_x0000_s439318" name="Equation" r:id="rId12" imgW="317160" imgH="203040" progId="Equation.3">
                    <p:embed/>
                  </p:oleObj>
                </mc:Choice>
                <mc:Fallback>
                  <p:oleObj name="Equation" r:id="rId12" imgW="317160" imgH="203040" progId="Equation.3">
                    <p:embed/>
                    <p:pic>
                      <p:nvPicPr>
                        <p:cNvPr id="25" name="Object 24"/>
                        <p:cNvPicPr/>
                        <p:nvPr/>
                      </p:nvPicPr>
                      <p:blipFill>
                        <a:blip r:embed="rId13"/>
                        <a:stretch>
                          <a:fillRect/>
                        </a:stretch>
                      </p:blipFill>
                      <p:spPr>
                        <a:xfrm>
                          <a:off x="6645275" y="1835150"/>
                          <a:ext cx="808038" cy="517525"/>
                        </a:xfrm>
                        <a:prstGeom prst="rect">
                          <a:avLst/>
                        </a:prstGeom>
                      </p:spPr>
                    </p:pic>
                  </p:oleObj>
                </mc:Fallback>
              </mc:AlternateContent>
            </a:graphicData>
          </a:graphic>
        </p:graphicFrame>
        <p:cxnSp>
          <p:nvCxnSpPr>
            <p:cNvPr id="30" name="Straight Connector 29"/>
            <p:cNvCxnSpPr/>
            <p:nvPr/>
          </p:nvCxnSpPr>
          <p:spPr>
            <a:xfrm flipV="1">
              <a:off x="2751185" y="2230916"/>
              <a:ext cx="485017" cy="644487"/>
            </a:xfrm>
            <a:prstGeom prst="line">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1916935" y="5031954"/>
            <a:ext cx="5306190" cy="1077164"/>
            <a:chOff x="1916935" y="5031954"/>
            <a:chExt cx="5306190" cy="1077164"/>
          </a:xfrm>
        </p:grpSpPr>
        <p:cxnSp>
          <p:nvCxnSpPr>
            <p:cNvPr id="26" name="Straight Arrow Connector 25"/>
            <p:cNvCxnSpPr/>
            <p:nvPr/>
          </p:nvCxnSpPr>
          <p:spPr>
            <a:xfrm>
              <a:off x="1916935" y="5849957"/>
              <a:ext cx="1288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657600" y="5849957"/>
              <a:ext cx="1288973"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3255483" y="5695719"/>
              <a:ext cx="338554" cy="369332"/>
            </a:xfrm>
            <a:prstGeom prst="rect">
              <a:avLst/>
            </a:prstGeom>
            <a:noFill/>
          </p:spPr>
          <p:txBody>
            <a:bodyPr wrap="none" rtlCol="0">
              <a:spAutoFit/>
            </a:bodyPr>
            <a:lstStyle/>
            <a:p>
              <a:r>
                <a:rPr lang="en-US" b="1" dirty="0"/>
                <a:t>X</a:t>
              </a:r>
            </a:p>
          </p:txBody>
        </p:sp>
        <p:cxnSp>
          <p:nvCxnSpPr>
            <p:cNvPr id="32" name="Straight Connector 31"/>
            <p:cNvCxnSpPr/>
            <p:nvPr/>
          </p:nvCxnSpPr>
          <p:spPr>
            <a:xfrm>
              <a:off x="2671452" y="5031954"/>
              <a:ext cx="485017" cy="644487"/>
            </a:xfrm>
            <a:prstGeom prst="line">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3" name="Object 32"/>
            <p:cNvGraphicFramePr>
              <a:graphicFrameLocks noChangeAspect="1"/>
            </p:cNvGraphicFramePr>
            <p:nvPr>
              <p:extLst/>
            </p:nvPr>
          </p:nvGraphicFramePr>
          <p:xfrm>
            <a:off x="5057374" y="5591593"/>
            <a:ext cx="968375" cy="517525"/>
          </p:xfrm>
          <a:graphic>
            <a:graphicData uri="http://schemas.openxmlformats.org/presentationml/2006/ole">
              <mc:AlternateContent xmlns:mc="http://schemas.openxmlformats.org/markup-compatibility/2006">
                <mc:Choice xmlns:v="urn:schemas-microsoft-com:vml" Requires="v">
                  <p:oleObj spid="_x0000_s439319" name="Equation" r:id="rId14" imgW="380880" imgH="203040" progId="Equation.3">
                    <p:embed/>
                  </p:oleObj>
                </mc:Choice>
                <mc:Fallback>
                  <p:oleObj name="Equation" r:id="rId14" imgW="380880" imgH="203040" progId="Equation.3">
                    <p:embed/>
                    <p:pic>
                      <p:nvPicPr>
                        <p:cNvPr id="33" name="Object 32"/>
                        <p:cNvPicPr/>
                        <p:nvPr/>
                      </p:nvPicPr>
                      <p:blipFill>
                        <a:blip r:embed="rId6"/>
                        <a:stretch>
                          <a:fillRect/>
                        </a:stretch>
                      </p:blipFill>
                      <p:spPr>
                        <a:xfrm>
                          <a:off x="5057374" y="5591593"/>
                          <a:ext cx="968375" cy="517525"/>
                        </a:xfrm>
                        <a:prstGeom prst="rect">
                          <a:avLst/>
                        </a:prstGeom>
                      </p:spPr>
                    </p:pic>
                  </p:oleObj>
                </mc:Fallback>
              </mc:AlternateContent>
            </a:graphicData>
          </a:graphic>
        </p:graphicFrame>
        <p:sp>
          <p:nvSpPr>
            <p:cNvPr id="35" name="TextBox 34"/>
            <p:cNvSpPr txBox="1"/>
            <p:nvPr/>
          </p:nvSpPr>
          <p:spPr>
            <a:xfrm>
              <a:off x="5908009" y="5651785"/>
              <a:ext cx="338554" cy="369332"/>
            </a:xfrm>
            <a:prstGeom prst="rect">
              <a:avLst/>
            </a:prstGeom>
            <a:noFill/>
          </p:spPr>
          <p:txBody>
            <a:bodyPr wrap="none" rtlCol="0">
              <a:spAutoFit/>
            </a:bodyPr>
            <a:lstStyle/>
            <a:p>
              <a:r>
                <a:rPr lang="en-US" b="1" dirty="0"/>
                <a:t>X</a:t>
              </a:r>
            </a:p>
          </p:txBody>
        </p:sp>
        <p:graphicFrame>
          <p:nvGraphicFramePr>
            <p:cNvPr id="36" name="Object 35"/>
            <p:cNvGraphicFramePr>
              <a:graphicFrameLocks noChangeAspect="1"/>
            </p:cNvGraphicFramePr>
            <p:nvPr>
              <p:extLst/>
            </p:nvPr>
          </p:nvGraphicFramePr>
          <p:xfrm>
            <a:off x="6223000" y="5578475"/>
            <a:ext cx="1000125" cy="517525"/>
          </p:xfrm>
          <a:graphic>
            <a:graphicData uri="http://schemas.openxmlformats.org/presentationml/2006/ole">
              <mc:AlternateContent xmlns:mc="http://schemas.openxmlformats.org/markup-compatibility/2006">
                <mc:Choice xmlns:v="urn:schemas-microsoft-com:vml" Requires="v">
                  <p:oleObj spid="_x0000_s439320" name="Equation" r:id="rId15" imgW="393480" imgH="203040" progId="Equation.3">
                    <p:embed/>
                  </p:oleObj>
                </mc:Choice>
                <mc:Fallback>
                  <p:oleObj name="Equation" r:id="rId15" imgW="393480" imgH="203040" progId="Equation.3">
                    <p:embed/>
                    <p:pic>
                      <p:nvPicPr>
                        <p:cNvPr id="36" name="Object 35"/>
                        <p:cNvPicPr/>
                        <p:nvPr/>
                      </p:nvPicPr>
                      <p:blipFill>
                        <a:blip r:embed="rId16"/>
                        <a:stretch>
                          <a:fillRect/>
                        </a:stretch>
                      </p:blipFill>
                      <p:spPr>
                        <a:xfrm>
                          <a:off x="6223000" y="5578475"/>
                          <a:ext cx="1000125" cy="517525"/>
                        </a:xfrm>
                        <a:prstGeom prst="rect">
                          <a:avLst/>
                        </a:prstGeom>
                      </p:spPr>
                    </p:pic>
                  </p:oleObj>
                </mc:Fallback>
              </mc:AlternateContent>
            </a:graphicData>
          </a:graphic>
        </p:graphicFrame>
      </p:grpSp>
      <p:cxnSp>
        <p:nvCxnSpPr>
          <p:cNvPr id="37" name="Straight Arrow Connector 36"/>
          <p:cNvCxnSpPr/>
          <p:nvPr/>
        </p:nvCxnSpPr>
        <p:spPr>
          <a:xfrm>
            <a:off x="6041048" y="2734500"/>
            <a:ext cx="0" cy="261969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5400000">
            <a:off x="6071135" y="3810952"/>
            <a:ext cx="466794" cy="369332"/>
          </a:xfrm>
          <a:prstGeom prst="rect">
            <a:avLst/>
          </a:prstGeom>
          <a:noFill/>
        </p:spPr>
        <p:txBody>
          <a:bodyPr wrap="none" rtlCol="0">
            <a:spAutoFit/>
          </a:bodyPr>
          <a:lstStyle/>
          <a:p>
            <a:r>
              <a:rPr lang="en-US" b="1" dirty="0"/>
              <a:t>FT</a:t>
            </a:r>
          </a:p>
        </p:txBody>
      </p:sp>
      <p:cxnSp>
        <p:nvCxnSpPr>
          <p:cNvPr id="45" name="Straight Arrow Connector 44"/>
          <p:cNvCxnSpPr/>
          <p:nvPr/>
        </p:nvCxnSpPr>
        <p:spPr>
          <a:xfrm>
            <a:off x="6744298" y="2655543"/>
            <a:ext cx="0" cy="2619698"/>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5400000">
            <a:off x="6712638" y="3731995"/>
            <a:ext cx="590290" cy="369332"/>
          </a:xfrm>
          <a:prstGeom prst="rect">
            <a:avLst/>
          </a:prstGeom>
          <a:noFill/>
        </p:spPr>
        <p:txBody>
          <a:bodyPr wrap="none" rtlCol="0">
            <a:spAutoFit/>
          </a:bodyPr>
          <a:lstStyle/>
          <a:p>
            <a:r>
              <a:rPr lang="en-US" b="1" dirty="0"/>
              <a:t>FT</a:t>
            </a:r>
            <a:r>
              <a:rPr lang="en-US" b="1" baseline="30000" dirty="0"/>
              <a:t>-1</a:t>
            </a:r>
            <a:endParaRPr lang="en-US" b="1" dirty="0"/>
          </a:p>
        </p:txBody>
      </p:sp>
    </p:spTree>
    <p:extLst>
      <p:ext uri="{BB962C8B-B14F-4D97-AF65-F5344CB8AC3E}">
        <p14:creationId xmlns:p14="http://schemas.microsoft.com/office/powerpoint/2010/main" val="162234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p:cNvSpPr>
            <a:spLocks noGrp="1" noChangeArrowheads="1"/>
          </p:cNvSpPr>
          <p:nvPr>
            <p:ph type="ctrTitle"/>
          </p:nvPr>
        </p:nvSpPr>
        <p:spPr/>
        <p:txBody>
          <a:bodyPr/>
          <a:lstStyle/>
          <a:p>
            <a:pPr eaLnBrk="1" hangingPunct="1"/>
            <a:r>
              <a:rPr lang="en-US"/>
              <a:t>Amostragem e Reconstrução</a:t>
            </a:r>
          </a:p>
        </p:txBody>
      </p:sp>
      <p:sp>
        <p:nvSpPr>
          <p:cNvPr id="102403" name="Rectangle 5"/>
          <p:cNvSpPr>
            <a:spLocks noGrp="1" noChangeArrowheads="1"/>
          </p:cNvSpPr>
          <p:nvPr>
            <p:ph type="subTitle" idx="1"/>
          </p:nvPr>
        </p:nvSpPr>
        <p:spPr/>
        <p:txBody>
          <a:bodyPr/>
          <a:lstStyle/>
          <a:p>
            <a:pPr eaLnBrk="1" hangingPunct="1"/>
            <a:r>
              <a:rPr lang="en-US"/>
              <a:t>Observando os domínio do espaço e das freqüências</a:t>
            </a:r>
          </a:p>
        </p:txBody>
      </p:sp>
    </p:spTree>
    <p:extLst>
      <p:ext uri="{BB962C8B-B14F-4D97-AF65-F5344CB8AC3E}">
        <p14:creationId xmlns:p14="http://schemas.microsoft.com/office/powerpoint/2010/main" val="15210649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4"/>
          <p:cNvSpPr>
            <a:spLocks noGrp="1" noChangeArrowheads="1"/>
          </p:cNvSpPr>
          <p:nvPr>
            <p:ph type="title"/>
          </p:nvPr>
        </p:nvSpPr>
        <p:spPr/>
        <p:txBody>
          <a:bodyPr/>
          <a:lstStyle/>
          <a:p>
            <a:pPr eaLnBrk="1" hangingPunct="1"/>
            <a:r>
              <a:rPr lang="en-US"/>
              <a:t>Sinal original</a:t>
            </a:r>
          </a:p>
        </p:txBody>
      </p:sp>
      <p:grpSp>
        <p:nvGrpSpPr>
          <p:cNvPr id="103427" name="Group 15"/>
          <p:cNvGrpSpPr>
            <a:grpSpLocks/>
          </p:cNvGrpSpPr>
          <p:nvPr/>
        </p:nvGrpSpPr>
        <p:grpSpPr bwMode="auto">
          <a:xfrm>
            <a:off x="617538" y="2460625"/>
            <a:ext cx="3400425" cy="2201863"/>
            <a:chOff x="389" y="1290"/>
            <a:chExt cx="2142" cy="1647"/>
          </a:xfrm>
        </p:grpSpPr>
        <p:sp>
          <p:nvSpPr>
            <p:cNvPr id="103435" name="Line 5"/>
            <p:cNvSpPr>
              <a:spLocks noChangeShapeType="1"/>
            </p:cNvSpPr>
            <p:nvPr/>
          </p:nvSpPr>
          <p:spPr bwMode="auto">
            <a:xfrm flipV="1">
              <a:off x="592" y="1290"/>
              <a:ext cx="0" cy="16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6" name="Line 6"/>
            <p:cNvSpPr>
              <a:spLocks noChangeShapeType="1"/>
            </p:cNvSpPr>
            <p:nvPr/>
          </p:nvSpPr>
          <p:spPr bwMode="auto">
            <a:xfrm>
              <a:off x="389" y="2718"/>
              <a:ext cx="214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7" name="Freeform 7"/>
            <p:cNvSpPr>
              <a:spLocks/>
            </p:cNvSpPr>
            <p:nvPr/>
          </p:nvSpPr>
          <p:spPr bwMode="auto">
            <a:xfrm>
              <a:off x="592" y="1646"/>
              <a:ext cx="1655" cy="885"/>
            </a:xfrm>
            <a:custGeom>
              <a:avLst/>
              <a:gdLst>
                <a:gd name="T0" fmla="*/ 0 w 1655"/>
                <a:gd name="T1" fmla="*/ 885 h 885"/>
                <a:gd name="T2" fmla="*/ 33 w 1655"/>
                <a:gd name="T3" fmla="*/ 845 h 885"/>
                <a:gd name="T4" fmla="*/ 73 w 1655"/>
                <a:gd name="T5" fmla="*/ 731 h 885"/>
                <a:gd name="T6" fmla="*/ 73 w 1655"/>
                <a:gd name="T7" fmla="*/ 731 h 885"/>
                <a:gd name="T8" fmla="*/ 138 w 1655"/>
                <a:gd name="T9" fmla="*/ 609 h 885"/>
                <a:gd name="T10" fmla="*/ 244 w 1655"/>
                <a:gd name="T11" fmla="*/ 455 h 885"/>
                <a:gd name="T12" fmla="*/ 325 w 1655"/>
                <a:gd name="T13" fmla="*/ 358 h 885"/>
                <a:gd name="T14" fmla="*/ 511 w 1655"/>
                <a:gd name="T15" fmla="*/ 187 h 885"/>
                <a:gd name="T16" fmla="*/ 544 w 1655"/>
                <a:gd name="T17" fmla="*/ 309 h 885"/>
                <a:gd name="T18" fmla="*/ 625 w 1655"/>
                <a:gd name="T19" fmla="*/ 642 h 885"/>
                <a:gd name="T20" fmla="*/ 763 w 1655"/>
                <a:gd name="T21" fmla="*/ 593 h 885"/>
                <a:gd name="T22" fmla="*/ 836 w 1655"/>
                <a:gd name="T23" fmla="*/ 512 h 885"/>
                <a:gd name="T24" fmla="*/ 893 w 1655"/>
                <a:gd name="T25" fmla="*/ 455 h 885"/>
                <a:gd name="T26" fmla="*/ 949 w 1655"/>
                <a:gd name="T27" fmla="*/ 350 h 885"/>
                <a:gd name="T28" fmla="*/ 990 w 1655"/>
                <a:gd name="T29" fmla="*/ 269 h 885"/>
                <a:gd name="T30" fmla="*/ 1031 w 1655"/>
                <a:gd name="T31" fmla="*/ 147 h 885"/>
                <a:gd name="T32" fmla="*/ 1120 w 1655"/>
                <a:gd name="T33" fmla="*/ 41 h 885"/>
                <a:gd name="T34" fmla="*/ 1168 w 1655"/>
                <a:gd name="T35" fmla="*/ 1 h 885"/>
                <a:gd name="T36" fmla="*/ 1225 w 1655"/>
                <a:gd name="T37" fmla="*/ 50 h 885"/>
                <a:gd name="T38" fmla="*/ 1282 w 1655"/>
                <a:gd name="T39" fmla="*/ 187 h 885"/>
                <a:gd name="T40" fmla="*/ 1347 w 1655"/>
                <a:gd name="T41" fmla="*/ 374 h 885"/>
                <a:gd name="T42" fmla="*/ 1452 w 1655"/>
                <a:gd name="T43" fmla="*/ 358 h 885"/>
                <a:gd name="T44" fmla="*/ 1469 w 1655"/>
                <a:gd name="T45" fmla="*/ 333 h 885"/>
                <a:gd name="T46" fmla="*/ 1493 w 1655"/>
                <a:gd name="T47" fmla="*/ 325 h 885"/>
                <a:gd name="T48" fmla="*/ 1582 w 1655"/>
                <a:gd name="T49" fmla="*/ 260 h 885"/>
                <a:gd name="T50" fmla="*/ 1655 w 1655"/>
                <a:gd name="T51" fmla="*/ 293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3428" name="Line 8"/>
          <p:cNvSpPr>
            <a:spLocks noChangeShapeType="1"/>
          </p:cNvSpPr>
          <p:nvPr/>
        </p:nvSpPr>
        <p:spPr bwMode="auto">
          <a:xfrm flipV="1">
            <a:off x="6280150" y="2370138"/>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29" name="Line 9"/>
          <p:cNvSpPr>
            <a:spLocks noChangeShapeType="1"/>
          </p:cNvSpPr>
          <p:nvPr/>
        </p:nvSpPr>
        <p:spPr bwMode="auto">
          <a:xfrm>
            <a:off x="4662488" y="435768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3430" name="Group 21"/>
          <p:cNvGrpSpPr>
            <a:grpSpLocks/>
          </p:cNvGrpSpPr>
          <p:nvPr/>
        </p:nvGrpSpPr>
        <p:grpSpPr bwMode="auto">
          <a:xfrm>
            <a:off x="5859463" y="3292475"/>
            <a:ext cx="809625" cy="1076325"/>
            <a:chOff x="3188" y="2074"/>
            <a:chExt cx="1516" cy="678"/>
          </a:xfrm>
        </p:grpSpPr>
        <p:sp>
          <p:nvSpPr>
            <p:cNvPr id="103433" name="Freeform 13"/>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34" name="Freeform 14"/>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3431" name="Text Box 19"/>
          <p:cNvSpPr txBox="1">
            <a:spLocks noChangeArrowheads="1"/>
          </p:cNvSpPr>
          <p:nvPr/>
        </p:nvSpPr>
        <p:spPr bwMode="auto">
          <a:xfrm>
            <a:off x="1247775" y="1817688"/>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3432" name="Text Box 20"/>
          <p:cNvSpPr txBox="1">
            <a:spLocks noChangeArrowheads="1"/>
          </p:cNvSpPr>
          <p:nvPr/>
        </p:nvSpPr>
        <p:spPr bwMode="auto">
          <a:xfrm>
            <a:off x="4914900" y="1817688"/>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Tree>
    <p:extLst>
      <p:ext uri="{BB962C8B-B14F-4D97-AF65-F5344CB8AC3E}">
        <p14:creationId xmlns:p14="http://schemas.microsoft.com/office/powerpoint/2010/main" val="16253937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a:t>Sinal discretizado</a:t>
            </a:r>
          </a:p>
        </p:txBody>
      </p:sp>
      <p:grpSp>
        <p:nvGrpSpPr>
          <p:cNvPr id="2" name="Group 1"/>
          <p:cNvGrpSpPr/>
          <p:nvPr/>
        </p:nvGrpSpPr>
        <p:grpSpPr>
          <a:xfrm>
            <a:off x="5065416" y="2182957"/>
            <a:ext cx="3400425" cy="2201863"/>
            <a:chOff x="617538" y="2847975"/>
            <a:chExt cx="3400425" cy="2201863"/>
          </a:xfrm>
        </p:grpSpPr>
        <p:sp>
          <p:nvSpPr>
            <p:cNvPr id="104451" name="Line 3"/>
            <p:cNvSpPr>
              <a:spLocks noChangeShapeType="1"/>
            </p:cNvSpPr>
            <p:nvPr/>
          </p:nvSpPr>
          <p:spPr bwMode="auto">
            <a:xfrm flipV="1">
              <a:off x="939800" y="2847975"/>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2" name="Line 4"/>
            <p:cNvSpPr>
              <a:spLocks noChangeShapeType="1"/>
            </p:cNvSpPr>
            <p:nvPr/>
          </p:nvSpPr>
          <p:spPr bwMode="auto">
            <a:xfrm>
              <a:off x="617538" y="475773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3" name="Line 12"/>
            <p:cNvSpPr>
              <a:spLocks noChangeShapeType="1"/>
            </p:cNvSpPr>
            <p:nvPr/>
          </p:nvSpPr>
          <p:spPr bwMode="auto">
            <a:xfrm flipV="1">
              <a:off x="1147763" y="4119563"/>
              <a:ext cx="0" cy="6445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4" name="Line 13"/>
            <p:cNvSpPr>
              <a:spLocks noChangeShapeType="1"/>
            </p:cNvSpPr>
            <p:nvPr/>
          </p:nvSpPr>
          <p:spPr bwMode="auto">
            <a:xfrm flipV="1">
              <a:off x="1373188" y="3862388"/>
              <a:ext cx="0" cy="90170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5" name="Line 14"/>
            <p:cNvSpPr>
              <a:spLocks noChangeShapeType="1"/>
            </p:cNvSpPr>
            <p:nvPr/>
          </p:nvSpPr>
          <p:spPr bwMode="auto">
            <a:xfrm flipV="1">
              <a:off x="1825625" y="4081463"/>
              <a:ext cx="0" cy="6826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6" name="Line 15"/>
            <p:cNvSpPr>
              <a:spLocks noChangeShapeType="1"/>
            </p:cNvSpPr>
            <p:nvPr/>
          </p:nvSpPr>
          <p:spPr bwMode="auto">
            <a:xfrm flipV="1">
              <a:off x="1600200" y="3656013"/>
              <a:ext cx="0" cy="11080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7" name="Line 16"/>
            <p:cNvSpPr>
              <a:spLocks noChangeShapeType="1"/>
            </p:cNvSpPr>
            <p:nvPr/>
          </p:nvSpPr>
          <p:spPr bwMode="auto">
            <a:xfrm flipV="1">
              <a:off x="2052638" y="4159250"/>
              <a:ext cx="0" cy="6048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8" name="Line 17"/>
            <p:cNvSpPr>
              <a:spLocks noChangeShapeType="1"/>
            </p:cNvSpPr>
            <p:nvPr/>
          </p:nvSpPr>
          <p:spPr bwMode="auto">
            <a:xfrm flipV="1">
              <a:off x="2278063" y="3990975"/>
              <a:ext cx="0" cy="77311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9" name="Line 18"/>
            <p:cNvSpPr>
              <a:spLocks noChangeShapeType="1"/>
            </p:cNvSpPr>
            <p:nvPr/>
          </p:nvSpPr>
          <p:spPr bwMode="auto">
            <a:xfrm flipV="1">
              <a:off x="2505075" y="3681413"/>
              <a:ext cx="0" cy="10826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0" name="Line 19"/>
            <p:cNvSpPr>
              <a:spLocks noChangeShapeType="1"/>
            </p:cNvSpPr>
            <p:nvPr/>
          </p:nvSpPr>
          <p:spPr bwMode="auto">
            <a:xfrm flipV="1">
              <a:off x="2957513" y="3617913"/>
              <a:ext cx="0" cy="11461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1" name="Line 20"/>
            <p:cNvSpPr>
              <a:spLocks noChangeShapeType="1"/>
            </p:cNvSpPr>
            <p:nvPr/>
          </p:nvSpPr>
          <p:spPr bwMode="auto">
            <a:xfrm flipV="1">
              <a:off x="2730500" y="3371850"/>
              <a:ext cx="0" cy="13922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2" name="Line 21"/>
            <p:cNvSpPr>
              <a:spLocks noChangeShapeType="1"/>
            </p:cNvSpPr>
            <p:nvPr/>
          </p:nvSpPr>
          <p:spPr bwMode="auto">
            <a:xfrm flipV="1">
              <a:off x="3184525" y="3784600"/>
              <a:ext cx="0" cy="97948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3" name="Line 22"/>
            <p:cNvSpPr>
              <a:spLocks noChangeShapeType="1"/>
            </p:cNvSpPr>
            <p:nvPr/>
          </p:nvSpPr>
          <p:spPr bwMode="auto">
            <a:xfrm flipV="1">
              <a:off x="928688" y="4467225"/>
              <a:ext cx="0" cy="29686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4464" name="Group 29"/>
          <p:cNvGrpSpPr>
            <a:grpSpLocks/>
          </p:cNvGrpSpPr>
          <p:nvPr/>
        </p:nvGrpSpPr>
        <p:grpSpPr bwMode="auto">
          <a:xfrm>
            <a:off x="596366" y="1624805"/>
            <a:ext cx="3400425" cy="2201863"/>
            <a:chOff x="389" y="1290"/>
            <a:chExt cx="2142" cy="1647"/>
          </a:xfrm>
        </p:grpSpPr>
        <p:sp>
          <p:nvSpPr>
            <p:cNvPr id="104479" name="Line 30"/>
            <p:cNvSpPr>
              <a:spLocks noChangeShapeType="1"/>
            </p:cNvSpPr>
            <p:nvPr/>
          </p:nvSpPr>
          <p:spPr bwMode="auto">
            <a:xfrm flipV="1">
              <a:off x="592" y="1290"/>
              <a:ext cx="0" cy="16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80" name="Line 31"/>
            <p:cNvSpPr>
              <a:spLocks noChangeShapeType="1"/>
            </p:cNvSpPr>
            <p:nvPr/>
          </p:nvSpPr>
          <p:spPr bwMode="auto">
            <a:xfrm>
              <a:off x="389" y="2718"/>
              <a:ext cx="214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81" name="Freeform 32"/>
            <p:cNvSpPr>
              <a:spLocks/>
            </p:cNvSpPr>
            <p:nvPr/>
          </p:nvSpPr>
          <p:spPr bwMode="auto">
            <a:xfrm>
              <a:off x="592" y="1646"/>
              <a:ext cx="1655" cy="885"/>
            </a:xfrm>
            <a:custGeom>
              <a:avLst/>
              <a:gdLst>
                <a:gd name="T0" fmla="*/ 0 w 1655"/>
                <a:gd name="T1" fmla="*/ 885 h 885"/>
                <a:gd name="T2" fmla="*/ 33 w 1655"/>
                <a:gd name="T3" fmla="*/ 845 h 885"/>
                <a:gd name="T4" fmla="*/ 73 w 1655"/>
                <a:gd name="T5" fmla="*/ 731 h 885"/>
                <a:gd name="T6" fmla="*/ 73 w 1655"/>
                <a:gd name="T7" fmla="*/ 731 h 885"/>
                <a:gd name="T8" fmla="*/ 138 w 1655"/>
                <a:gd name="T9" fmla="*/ 609 h 885"/>
                <a:gd name="T10" fmla="*/ 244 w 1655"/>
                <a:gd name="T11" fmla="*/ 455 h 885"/>
                <a:gd name="T12" fmla="*/ 325 w 1655"/>
                <a:gd name="T13" fmla="*/ 358 h 885"/>
                <a:gd name="T14" fmla="*/ 511 w 1655"/>
                <a:gd name="T15" fmla="*/ 187 h 885"/>
                <a:gd name="T16" fmla="*/ 544 w 1655"/>
                <a:gd name="T17" fmla="*/ 309 h 885"/>
                <a:gd name="T18" fmla="*/ 625 w 1655"/>
                <a:gd name="T19" fmla="*/ 642 h 885"/>
                <a:gd name="T20" fmla="*/ 763 w 1655"/>
                <a:gd name="T21" fmla="*/ 593 h 885"/>
                <a:gd name="T22" fmla="*/ 836 w 1655"/>
                <a:gd name="T23" fmla="*/ 512 h 885"/>
                <a:gd name="T24" fmla="*/ 893 w 1655"/>
                <a:gd name="T25" fmla="*/ 455 h 885"/>
                <a:gd name="T26" fmla="*/ 949 w 1655"/>
                <a:gd name="T27" fmla="*/ 350 h 885"/>
                <a:gd name="T28" fmla="*/ 990 w 1655"/>
                <a:gd name="T29" fmla="*/ 269 h 885"/>
                <a:gd name="T30" fmla="*/ 1031 w 1655"/>
                <a:gd name="T31" fmla="*/ 147 h 885"/>
                <a:gd name="T32" fmla="*/ 1120 w 1655"/>
                <a:gd name="T33" fmla="*/ 41 h 885"/>
                <a:gd name="T34" fmla="*/ 1168 w 1655"/>
                <a:gd name="T35" fmla="*/ 1 h 885"/>
                <a:gd name="T36" fmla="*/ 1225 w 1655"/>
                <a:gd name="T37" fmla="*/ 50 h 885"/>
                <a:gd name="T38" fmla="*/ 1282 w 1655"/>
                <a:gd name="T39" fmla="*/ 187 h 885"/>
                <a:gd name="T40" fmla="*/ 1347 w 1655"/>
                <a:gd name="T41" fmla="*/ 374 h 885"/>
                <a:gd name="T42" fmla="*/ 1452 w 1655"/>
                <a:gd name="T43" fmla="*/ 358 h 885"/>
                <a:gd name="T44" fmla="*/ 1469 w 1655"/>
                <a:gd name="T45" fmla="*/ 333 h 885"/>
                <a:gd name="T46" fmla="*/ 1493 w 1655"/>
                <a:gd name="T47" fmla="*/ 325 h 885"/>
                <a:gd name="T48" fmla="*/ 1582 w 1655"/>
                <a:gd name="T49" fmla="*/ 260 h 885"/>
                <a:gd name="T50" fmla="*/ 1655 w 1655"/>
                <a:gd name="T51" fmla="*/ 293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3" name="Group 2"/>
          <p:cNvGrpSpPr/>
          <p:nvPr/>
        </p:nvGrpSpPr>
        <p:grpSpPr>
          <a:xfrm>
            <a:off x="623962" y="4111625"/>
            <a:ext cx="3438525" cy="1584325"/>
            <a:chOff x="5048250" y="4252913"/>
            <a:chExt cx="3438525" cy="1584325"/>
          </a:xfrm>
        </p:grpSpPr>
        <p:sp>
          <p:nvSpPr>
            <p:cNvPr id="104465" name="Line 33"/>
            <p:cNvSpPr>
              <a:spLocks noChangeShapeType="1"/>
            </p:cNvSpPr>
            <p:nvPr/>
          </p:nvSpPr>
          <p:spPr bwMode="auto">
            <a:xfrm flipV="1">
              <a:off x="5305425" y="42529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6" name="Line 34"/>
            <p:cNvSpPr>
              <a:spLocks noChangeShapeType="1"/>
            </p:cNvSpPr>
            <p:nvPr/>
          </p:nvSpPr>
          <p:spPr bwMode="auto">
            <a:xfrm>
              <a:off x="5048250" y="56959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7" name="Line 35"/>
            <p:cNvSpPr>
              <a:spLocks noChangeShapeType="1"/>
            </p:cNvSpPr>
            <p:nvPr/>
          </p:nvSpPr>
          <p:spPr bwMode="auto">
            <a:xfrm flipV="1">
              <a:off x="5524500"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8" name="Line 36"/>
            <p:cNvSpPr>
              <a:spLocks noChangeShapeType="1"/>
            </p:cNvSpPr>
            <p:nvPr/>
          </p:nvSpPr>
          <p:spPr bwMode="auto">
            <a:xfrm flipV="1">
              <a:off x="5749925"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69" name="Line 37"/>
            <p:cNvSpPr>
              <a:spLocks noChangeShapeType="1"/>
            </p:cNvSpPr>
            <p:nvPr/>
          </p:nvSpPr>
          <p:spPr bwMode="auto">
            <a:xfrm flipV="1">
              <a:off x="6202363"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0" name="Line 38"/>
            <p:cNvSpPr>
              <a:spLocks noChangeShapeType="1"/>
            </p:cNvSpPr>
            <p:nvPr/>
          </p:nvSpPr>
          <p:spPr bwMode="auto">
            <a:xfrm flipV="1">
              <a:off x="5976938"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1" name="Line 39"/>
            <p:cNvSpPr>
              <a:spLocks noChangeShapeType="1"/>
            </p:cNvSpPr>
            <p:nvPr/>
          </p:nvSpPr>
          <p:spPr bwMode="auto">
            <a:xfrm flipV="1">
              <a:off x="6429375"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2" name="Line 40"/>
            <p:cNvSpPr>
              <a:spLocks noChangeShapeType="1"/>
            </p:cNvSpPr>
            <p:nvPr/>
          </p:nvSpPr>
          <p:spPr bwMode="auto">
            <a:xfrm flipV="1">
              <a:off x="6654800"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3" name="Line 41"/>
            <p:cNvSpPr>
              <a:spLocks noChangeShapeType="1"/>
            </p:cNvSpPr>
            <p:nvPr/>
          </p:nvSpPr>
          <p:spPr bwMode="auto">
            <a:xfrm flipV="1">
              <a:off x="6881813"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4" name="Line 42"/>
            <p:cNvSpPr>
              <a:spLocks noChangeShapeType="1"/>
            </p:cNvSpPr>
            <p:nvPr/>
          </p:nvSpPr>
          <p:spPr bwMode="auto">
            <a:xfrm flipV="1">
              <a:off x="7334250"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5" name="Line 43"/>
            <p:cNvSpPr>
              <a:spLocks noChangeShapeType="1"/>
            </p:cNvSpPr>
            <p:nvPr/>
          </p:nvSpPr>
          <p:spPr bwMode="auto">
            <a:xfrm flipV="1">
              <a:off x="7107238"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6" name="Line 44"/>
            <p:cNvSpPr>
              <a:spLocks noChangeShapeType="1"/>
            </p:cNvSpPr>
            <p:nvPr/>
          </p:nvSpPr>
          <p:spPr bwMode="auto">
            <a:xfrm flipV="1">
              <a:off x="7561263"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77" name="Line 45"/>
            <p:cNvSpPr>
              <a:spLocks noChangeShapeType="1"/>
            </p:cNvSpPr>
            <p:nvPr/>
          </p:nvSpPr>
          <p:spPr bwMode="auto">
            <a:xfrm flipV="1">
              <a:off x="5305425" y="50133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aphicFrame>
        <p:nvGraphicFramePr>
          <p:cNvPr id="104478" name="Object 46"/>
          <p:cNvGraphicFramePr>
            <a:graphicFrameLocks noGrp="1" noChangeAspect="1"/>
          </p:cNvGraphicFramePr>
          <p:nvPr>
            <p:ph idx="1"/>
            <p:extLst/>
          </p:nvPr>
        </p:nvGraphicFramePr>
        <p:xfrm>
          <a:off x="4986242" y="4881563"/>
          <a:ext cx="3235325" cy="744537"/>
        </p:xfrm>
        <a:graphic>
          <a:graphicData uri="http://schemas.openxmlformats.org/presentationml/2006/ole">
            <mc:AlternateContent xmlns:mc="http://schemas.openxmlformats.org/markup-compatibility/2006">
              <mc:Choice xmlns:v="urn:schemas-microsoft-com:vml" Requires="v">
                <p:oleObj spid="_x0000_s440323" name="Equation" r:id="rId4" imgW="1600200" imgH="368280" progId="Equation.3">
                  <p:embed/>
                </p:oleObj>
              </mc:Choice>
              <mc:Fallback>
                <p:oleObj name="Equation" r:id="rId4" imgW="1600200" imgH="368280" progId="Equation.3">
                  <p:embed/>
                  <p:pic>
                    <p:nvPicPr>
                      <p:cNvPr id="104478" name="Object 46"/>
                      <p:cNvPicPr>
                        <a:picLocks noChangeAspect="1" noChangeArrowheads="1"/>
                      </p:cNvPicPr>
                      <p:nvPr/>
                    </p:nvPicPr>
                    <p:blipFill>
                      <a:blip r:embed="rId5"/>
                      <a:srcRect/>
                      <a:stretch>
                        <a:fillRect/>
                      </a:stretch>
                    </p:blipFill>
                    <p:spPr bwMode="auto">
                      <a:xfrm>
                        <a:off x="4986242" y="4881563"/>
                        <a:ext cx="3235325" cy="744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2125610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a:t>Amostragem</a:t>
            </a:r>
          </a:p>
        </p:txBody>
      </p:sp>
      <p:grpSp>
        <p:nvGrpSpPr>
          <p:cNvPr id="105475" name="Group 3"/>
          <p:cNvGrpSpPr>
            <a:grpSpLocks/>
          </p:cNvGrpSpPr>
          <p:nvPr/>
        </p:nvGrpSpPr>
        <p:grpSpPr bwMode="auto">
          <a:xfrm>
            <a:off x="617538" y="1701800"/>
            <a:ext cx="3400425" cy="2201863"/>
            <a:chOff x="389" y="1290"/>
            <a:chExt cx="2142" cy="1647"/>
          </a:xfrm>
        </p:grpSpPr>
        <p:sp>
          <p:nvSpPr>
            <p:cNvPr id="105503" name="Line 4"/>
            <p:cNvSpPr>
              <a:spLocks noChangeShapeType="1"/>
            </p:cNvSpPr>
            <p:nvPr/>
          </p:nvSpPr>
          <p:spPr bwMode="auto">
            <a:xfrm flipV="1">
              <a:off x="592" y="1290"/>
              <a:ext cx="0" cy="16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504" name="Line 5"/>
            <p:cNvSpPr>
              <a:spLocks noChangeShapeType="1"/>
            </p:cNvSpPr>
            <p:nvPr/>
          </p:nvSpPr>
          <p:spPr bwMode="auto">
            <a:xfrm>
              <a:off x="389" y="2718"/>
              <a:ext cx="214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505" name="Freeform 6"/>
            <p:cNvSpPr>
              <a:spLocks/>
            </p:cNvSpPr>
            <p:nvPr/>
          </p:nvSpPr>
          <p:spPr bwMode="auto">
            <a:xfrm>
              <a:off x="592" y="1646"/>
              <a:ext cx="1655" cy="885"/>
            </a:xfrm>
            <a:custGeom>
              <a:avLst/>
              <a:gdLst>
                <a:gd name="T0" fmla="*/ 0 w 1655"/>
                <a:gd name="T1" fmla="*/ 885 h 885"/>
                <a:gd name="T2" fmla="*/ 33 w 1655"/>
                <a:gd name="T3" fmla="*/ 845 h 885"/>
                <a:gd name="T4" fmla="*/ 73 w 1655"/>
                <a:gd name="T5" fmla="*/ 731 h 885"/>
                <a:gd name="T6" fmla="*/ 73 w 1655"/>
                <a:gd name="T7" fmla="*/ 731 h 885"/>
                <a:gd name="T8" fmla="*/ 138 w 1655"/>
                <a:gd name="T9" fmla="*/ 609 h 885"/>
                <a:gd name="T10" fmla="*/ 244 w 1655"/>
                <a:gd name="T11" fmla="*/ 455 h 885"/>
                <a:gd name="T12" fmla="*/ 325 w 1655"/>
                <a:gd name="T13" fmla="*/ 358 h 885"/>
                <a:gd name="T14" fmla="*/ 511 w 1655"/>
                <a:gd name="T15" fmla="*/ 187 h 885"/>
                <a:gd name="T16" fmla="*/ 544 w 1655"/>
                <a:gd name="T17" fmla="*/ 309 h 885"/>
                <a:gd name="T18" fmla="*/ 625 w 1655"/>
                <a:gd name="T19" fmla="*/ 642 h 885"/>
                <a:gd name="T20" fmla="*/ 763 w 1655"/>
                <a:gd name="T21" fmla="*/ 593 h 885"/>
                <a:gd name="T22" fmla="*/ 836 w 1655"/>
                <a:gd name="T23" fmla="*/ 512 h 885"/>
                <a:gd name="T24" fmla="*/ 893 w 1655"/>
                <a:gd name="T25" fmla="*/ 455 h 885"/>
                <a:gd name="T26" fmla="*/ 949 w 1655"/>
                <a:gd name="T27" fmla="*/ 350 h 885"/>
                <a:gd name="T28" fmla="*/ 990 w 1655"/>
                <a:gd name="T29" fmla="*/ 269 h 885"/>
                <a:gd name="T30" fmla="*/ 1031 w 1655"/>
                <a:gd name="T31" fmla="*/ 147 h 885"/>
                <a:gd name="T32" fmla="*/ 1120 w 1655"/>
                <a:gd name="T33" fmla="*/ 41 h 885"/>
                <a:gd name="T34" fmla="*/ 1168 w 1655"/>
                <a:gd name="T35" fmla="*/ 1 h 885"/>
                <a:gd name="T36" fmla="*/ 1225 w 1655"/>
                <a:gd name="T37" fmla="*/ 50 h 885"/>
                <a:gd name="T38" fmla="*/ 1282 w 1655"/>
                <a:gd name="T39" fmla="*/ 187 h 885"/>
                <a:gd name="T40" fmla="*/ 1347 w 1655"/>
                <a:gd name="T41" fmla="*/ 374 h 885"/>
                <a:gd name="T42" fmla="*/ 1452 w 1655"/>
                <a:gd name="T43" fmla="*/ 358 h 885"/>
                <a:gd name="T44" fmla="*/ 1469 w 1655"/>
                <a:gd name="T45" fmla="*/ 333 h 885"/>
                <a:gd name="T46" fmla="*/ 1493 w 1655"/>
                <a:gd name="T47" fmla="*/ 325 h 885"/>
                <a:gd name="T48" fmla="*/ 1582 w 1655"/>
                <a:gd name="T49" fmla="*/ 260 h 885"/>
                <a:gd name="T50" fmla="*/ 1655 w 1655"/>
                <a:gd name="T51" fmla="*/ 293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5476" name="Line 7"/>
          <p:cNvSpPr>
            <a:spLocks noChangeShapeType="1"/>
          </p:cNvSpPr>
          <p:nvPr/>
        </p:nvSpPr>
        <p:spPr bwMode="auto">
          <a:xfrm flipV="1">
            <a:off x="6280150" y="1649413"/>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77" name="Line 8"/>
          <p:cNvSpPr>
            <a:spLocks noChangeShapeType="1"/>
          </p:cNvSpPr>
          <p:nvPr/>
        </p:nvSpPr>
        <p:spPr bwMode="auto">
          <a:xfrm>
            <a:off x="4662488" y="3636963"/>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5478" name="Group 9"/>
          <p:cNvGrpSpPr>
            <a:grpSpLocks/>
          </p:cNvGrpSpPr>
          <p:nvPr/>
        </p:nvGrpSpPr>
        <p:grpSpPr bwMode="auto">
          <a:xfrm>
            <a:off x="5859463" y="2571750"/>
            <a:ext cx="809625" cy="1076325"/>
            <a:chOff x="3188" y="2074"/>
            <a:chExt cx="1516" cy="678"/>
          </a:xfrm>
        </p:grpSpPr>
        <p:sp>
          <p:nvSpPr>
            <p:cNvPr id="105501" name="Freeform 1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502" name="Freeform 1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5479" name="Text Box 14"/>
          <p:cNvSpPr txBox="1">
            <a:spLocks noChangeArrowheads="1"/>
          </p:cNvSpPr>
          <p:nvPr/>
        </p:nvSpPr>
        <p:spPr bwMode="auto">
          <a:xfrm>
            <a:off x="1247775" y="1263650"/>
            <a:ext cx="211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5480" name="Text Box 15"/>
          <p:cNvSpPr txBox="1">
            <a:spLocks noChangeArrowheads="1"/>
          </p:cNvSpPr>
          <p:nvPr/>
        </p:nvSpPr>
        <p:spPr bwMode="auto">
          <a:xfrm>
            <a:off x="4914900" y="1289050"/>
            <a:ext cx="267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05481" name="Line 18"/>
          <p:cNvSpPr>
            <a:spLocks noChangeShapeType="1"/>
          </p:cNvSpPr>
          <p:nvPr/>
        </p:nvSpPr>
        <p:spPr bwMode="auto">
          <a:xfrm flipV="1">
            <a:off x="889000"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2" name="Line 19"/>
          <p:cNvSpPr>
            <a:spLocks noChangeShapeType="1"/>
          </p:cNvSpPr>
          <p:nvPr/>
        </p:nvSpPr>
        <p:spPr bwMode="auto">
          <a:xfrm>
            <a:off x="631825"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3" name="Line 20"/>
          <p:cNvSpPr>
            <a:spLocks noChangeShapeType="1"/>
          </p:cNvSpPr>
          <p:nvPr/>
        </p:nvSpPr>
        <p:spPr bwMode="auto">
          <a:xfrm flipV="1">
            <a:off x="110807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4" name="Line 21"/>
          <p:cNvSpPr>
            <a:spLocks noChangeShapeType="1"/>
          </p:cNvSpPr>
          <p:nvPr/>
        </p:nvSpPr>
        <p:spPr bwMode="auto">
          <a:xfrm flipV="1">
            <a:off x="133350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5" name="Line 22"/>
          <p:cNvSpPr>
            <a:spLocks noChangeShapeType="1"/>
          </p:cNvSpPr>
          <p:nvPr/>
        </p:nvSpPr>
        <p:spPr bwMode="auto">
          <a:xfrm flipV="1">
            <a:off x="17859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6" name="Line 23"/>
          <p:cNvSpPr>
            <a:spLocks noChangeShapeType="1"/>
          </p:cNvSpPr>
          <p:nvPr/>
        </p:nvSpPr>
        <p:spPr bwMode="auto">
          <a:xfrm flipV="1">
            <a:off x="156051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7" name="Line 24"/>
          <p:cNvSpPr>
            <a:spLocks noChangeShapeType="1"/>
          </p:cNvSpPr>
          <p:nvPr/>
        </p:nvSpPr>
        <p:spPr bwMode="auto">
          <a:xfrm flipV="1">
            <a:off x="201295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8" name="Line 25"/>
          <p:cNvSpPr>
            <a:spLocks noChangeShapeType="1"/>
          </p:cNvSpPr>
          <p:nvPr/>
        </p:nvSpPr>
        <p:spPr bwMode="auto">
          <a:xfrm flipV="1">
            <a:off x="223837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89" name="Line 26"/>
          <p:cNvSpPr>
            <a:spLocks noChangeShapeType="1"/>
          </p:cNvSpPr>
          <p:nvPr/>
        </p:nvSpPr>
        <p:spPr bwMode="auto">
          <a:xfrm flipV="1">
            <a:off x="246538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0" name="Line 27"/>
          <p:cNvSpPr>
            <a:spLocks noChangeShapeType="1"/>
          </p:cNvSpPr>
          <p:nvPr/>
        </p:nvSpPr>
        <p:spPr bwMode="auto">
          <a:xfrm flipV="1">
            <a:off x="291782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1" name="Line 28"/>
          <p:cNvSpPr>
            <a:spLocks noChangeShapeType="1"/>
          </p:cNvSpPr>
          <p:nvPr/>
        </p:nvSpPr>
        <p:spPr bwMode="auto">
          <a:xfrm flipV="1">
            <a:off x="269081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2" name="Line 29"/>
          <p:cNvSpPr>
            <a:spLocks noChangeShapeType="1"/>
          </p:cNvSpPr>
          <p:nvPr/>
        </p:nvSpPr>
        <p:spPr bwMode="auto">
          <a:xfrm flipV="1">
            <a:off x="31448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3" name="Line 30"/>
          <p:cNvSpPr>
            <a:spLocks noChangeShapeType="1"/>
          </p:cNvSpPr>
          <p:nvPr/>
        </p:nvSpPr>
        <p:spPr bwMode="auto">
          <a:xfrm flipV="1">
            <a:off x="88900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4" name="Line 31"/>
          <p:cNvSpPr>
            <a:spLocks noChangeShapeType="1"/>
          </p:cNvSpPr>
          <p:nvPr/>
        </p:nvSpPr>
        <p:spPr bwMode="auto">
          <a:xfrm flipV="1">
            <a:off x="5229225"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5" name="Line 32"/>
          <p:cNvSpPr>
            <a:spLocks noChangeShapeType="1"/>
          </p:cNvSpPr>
          <p:nvPr/>
        </p:nvSpPr>
        <p:spPr bwMode="auto">
          <a:xfrm>
            <a:off x="4972050"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6" name="Line 35"/>
          <p:cNvSpPr>
            <a:spLocks noChangeShapeType="1"/>
          </p:cNvSpPr>
          <p:nvPr/>
        </p:nvSpPr>
        <p:spPr bwMode="auto">
          <a:xfrm flipV="1">
            <a:off x="612616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7" name="Line 41"/>
          <p:cNvSpPr>
            <a:spLocks noChangeShapeType="1"/>
          </p:cNvSpPr>
          <p:nvPr/>
        </p:nvSpPr>
        <p:spPr bwMode="auto">
          <a:xfrm flipV="1">
            <a:off x="70310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8" name="Line 43"/>
          <p:cNvSpPr>
            <a:spLocks noChangeShapeType="1"/>
          </p:cNvSpPr>
          <p:nvPr/>
        </p:nvSpPr>
        <p:spPr bwMode="auto">
          <a:xfrm flipV="1">
            <a:off x="522922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5499" name="Text Box 44"/>
          <p:cNvSpPr txBox="1">
            <a:spLocks noChangeArrowheads="1"/>
          </p:cNvSpPr>
          <p:nvPr/>
        </p:nvSpPr>
        <p:spPr bwMode="auto">
          <a:xfrm>
            <a:off x="1454150" y="4110038"/>
            <a:ext cx="95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produto</a:t>
            </a:r>
          </a:p>
        </p:txBody>
      </p:sp>
      <p:sp>
        <p:nvSpPr>
          <p:cNvPr id="105500" name="Text Box 45"/>
          <p:cNvSpPr txBox="1">
            <a:spLocks noChangeArrowheads="1"/>
          </p:cNvSpPr>
          <p:nvPr/>
        </p:nvSpPr>
        <p:spPr bwMode="auto">
          <a:xfrm>
            <a:off x="5897563" y="4110038"/>
            <a:ext cx="1339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convolução</a:t>
            </a:r>
          </a:p>
        </p:txBody>
      </p:sp>
    </p:spTree>
    <p:extLst>
      <p:ext uri="{BB962C8B-B14F-4D97-AF65-F5344CB8AC3E}">
        <p14:creationId xmlns:p14="http://schemas.microsoft.com/office/powerpoint/2010/main" val="11914513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a:t>Sinal discretizado</a:t>
            </a:r>
          </a:p>
        </p:txBody>
      </p:sp>
      <p:sp>
        <p:nvSpPr>
          <p:cNvPr id="106499" name="Line 4"/>
          <p:cNvSpPr>
            <a:spLocks noChangeShapeType="1"/>
          </p:cNvSpPr>
          <p:nvPr/>
        </p:nvSpPr>
        <p:spPr bwMode="auto">
          <a:xfrm flipV="1">
            <a:off x="939800" y="2847975"/>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0" name="Line 5"/>
          <p:cNvSpPr>
            <a:spLocks noChangeShapeType="1"/>
          </p:cNvSpPr>
          <p:nvPr/>
        </p:nvSpPr>
        <p:spPr bwMode="auto">
          <a:xfrm>
            <a:off x="617538" y="475773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1" name="Line 7"/>
          <p:cNvSpPr>
            <a:spLocks noChangeShapeType="1"/>
          </p:cNvSpPr>
          <p:nvPr/>
        </p:nvSpPr>
        <p:spPr bwMode="auto">
          <a:xfrm flipV="1">
            <a:off x="6280150" y="2795588"/>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2" name="Line 8"/>
          <p:cNvSpPr>
            <a:spLocks noChangeShapeType="1"/>
          </p:cNvSpPr>
          <p:nvPr/>
        </p:nvSpPr>
        <p:spPr bwMode="auto">
          <a:xfrm>
            <a:off x="4662488" y="478313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6503" name="Group 9"/>
          <p:cNvGrpSpPr>
            <a:grpSpLocks/>
          </p:cNvGrpSpPr>
          <p:nvPr/>
        </p:nvGrpSpPr>
        <p:grpSpPr bwMode="auto">
          <a:xfrm>
            <a:off x="5859463" y="3717925"/>
            <a:ext cx="809625" cy="1076325"/>
            <a:chOff x="3188" y="2074"/>
            <a:chExt cx="1516" cy="678"/>
          </a:xfrm>
        </p:grpSpPr>
        <p:sp>
          <p:nvSpPr>
            <p:cNvPr id="106523" name="Freeform 1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24" name="Freeform 1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6504" name="Text Box 12"/>
          <p:cNvSpPr txBox="1">
            <a:spLocks noChangeArrowheads="1"/>
          </p:cNvSpPr>
          <p:nvPr/>
        </p:nvSpPr>
        <p:spPr bwMode="auto">
          <a:xfrm>
            <a:off x="1247775" y="2409825"/>
            <a:ext cx="211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6505" name="Text Box 13"/>
          <p:cNvSpPr txBox="1">
            <a:spLocks noChangeArrowheads="1"/>
          </p:cNvSpPr>
          <p:nvPr/>
        </p:nvSpPr>
        <p:spPr bwMode="auto">
          <a:xfrm>
            <a:off x="4914900" y="2435225"/>
            <a:ext cx="267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06506" name="Line 34"/>
          <p:cNvSpPr>
            <a:spLocks noChangeShapeType="1"/>
          </p:cNvSpPr>
          <p:nvPr/>
        </p:nvSpPr>
        <p:spPr bwMode="auto">
          <a:xfrm flipV="1">
            <a:off x="1147763" y="4119563"/>
            <a:ext cx="0" cy="6445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7" name="Line 35"/>
          <p:cNvSpPr>
            <a:spLocks noChangeShapeType="1"/>
          </p:cNvSpPr>
          <p:nvPr/>
        </p:nvSpPr>
        <p:spPr bwMode="auto">
          <a:xfrm flipV="1">
            <a:off x="1373188" y="3862388"/>
            <a:ext cx="0" cy="90170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8" name="Line 36"/>
          <p:cNvSpPr>
            <a:spLocks noChangeShapeType="1"/>
          </p:cNvSpPr>
          <p:nvPr/>
        </p:nvSpPr>
        <p:spPr bwMode="auto">
          <a:xfrm flipV="1">
            <a:off x="1825625" y="4081463"/>
            <a:ext cx="0" cy="6826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9" name="Line 37"/>
          <p:cNvSpPr>
            <a:spLocks noChangeShapeType="1"/>
          </p:cNvSpPr>
          <p:nvPr/>
        </p:nvSpPr>
        <p:spPr bwMode="auto">
          <a:xfrm flipV="1">
            <a:off x="1600200" y="3656013"/>
            <a:ext cx="0" cy="11080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0" name="Line 38"/>
          <p:cNvSpPr>
            <a:spLocks noChangeShapeType="1"/>
          </p:cNvSpPr>
          <p:nvPr/>
        </p:nvSpPr>
        <p:spPr bwMode="auto">
          <a:xfrm flipV="1">
            <a:off x="2052638" y="4159250"/>
            <a:ext cx="0" cy="6048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1" name="Line 39"/>
          <p:cNvSpPr>
            <a:spLocks noChangeShapeType="1"/>
          </p:cNvSpPr>
          <p:nvPr/>
        </p:nvSpPr>
        <p:spPr bwMode="auto">
          <a:xfrm flipV="1">
            <a:off x="2278063" y="3990975"/>
            <a:ext cx="0" cy="77311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2" name="Line 40"/>
          <p:cNvSpPr>
            <a:spLocks noChangeShapeType="1"/>
          </p:cNvSpPr>
          <p:nvPr/>
        </p:nvSpPr>
        <p:spPr bwMode="auto">
          <a:xfrm flipV="1">
            <a:off x="2505075" y="3681413"/>
            <a:ext cx="0" cy="10826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3" name="Line 41"/>
          <p:cNvSpPr>
            <a:spLocks noChangeShapeType="1"/>
          </p:cNvSpPr>
          <p:nvPr/>
        </p:nvSpPr>
        <p:spPr bwMode="auto">
          <a:xfrm flipV="1">
            <a:off x="2957513" y="3617913"/>
            <a:ext cx="0" cy="11461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4" name="Line 42"/>
          <p:cNvSpPr>
            <a:spLocks noChangeShapeType="1"/>
          </p:cNvSpPr>
          <p:nvPr/>
        </p:nvSpPr>
        <p:spPr bwMode="auto">
          <a:xfrm flipV="1">
            <a:off x="2730500" y="3371850"/>
            <a:ext cx="0" cy="13922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5" name="Line 43"/>
          <p:cNvSpPr>
            <a:spLocks noChangeShapeType="1"/>
          </p:cNvSpPr>
          <p:nvPr/>
        </p:nvSpPr>
        <p:spPr bwMode="auto">
          <a:xfrm flipV="1">
            <a:off x="3184525" y="3784600"/>
            <a:ext cx="0" cy="97948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6" name="Line 44"/>
          <p:cNvSpPr>
            <a:spLocks noChangeShapeType="1"/>
          </p:cNvSpPr>
          <p:nvPr/>
        </p:nvSpPr>
        <p:spPr bwMode="auto">
          <a:xfrm flipV="1">
            <a:off x="928688" y="4467225"/>
            <a:ext cx="0" cy="29686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6517" name="Group 45"/>
          <p:cNvGrpSpPr>
            <a:grpSpLocks/>
          </p:cNvGrpSpPr>
          <p:nvPr/>
        </p:nvGrpSpPr>
        <p:grpSpPr bwMode="auto">
          <a:xfrm>
            <a:off x="6942138" y="3717925"/>
            <a:ext cx="809625" cy="1076325"/>
            <a:chOff x="3188" y="2074"/>
            <a:chExt cx="1516" cy="678"/>
          </a:xfrm>
        </p:grpSpPr>
        <p:sp>
          <p:nvSpPr>
            <p:cNvPr id="106521" name="Freeform 46"/>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22" name="Freeform 47"/>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6518" name="Group 48"/>
          <p:cNvGrpSpPr>
            <a:grpSpLocks/>
          </p:cNvGrpSpPr>
          <p:nvPr/>
        </p:nvGrpSpPr>
        <p:grpSpPr bwMode="auto">
          <a:xfrm>
            <a:off x="4765675" y="3717925"/>
            <a:ext cx="809625" cy="1076325"/>
            <a:chOff x="3188" y="2074"/>
            <a:chExt cx="1516" cy="678"/>
          </a:xfrm>
        </p:grpSpPr>
        <p:sp>
          <p:nvSpPr>
            <p:cNvPr id="106519" name="Freeform 49"/>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20" name="Freeform 50"/>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val="400678131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US"/>
              <a:t>Reconstrução</a:t>
            </a:r>
          </a:p>
        </p:txBody>
      </p:sp>
      <p:sp>
        <p:nvSpPr>
          <p:cNvPr id="107523" name="Line 4"/>
          <p:cNvSpPr>
            <a:spLocks noChangeShapeType="1"/>
          </p:cNvSpPr>
          <p:nvPr/>
        </p:nvSpPr>
        <p:spPr bwMode="auto">
          <a:xfrm flipV="1">
            <a:off x="939800" y="1701800"/>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24" name="Line 5"/>
          <p:cNvSpPr>
            <a:spLocks noChangeShapeType="1"/>
          </p:cNvSpPr>
          <p:nvPr/>
        </p:nvSpPr>
        <p:spPr bwMode="auto">
          <a:xfrm>
            <a:off x="617538" y="3611563"/>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25" name="Line 7"/>
          <p:cNvSpPr>
            <a:spLocks noChangeShapeType="1"/>
          </p:cNvSpPr>
          <p:nvPr/>
        </p:nvSpPr>
        <p:spPr bwMode="auto">
          <a:xfrm flipV="1">
            <a:off x="6280150" y="1649413"/>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26" name="Line 8"/>
          <p:cNvSpPr>
            <a:spLocks noChangeShapeType="1"/>
          </p:cNvSpPr>
          <p:nvPr/>
        </p:nvSpPr>
        <p:spPr bwMode="auto">
          <a:xfrm>
            <a:off x="4662488" y="3636963"/>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7527" name="Group 9"/>
          <p:cNvGrpSpPr>
            <a:grpSpLocks/>
          </p:cNvGrpSpPr>
          <p:nvPr/>
        </p:nvGrpSpPr>
        <p:grpSpPr bwMode="auto">
          <a:xfrm>
            <a:off x="5859463" y="2571750"/>
            <a:ext cx="809625" cy="1076325"/>
            <a:chOff x="3188" y="2074"/>
            <a:chExt cx="1516" cy="678"/>
          </a:xfrm>
        </p:grpSpPr>
        <p:sp>
          <p:nvSpPr>
            <p:cNvPr id="107555" name="Freeform 1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56" name="Freeform 1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7528" name="Text Box 12"/>
          <p:cNvSpPr txBox="1">
            <a:spLocks noChangeArrowheads="1"/>
          </p:cNvSpPr>
          <p:nvPr/>
        </p:nvSpPr>
        <p:spPr bwMode="auto">
          <a:xfrm>
            <a:off x="1247775" y="1263650"/>
            <a:ext cx="2114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7529" name="Text Box 13"/>
          <p:cNvSpPr txBox="1">
            <a:spLocks noChangeArrowheads="1"/>
          </p:cNvSpPr>
          <p:nvPr/>
        </p:nvSpPr>
        <p:spPr bwMode="auto">
          <a:xfrm>
            <a:off x="4914900" y="1289050"/>
            <a:ext cx="2673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07530" name="Line 14"/>
          <p:cNvSpPr>
            <a:spLocks noChangeShapeType="1"/>
          </p:cNvSpPr>
          <p:nvPr/>
        </p:nvSpPr>
        <p:spPr bwMode="auto">
          <a:xfrm flipV="1">
            <a:off x="2022475"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1" name="Line 15"/>
          <p:cNvSpPr>
            <a:spLocks noChangeShapeType="1"/>
          </p:cNvSpPr>
          <p:nvPr/>
        </p:nvSpPr>
        <p:spPr bwMode="auto">
          <a:xfrm>
            <a:off x="631825"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2" name="Line 27"/>
          <p:cNvSpPr>
            <a:spLocks noChangeShapeType="1"/>
          </p:cNvSpPr>
          <p:nvPr/>
        </p:nvSpPr>
        <p:spPr bwMode="auto">
          <a:xfrm flipV="1">
            <a:off x="6284913"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3" name="Line 28"/>
          <p:cNvSpPr>
            <a:spLocks noChangeShapeType="1"/>
          </p:cNvSpPr>
          <p:nvPr/>
        </p:nvSpPr>
        <p:spPr bwMode="auto">
          <a:xfrm>
            <a:off x="4972050"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4" name="Text Box 32"/>
          <p:cNvSpPr txBox="1">
            <a:spLocks noChangeArrowheads="1"/>
          </p:cNvSpPr>
          <p:nvPr/>
        </p:nvSpPr>
        <p:spPr bwMode="auto">
          <a:xfrm>
            <a:off x="1454150" y="4110038"/>
            <a:ext cx="1339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convolução</a:t>
            </a:r>
          </a:p>
        </p:txBody>
      </p:sp>
      <p:sp>
        <p:nvSpPr>
          <p:cNvPr id="107535" name="Text Box 33"/>
          <p:cNvSpPr txBox="1">
            <a:spLocks noChangeArrowheads="1"/>
          </p:cNvSpPr>
          <p:nvPr/>
        </p:nvSpPr>
        <p:spPr bwMode="auto">
          <a:xfrm>
            <a:off x="5897563" y="4110038"/>
            <a:ext cx="95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produto</a:t>
            </a:r>
          </a:p>
        </p:txBody>
      </p:sp>
      <p:sp>
        <p:nvSpPr>
          <p:cNvPr id="107536" name="Freeform 37"/>
          <p:cNvSpPr>
            <a:spLocks/>
          </p:cNvSpPr>
          <p:nvPr/>
        </p:nvSpPr>
        <p:spPr bwMode="auto">
          <a:xfrm>
            <a:off x="5111750" y="4889500"/>
            <a:ext cx="2095500" cy="1041400"/>
          </a:xfrm>
          <a:custGeom>
            <a:avLst/>
            <a:gdLst>
              <a:gd name="T0" fmla="*/ 0 w 1936"/>
              <a:gd name="T1" fmla="*/ 1041400 h 536"/>
              <a:gd name="T2" fmla="*/ 740352 w 1936"/>
              <a:gd name="T3" fmla="*/ 1041400 h 536"/>
              <a:gd name="T4" fmla="*/ 740352 w 1936"/>
              <a:gd name="T5" fmla="*/ 0 h 536"/>
              <a:gd name="T6" fmla="*/ 1575955 w 1936"/>
              <a:gd name="T7" fmla="*/ 0 h 536"/>
              <a:gd name="T8" fmla="*/ 1575955 w 1936"/>
              <a:gd name="T9" fmla="*/ 1033628 h 536"/>
              <a:gd name="T10" fmla="*/ 2095500 w 1936"/>
              <a:gd name="T11" fmla="*/ 1033628 h 5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36" h="536">
                <a:moveTo>
                  <a:pt x="0" y="536"/>
                </a:moveTo>
                <a:lnTo>
                  <a:pt x="684" y="536"/>
                </a:lnTo>
                <a:lnTo>
                  <a:pt x="684" y="0"/>
                </a:lnTo>
                <a:lnTo>
                  <a:pt x="1456" y="0"/>
                </a:lnTo>
                <a:lnTo>
                  <a:pt x="1456" y="532"/>
                </a:lnTo>
                <a:lnTo>
                  <a:pt x="1936" y="532"/>
                </a:ln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7" name="Line 38"/>
          <p:cNvSpPr>
            <a:spLocks noChangeShapeType="1"/>
          </p:cNvSpPr>
          <p:nvPr/>
        </p:nvSpPr>
        <p:spPr bwMode="auto">
          <a:xfrm flipV="1">
            <a:off x="1160463" y="2973388"/>
            <a:ext cx="0" cy="6445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8" name="Line 39"/>
          <p:cNvSpPr>
            <a:spLocks noChangeShapeType="1"/>
          </p:cNvSpPr>
          <p:nvPr/>
        </p:nvSpPr>
        <p:spPr bwMode="auto">
          <a:xfrm flipV="1">
            <a:off x="1385888" y="2716213"/>
            <a:ext cx="0" cy="90170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39" name="Line 40"/>
          <p:cNvSpPr>
            <a:spLocks noChangeShapeType="1"/>
          </p:cNvSpPr>
          <p:nvPr/>
        </p:nvSpPr>
        <p:spPr bwMode="auto">
          <a:xfrm flipV="1">
            <a:off x="1838325" y="2935288"/>
            <a:ext cx="0" cy="6826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0" name="Line 41"/>
          <p:cNvSpPr>
            <a:spLocks noChangeShapeType="1"/>
          </p:cNvSpPr>
          <p:nvPr/>
        </p:nvSpPr>
        <p:spPr bwMode="auto">
          <a:xfrm flipV="1">
            <a:off x="1612900" y="2509838"/>
            <a:ext cx="0" cy="11080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1" name="Line 42"/>
          <p:cNvSpPr>
            <a:spLocks noChangeShapeType="1"/>
          </p:cNvSpPr>
          <p:nvPr/>
        </p:nvSpPr>
        <p:spPr bwMode="auto">
          <a:xfrm flipV="1">
            <a:off x="2065338" y="3013075"/>
            <a:ext cx="0" cy="6048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2" name="Line 43"/>
          <p:cNvSpPr>
            <a:spLocks noChangeShapeType="1"/>
          </p:cNvSpPr>
          <p:nvPr/>
        </p:nvSpPr>
        <p:spPr bwMode="auto">
          <a:xfrm flipV="1">
            <a:off x="2290763" y="2844800"/>
            <a:ext cx="0" cy="77311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3" name="Line 44"/>
          <p:cNvSpPr>
            <a:spLocks noChangeShapeType="1"/>
          </p:cNvSpPr>
          <p:nvPr/>
        </p:nvSpPr>
        <p:spPr bwMode="auto">
          <a:xfrm flipV="1">
            <a:off x="2517775" y="2535238"/>
            <a:ext cx="0" cy="10826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4" name="Line 45"/>
          <p:cNvSpPr>
            <a:spLocks noChangeShapeType="1"/>
          </p:cNvSpPr>
          <p:nvPr/>
        </p:nvSpPr>
        <p:spPr bwMode="auto">
          <a:xfrm flipV="1">
            <a:off x="2970213" y="2471738"/>
            <a:ext cx="0" cy="11461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5" name="Line 46"/>
          <p:cNvSpPr>
            <a:spLocks noChangeShapeType="1"/>
          </p:cNvSpPr>
          <p:nvPr/>
        </p:nvSpPr>
        <p:spPr bwMode="auto">
          <a:xfrm flipV="1">
            <a:off x="2743200" y="2225675"/>
            <a:ext cx="0" cy="139223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6" name="Line 47"/>
          <p:cNvSpPr>
            <a:spLocks noChangeShapeType="1"/>
          </p:cNvSpPr>
          <p:nvPr/>
        </p:nvSpPr>
        <p:spPr bwMode="auto">
          <a:xfrm flipV="1">
            <a:off x="3197225" y="2638425"/>
            <a:ext cx="0" cy="979488"/>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47" name="Line 48"/>
          <p:cNvSpPr>
            <a:spLocks noChangeShapeType="1"/>
          </p:cNvSpPr>
          <p:nvPr/>
        </p:nvSpPr>
        <p:spPr bwMode="auto">
          <a:xfrm flipV="1">
            <a:off x="941388" y="3321050"/>
            <a:ext cx="0" cy="296863"/>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7548" name="Group 49"/>
          <p:cNvGrpSpPr>
            <a:grpSpLocks/>
          </p:cNvGrpSpPr>
          <p:nvPr/>
        </p:nvGrpSpPr>
        <p:grpSpPr bwMode="auto">
          <a:xfrm>
            <a:off x="6992938" y="2571750"/>
            <a:ext cx="809625" cy="1076325"/>
            <a:chOff x="3188" y="2074"/>
            <a:chExt cx="1516" cy="678"/>
          </a:xfrm>
        </p:grpSpPr>
        <p:sp>
          <p:nvSpPr>
            <p:cNvPr id="107553" name="Freeform 5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54" name="Freeform 5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07549" name="Group 52"/>
          <p:cNvGrpSpPr>
            <a:grpSpLocks/>
          </p:cNvGrpSpPr>
          <p:nvPr/>
        </p:nvGrpSpPr>
        <p:grpSpPr bwMode="auto">
          <a:xfrm>
            <a:off x="4765675" y="2571750"/>
            <a:ext cx="809625" cy="1076325"/>
            <a:chOff x="3188" y="2074"/>
            <a:chExt cx="1516" cy="678"/>
          </a:xfrm>
        </p:grpSpPr>
        <p:sp>
          <p:nvSpPr>
            <p:cNvPr id="107551" name="Freeform 53"/>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7552" name="Freeform 54"/>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107550" name="Picture 56"/>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31800" y="4457700"/>
            <a:ext cx="3182938"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0576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a:t>Retorno ao sinal original</a:t>
            </a:r>
          </a:p>
        </p:txBody>
      </p:sp>
      <p:grpSp>
        <p:nvGrpSpPr>
          <p:cNvPr id="108547" name="Group 3"/>
          <p:cNvGrpSpPr>
            <a:grpSpLocks/>
          </p:cNvGrpSpPr>
          <p:nvPr/>
        </p:nvGrpSpPr>
        <p:grpSpPr bwMode="auto">
          <a:xfrm>
            <a:off x="617538" y="2460625"/>
            <a:ext cx="3400425" cy="2201863"/>
            <a:chOff x="389" y="1290"/>
            <a:chExt cx="2142" cy="1647"/>
          </a:xfrm>
        </p:grpSpPr>
        <p:sp>
          <p:nvSpPr>
            <p:cNvPr id="108555" name="Line 4"/>
            <p:cNvSpPr>
              <a:spLocks noChangeShapeType="1"/>
            </p:cNvSpPr>
            <p:nvPr/>
          </p:nvSpPr>
          <p:spPr bwMode="auto">
            <a:xfrm flipV="1">
              <a:off x="592" y="1290"/>
              <a:ext cx="0" cy="16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56" name="Line 5"/>
            <p:cNvSpPr>
              <a:spLocks noChangeShapeType="1"/>
            </p:cNvSpPr>
            <p:nvPr/>
          </p:nvSpPr>
          <p:spPr bwMode="auto">
            <a:xfrm>
              <a:off x="389" y="2718"/>
              <a:ext cx="214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57" name="Freeform 6"/>
            <p:cNvSpPr>
              <a:spLocks/>
            </p:cNvSpPr>
            <p:nvPr/>
          </p:nvSpPr>
          <p:spPr bwMode="auto">
            <a:xfrm>
              <a:off x="592" y="1646"/>
              <a:ext cx="1655" cy="885"/>
            </a:xfrm>
            <a:custGeom>
              <a:avLst/>
              <a:gdLst>
                <a:gd name="T0" fmla="*/ 0 w 1655"/>
                <a:gd name="T1" fmla="*/ 885 h 885"/>
                <a:gd name="T2" fmla="*/ 33 w 1655"/>
                <a:gd name="T3" fmla="*/ 845 h 885"/>
                <a:gd name="T4" fmla="*/ 73 w 1655"/>
                <a:gd name="T5" fmla="*/ 731 h 885"/>
                <a:gd name="T6" fmla="*/ 73 w 1655"/>
                <a:gd name="T7" fmla="*/ 731 h 885"/>
                <a:gd name="T8" fmla="*/ 138 w 1655"/>
                <a:gd name="T9" fmla="*/ 609 h 885"/>
                <a:gd name="T10" fmla="*/ 244 w 1655"/>
                <a:gd name="T11" fmla="*/ 455 h 885"/>
                <a:gd name="T12" fmla="*/ 325 w 1655"/>
                <a:gd name="T13" fmla="*/ 358 h 885"/>
                <a:gd name="T14" fmla="*/ 511 w 1655"/>
                <a:gd name="T15" fmla="*/ 187 h 885"/>
                <a:gd name="T16" fmla="*/ 544 w 1655"/>
                <a:gd name="T17" fmla="*/ 309 h 885"/>
                <a:gd name="T18" fmla="*/ 625 w 1655"/>
                <a:gd name="T19" fmla="*/ 642 h 885"/>
                <a:gd name="T20" fmla="*/ 763 w 1655"/>
                <a:gd name="T21" fmla="*/ 593 h 885"/>
                <a:gd name="T22" fmla="*/ 836 w 1655"/>
                <a:gd name="T23" fmla="*/ 512 h 885"/>
                <a:gd name="T24" fmla="*/ 893 w 1655"/>
                <a:gd name="T25" fmla="*/ 455 h 885"/>
                <a:gd name="T26" fmla="*/ 949 w 1655"/>
                <a:gd name="T27" fmla="*/ 350 h 885"/>
                <a:gd name="T28" fmla="*/ 990 w 1655"/>
                <a:gd name="T29" fmla="*/ 269 h 885"/>
                <a:gd name="T30" fmla="*/ 1031 w 1655"/>
                <a:gd name="T31" fmla="*/ 147 h 885"/>
                <a:gd name="T32" fmla="*/ 1120 w 1655"/>
                <a:gd name="T33" fmla="*/ 41 h 885"/>
                <a:gd name="T34" fmla="*/ 1168 w 1655"/>
                <a:gd name="T35" fmla="*/ 1 h 885"/>
                <a:gd name="T36" fmla="*/ 1225 w 1655"/>
                <a:gd name="T37" fmla="*/ 50 h 885"/>
                <a:gd name="T38" fmla="*/ 1282 w 1655"/>
                <a:gd name="T39" fmla="*/ 187 h 885"/>
                <a:gd name="T40" fmla="*/ 1347 w 1655"/>
                <a:gd name="T41" fmla="*/ 374 h 885"/>
                <a:gd name="T42" fmla="*/ 1452 w 1655"/>
                <a:gd name="T43" fmla="*/ 358 h 885"/>
                <a:gd name="T44" fmla="*/ 1469 w 1655"/>
                <a:gd name="T45" fmla="*/ 333 h 885"/>
                <a:gd name="T46" fmla="*/ 1493 w 1655"/>
                <a:gd name="T47" fmla="*/ 325 h 885"/>
                <a:gd name="T48" fmla="*/ 1582 w 1655"/>
                <a:gd name="T49" fmla="*/ 260 h 885"/>
                <a:gd name="T50" fmla="*/ 1655 w 1655"/>
                <a:gd name="T51" fmla="*/ 293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8548" name="Line 7"/>
          <p:cNvSpPr>
            <a:spLocks noChangeShapeType="1"/>
          </p:cNvSpPr>
          <p:nvPr/>
        </p:nvSpPr>
        <p:spPr bwMode="auto">
          <a:xfrm flipV="1">
            <a:off x="6280150" y="2370138"/>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49" name="Line 8"/>
          <p:cNvSpPr>
            <a:spLocks noChangeShapeType="1"/>
          </p:cNvSpPr>
          <p:nvPr/>
        </p:nvSpPr>
        <p:spPr bwMode="auto">
          <a:xfrm>
            <a:off x="4662488" y="435768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8550" name="Group 9"/>
          <p:cNvGrpSpPr>
            <a:grpSpLocks/>
          </p:cNvGrpSpPr>
          <p:nvPr/>
        </p:nvGrpSpPr>
        <p:grpSpPr bwMode="auto">
          <a:xfrm>
            <a:off x="5859463" y="3292475"/>
            <a:ext cx="809625" cy="1076325"/>
            <a:chOff x="3188" y="2074"/>
            <a:chExt cx="1516" cy="678"/>
          </a:xfrm>
        </p:grpSpPr>
        <p:sp>
          <p:nvSpPr>
            <p:cNvPr id="108553" name="Freeform 1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8554" name="Freeform 1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8551" name="Text Box 14"/>
          <p:cNvSpPr txBox="1">
            <a:spLocks noChangeArrowheads="1"/>
          </p:cNvSpPr>
          <p:nvPr/>
        </p:nvSpPr>
        <p:spPr bwMode="auto">
          <a:xfrm>
            <a:off x="1247775" y="1817688"/>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8552" name="Text Box 15"/>
          <p:cNvSpPr txBox="1">
            <a:spLocks noChangeArrowheads="1"/>
          </p:cNvSpPr>
          <p:nvPr/>
        </p:nvSpPr>
        <p:spPr bwMode="auto">
          <a:xfrm>
            <a:off x="4914900" y="1817688"/>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Tree>
    <p:extLst>
      <p:ext uri="{BB962C8B-B14F-4D97-AF65-F5344CB8AC3E}">
        <p14:creationId xmlns:p14="http://schemas.microsoft.com/office/powerpoint/2010/main" val="34199233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sz="3200"/>
              <a:t>Sinal original com mais altas freqüências</a:t>
            </a:r>
          </a:p>
        </p:txBody>
      </p:sp>
      <p:sp>
        <p:nvSpPr>
          <p:cNvPr id="109571" name="Line 4"/>
          <p:cNvSpPr>
            <a:spLocks noChangeShapeType="1"/>
          </p:cNvSpPr>
          <p:nvPr/>
        </p:nvSpPr>
        <p:spPr bwMode="auto">
          <a:xfrm flipV="1">
            <a:off x="939800" y="2460625"/>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2" name="Line 5"/>
          <p:cNvSpPr>
            <a:spLocks noChangeShapeType="1"/>
          </p:cNvSpPr>
          <p:nvPr/>
        </p:nvSpPr>
        <p:spPr bwMode="auto">
          <a:xfrm>
            <a:off x="617538" y="437038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3" name="Freeform 6"/>
          <p:cNvSpPr>
            <a:spLocks/>
          </p:cNvSpPr>
          <p:nvPr/>
        </p:nvSpPr>
        <p:spPr bwMode="auto">
          <a:xfrm>
            <a:off x="939800" y="2936875"/>
            <a:ext cx="2627313" cy="1182688"/>
          </a:xfrm>
          <a:custGeom>
            <a:avLst/>
            <a:gdLst>
              <a:gd name="T0" fmla="*/ 0 w 1655"/>
              <a:gd name="T1" fmla="*/ 1182688 h 885"/>
              <a:gd name="T2" fmla="*/ 52388 w 1655"/>
              <a:gd name="T3" fmla="*/ 1129233 h 885"/>
              <a:gd name="T4" fmla="*/ 115888 w 1655"/>
              <a:gd name="T5" fmla="*/ 976887 h 885"/>
              <a:gd name="T6" fmla="*/ 115888 w 1655"/>
              <a:gd name="T7" fmla="*/ 976887 h 885"/>
              <a:gd name="T8" fmla="*/ 219075 w 1655"/>
              <a:gd name="T9" fmla="*/ 813850 h 885"/>
              <a:gd name="T10" fmla="*/ 387350 w 1655"/>
              <a:gd name="T11" fmla="*/ 608049 h 885"/>
              <a:gd name="T12" fmla="*/ 515938 w 1655"/>
              <a:gd name="T13" fmla="*/ 478421 h 885"/>
              <a:gd name="T14" fmla="*/ 811213 w 1655"/>
              <a:gd name="T15" fmla="*/ 249901 h 885"/>
              <a:gd name="T16" fmla="*/ 863600 w 1655"/>
              <a:gd name="T17" fmla="*/ 412939 h 885"/>
              <a:gd name="T18" fmla="*/ 992188 w 1655"/>
              <a:gd name="T19" fmla="*/ 857950 h 885"/>
              <a:gd name="T20" fmla="*/ 1211263 w 1655"/>
              <a:gd name="T21" fmla="*/ 792468 h 885"/>
              <a:gd name="T22" fmla="*/ 1327150 w 1655"/>
              <a:gd name="T23" fmla="*/ 684222 h 885"/>
              <a:gd name="T24" fmla="*/ 1417638 w 1655"/>
              <a:gd name="T25" fmla="*/ 608049 h 885"/>
              <a:gd name="T26" fmla="*/ 1506538 w 1655"/>
              <a:gd name="T27" fmla="*/ 467730 h 885"/>
              <a:gd name="T28" fmla="*/ 1571625 w 1655"/>
              <a:gd name="T29" fmla="*/ 359484 h 885"/>
              <a:gd name="T30" fmla="*/ 1636713 w 1655"/>
              <a:gd name="T31" fmla="*/ 196446 h 885"/>
              <a:gd name="T32" fmla="*/ 1778000 w 1655"/>
              <a:gd name="T33" fmla="*/ 54791 h 885"/>
              <a:gd name="T34" fmla="*/ 1854200 w 1655"/>
              <a:gd name="T35" fmla="*/ 1336 h 885"/>
              <a:gd name="T36" fmla="*/ 1944688 w 1655"/>
              <a:gd name="T37" fmla="*/ 66819 h 885"/>
              <a:gd name="T38" fmla="*/ 2035175 w 1655"/>
              <a:gd name="T39" fmla="*/ 249901 h 885"/>
              <a:gd name="T40" fmla="*/ 2138363 w 1655"/>
              <a:gd name="T41" fmla="*/ 499803 h 885"/>
              <a:gd name="T42" fmla="*/ 2305050 w 1655"/>
              <a:gd name="T43" fmla="*/ 478421 h 885"/>
              <a:gd name="T44" fmla="*/ 2332038 w 1655"/>
              <a:gd name="T45" fmla="*/ 445011 h 885"/>
              <a:gd name="T46" fmla="*/ 2370138 w 1655"/>
              <a:gd name="T47" fmla="*/ 434320 h 885"/>
              <a:gd name="T48" fmla="*/ 2511425 w 1655"/>
              <a:gd name="T49" fmla="*/ 347456 h 885"/>
              <a:gd name="T50" fmla="*/ 2627313 w 1655"/>
              <a:gd name="T51" fmla="*/ 391557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rgbClr val="C0C0C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4" name="Line 7"/>
          <p:cNvSpPr>
            <a:spLocks noChangeShapeType="1"/>
          </p:cNvSpPr>
          <p:nvPr/>
        </p:nvSpPr>
        <p:spPr bwMode="auto">
          <a:xfrm flipV="1">
            <a:off x="6280150" y="2370138"/>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5" name="Line 8"/>
          <p:cNvSpPr>
            <a:spLocks noChangeShapeType="1"/>
          </p:cNvSpPr>
          <p:nvPr/>
        </p:nvSpPr>
        <p:spPr bwMode="auto">
          <a:xfrm>
            <a:off x="4662488" y="435768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09576" name="Group 9"/>
          <p:cNvGrpSpPr>
            <a:grpSpLocks/>
          </p:cNvGrpSpPr>
          <p:nvPr/>
        </p:nvGrpSpPr>
        <p:grpSpPr bwMode="auto">
          <a:xfrm>
            <a:off x="5446713" y="3292475"/>
            <a:ext cx="1635125" cy="1076325"/>
            <a:chOff x="3188" y="2074"/>
            <a:chExt cx="1516" cy="678"/>
          </a:xfrm>
        </p:grpSpPr>
        <p:sp>
          <p:nvSpPr>
            <p:cNvPr id="109580" name="Freeform 10"/>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81" name="Freeform 11"/>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9577" name="Text Box 14"/>
          <p:cNvSpPr txBox="1">
            <a:spLocks noChangeArrowheads="1"/>
          </p:cNvSpPr>
          <p:nvPr/>
        </p:nvSpPr>
        <p:spPr bwMode="auto">
          <a:xfrm>
            <a:off x="1247775" y="1817688"/>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09578" name="Text Box 15"/>
          <p:cNvSpPr txBox="1">
            <a:spLocks noChangeArrowheads="1"/>
          </p:cNvSpPr>
          <p:nvPr/>
        </p:nvSpPr>
        <p:spPr bwMode="auto">
          <a:xfrm>
            <a:off x="4914900" y="1817688"/>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09579" name="Freeform 19"/>
          <p:cNvSpPr>
            <a:spLocks/>
          </p:cNvSpPr>
          <p:nvPr/>
        </p:nvSpPr>
        <p:spPr bwMode="auto">
          <a:xfrm>
            <a:off x="946150" y="2941638"/>
            <a:ext cx="2574925" cy="1182687"/>
          </a:xfrm>
          <a:custGeom>
            <a:avLst/>
            <a:gdLst>
              <a:gd name="T0" fmla="*/ 0 w 1622"/>
              <a:gd name="T1" fmla="*/ 1182687 h 745"/>
              <a:gd name="T2" fmla="*/ 53975 w 1622"/>
              <a:gd name="T3" fmla="*/ 985837 h 745"/>
              <a:gd name="T4" fmla="*/ 139700 w 1622"/>
              <a:gd name="T5" fmla="*/ 1046162 h 745"/>
              <a:gd name="T6" fmla="*/ 203200 w 1622"/>
              <a:gd name="T7" fmla="*/ 747712 h 745"/>
              <a:gd name="T8" fmla="*/ 381000 w 1622"/>
              <a:gd name="T9" fmla="*/ 722312 h 745"/>
              <a:gd name="T10" fmla="*/ 415925 w 1622"/>
              <a:gd name="T11" fmla="*/ 471487 h 745"/>
              <a:gd name="T12" fmla="*/ 558800 w 1622"/>
              <a:gd name="T13" fmla="*/ 468312 h 745"/>
              <a:gd name="T14" fmla="*/ 723900 w 1622"/>
              <a:gd name="T15" fmla="*/ 258762 h 745"/>
              <a:gd name="T16" fmla="*/ 879475 w 1622"/>
              <a:gd name="T17" fmla="*/ 392112 h 745"/>
              <a:gd name="T18" fmla="*/ 901700 w 1622"/>
              <a:gd name="T19" fmla="*/ 588962 h 745"/>
              <a:gd name="T20" fmla="*/ 993775 w 1622"/>
              <a:gd name="T21" fmla="*/ 912812 h 745"/>
              <a:gd name="T22" fmla="*/ 1038225 w 1622"/>
              <a:gd name="T23" fmla="*/ 798512 h 745"/>
              <a:gd name="T24" fmla="*/ 1139825 w 1622"/>
              <a:gd name="T25" fmla="*/ 862012 h 745"/>
              <a:gd name="T26" fmla="*/ 1203325 w 1622"/>
              <a:gd name="T27" fmla="*/ 738187 h 745"/>
              <a:gd name="T28" fmla="*/ 1346200 w 1622"/>
              <a:gd name="T29" fmla="*/ 715962 h 745"/>
              <a:gd name="T30" fmla="*/ 1428750 w 1622"/>
              <a:gd name="T31" fmla="*/ 534987 h 745"/>
              <a:gd name="T32" fmla="*/ 1517650 w 1622"/>
              <a:gd name="T33" fmla="*/ 525462 h 745"/>
              <a:gd name="T34" fmla="*/ 1536700 w 1622"/>
              <a:gd name="T35" fmla="*/ 284162 h 745"/>
              <a:gd name="T36" fmla="*/ 1682750 w 1622"/>
              <a:gd name="T37" fmla="*/ 198437 h 745"/>
              <a:gd name="T38" fmla="*/ 1714500 w 1622"/>
              <a:gd name="T39" fmla="*/ 46037 h 745"/>
              <a:gd name="T40" fmla="*/ 1822450 w 1622"/>
              <a:gd name="T41" fmla="*/ 7937 h 745"/>
              <a:gd name="T42" fmla="*/ 1876425 w 1622"/>
              <a:gd name="T43" fmla="*/ 93662 h 745"/>
              <a:gd name="T44" fmla="*/ 2006600 w 1622"/>
              <a:gd name="T45" fmla="*/ 68262 h 745"/>
              <a:gd name="T46" fmla="*/ 2054225 w 1622"/>
              <a:gd name="T47" fmla="*/ 315912 h 745"/>
              <a:gd name="T48" fmla="*/ 2120900 w 1622"/>
              <a:gd name="T49" fmla="*/ 534987 h 745"/>
              <a:gd name="T50" fmla="*/ 2200275 w 1622"/>
              <a:gd name="T51" fmla="*/ 452437 h 745"/>
              <a:gd name="T52" fmla="*/ 2295525 w 1622"/>
              <a:gd name="T53" fmla="*/ 528637 h 745"/>
              <a:gd name="T54" fmla="*/ 2317750 w 1622"/>
              <a:gd name="T55" fmla="*/ 404812 h 745"/>
              <a:gd name="T56" fmla="*/ 2470150 w 1622"/>
              <a:gd name="T57" fmla="*/ 423862 h 745"/>
              <a:gd name="T58" fmla="*/ 2495550 w 1622"/>
              <a:gd name="T59" fmla="*/ 300037 h 745"/>
              <a:gd name="T60" fmla="*/ 2574925 w 1622"/>
              <a:gd name="T61" fmla="*/ 363537 h 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622" h="745">
                <a:moveTo>
                  <a:pt x="0" y="745"/>
                </a:moveTo>
                <a:cubicBezTo>
                  <a:pt x="9" y="690"/>
                  <a:pt x="19" y="635"/>
                  <a:pt x="34" y="621"/>
                </a:cubicBezTo>
                <a:cubicBezTo>
                  <a:pt x="49" y="607"/>
                  <a:pt x="72" y="684"/>
                  <a:pt x="88" y="659"/>
                </a:cubicBezTo>
                <a:cubicBezTo>
                  <a:pt x="104" y="634"/>
                  <a:pt x="103" y="505"/>
                  <a:pt x="128" y="471"/>
                </a:cubicBezTo>
                <a:cubicBezTo>
                  <a:pt x="153" y="437"/>
                  <a:pt x="218" y="484"/>
                  <a:pt x="240" y="455"/>
                </a:cubicBezTo>
                <a:cubicBezTo>
                  <a:pt x="262" y="426"/>
                  <a:pt x="243" y="324"/>
                  <a:pt x="262" y="297"/>
                </a:cubicBezTo>
                <a:cubicBezTo>
                  <a:pt x="281" y="270"/>
                  <a:pt x="320" y="317"/>
                  <a:pt x="352" y="295"/>
                </a:cubicBezTo>
                <a:cubicBezTo>
                  <a:pt x="384" y="273"/>
                  <a:pt x="422" y="171"/>
                  <a:pt x="456" y="163"/>
                </a:cubicBezTo>
                <a:cubicBezTo>
                  <a:pt x="490" y="155"/>
                  <a:pt x="535" y="212"/>
                  <a:pt x="554" y="247"/>
                </a:cubicBezTo>
                <a:cubicBezTo>
                  <a:pt x="573" y="282"/>
                  <a:pt x="556" y="316"/>
                  <a:pt x="568" y="371"/>
                </a:cubicBezTo>
                <a:cubicBezTo>
                  <a:pt x="580" y="426"/>
                  <a:pt x="612" y="553"/>
                  <a:pt x="626" y="575"/>
                </a:cubicBezTo>
                <a:cubicBezTo>
                  <a:pt x="640" y="597"/>
                  <a:pt x="639" y="508"/>
                  <a:pt x="654" y="503"/>
                </a:cubicBezTo>
                <a:cubicBezTo>
                  <a:pt x="669" y="498"/>
                  <a:pt x="701" y="549"/>
                  <a:pt x="718" y="543"/>
                </a:cubicBezTo>
                <a:cubicBezTo>
                  <a:pt x="735" y="537"/>
                  <a:pt x="736" y="480"/>
                  <a:pt x="758" y="465"/>
                </a:cubicBezTo>
                <a:cubicBezTo>
                  <a:pt x="780" y="450"/>
                  <a:pt x="824" y="472"/>
                  <a:pt x="848" y="451"/>
                </a:cubicBezTo>
                <a:cubicBezTo>
                  <a:pt x="872" y="430"/>
                  <a:pt x="882" y="357"/>
                  <a:pt x="900" y="337"/>
                </a:cubicBezTo>
                <a:cubicBezTo>
                  <a:pt x="918" y="317"/>
                  <a:pt x="945" y="357"/>
                  <a:pt x="956" y="331"/>
                </a:cubicBezTo>
                <a:cubicBezTo>
                  <a:pt x="967" y="305"/>
                  <a:pt x="951" y="213"/>
                  <a:pt x="968" y="179"/>
                </a:cubicBezTo>
                <a:cubicBezTo>
                  <a:pt x="985" y="145"/>
                  <a:pt x="1041" y="150"/>
                  <a:pt x="1060" y="125"/>
                </a:cubicBezTo>
                <a:cubicBezTo>
                  <a:pt x="1079" y="100"/>
                  <a:pt x="1065" y="49"/>
                  <a:pt x="1080" y="29"/>
                </a:cubicBezTo>
                <a:cubicBezTo>
                  <a:pt x="1095" y="9"/>
                  <a:pt x="1131" y="0"/>
                  <a:pt x="1148" y="5"/>
                </a:cubicBezTo>
                <a:cubicBezTo>
                  <a:pt x="1165" y="10"/>
                  <a:pt x="1163" y="53"/>
                  <a:pt x="1182" y="59"/>
                </a:cubicBezTo>
                <a:cubicBezTo>
                  <a:pt x="1201" y="65"/>
                  <a:pt x="1245" y="20"/>
                  <a:pt x="1264" y="43"/>
                </a:cubicBezTo>
                <a:cubicBezTo>
                  <a:pt x="1283" y="66"/>
                  <a:pt x="1282" y="150"/>
                  <a:pt x="1294" y="199"/>
                </a:cubicBezTo>
                <a:cubicBezTo>
                  <a:pt x="1306" y="248"/>
                  <a:pt x="1321" y="323"/>
                  <a:pt x="1336" y="337"/>
                </a:cubicBezTo>
                <a:cubicBezTo>
                  <a:pt x="1351" y="351"/>
                  <a:pt x="1368" y="286"/>
                  <a:pt x="1386" y="285"/>
                </a:cubicBezTo>
                <a:cubicBezTo>
                  <a:pt x="1404" y="284"/>
                  <a:pt x="1434" y="338"/>
                  <a:pt x="1446" y="333"/>
                </a:cubicBezTo>
                <a:cubicBezTo>
                  <a:pt x="1458" y="328"/>
                  <a:pt x="1442" y="266"/>
                  <a:pt x="1460" y="255"/>
                </a:cubicBezTo>
                <a:cubicBezTo>
                  <a:pt x="1478" y="244"/>
                  <a:pt x="1537" y="278"/>
                  <a:pt x="1556" y="267"/>
                </a:cubicBezTo>
                <a:cubicBezTo>
                  <a:pt x="1575" y="256"/>
                  <a:pt x="1561" y="195"/>
                  <a:pt x="1572" y="189"/>
                </a:cubicBezTo>
                <a:cubicBezTo>
                  <a:pt x="1583" y="183"/>
                  <a:pt x="1612" y="221"/>
                  <a:pt x="1622" y="22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6720607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t>Mesma taxa de amostragem</a:t>
            </a:r>
          </a:p>
        </p:txBody>
      </p:sp>
      <p:sp>
        <p:nvSpPr>
          <p:cNvPr id="110595" name="Line 3"/>
          <p:cNvSpPr>
            <a:spLocks noChangeShapeType="1"/>
          </p:cNvSpPr>
          <p:nvPr/>
        </p:nvSpPr>
        <p:spPr bwMode="auto">
          <a:xfrm flipV="1">
            <a:off x="939800" y="1765300"/>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6" name="Line 4"/>
          <p:cNvSpPr>
            <a:spLocks noChangeShapeType="1"/>
          </p:cNvSpPr>
          <p:nvPr/>
        </p:nvSpPr>
        <p:spPr bwMode="auto">
          <a:xfrm>
            <a:off x="617538" y="3675063"/>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7" name="Freeform 5"/>
          <p:cNvSpPr>
            <a:spLocks/>
          </p:cNvSpPr>
          <p:nvPr/>
        </p:nvSpPr>
        <p:spPr bwMode="auto">
          <a:xfrm>
            <a:off x="939800" y="2241550"/>
            <a:ext cx="2627313" cy="1182688"/>
          </a:xfrm>
          <a:custGeom>
            <a:avLst/>
            <a:gdLst>
              <a:gd name="T0" fmla="*/ 0 w 1655"/>
              <a:gd name="T1" fmla="*/ 1182688 h 885"/>
              <a:gd name="T2" fmla="*/ 52388 w 1655"/>
              <a:gd name="T3" fmla="*/ 1129233 h 885"/>
              <a:gd name="T4" fmla="*/ 115888 w 1655"/>
              <a:gd name="T5" fmla="*/ 976887 h 885"/>
              <a:gd name="T6" fmla="*/ 115888 w 1655"/>
              <a:gd name="T7" fmla="*/ 976887 h 885"/>
              <a:gd name="T8" fmla="*/ 219075 w 1655"/>
              <a:gd name="T9" fmla="*/ 813850 h 885"/>
              <a:gd name="T10" fmla="*/ 387350 w 1655"/>
              <a:gd name="T11" fmla="*/ 608049 h 885"/>
              <a:gd name="T12" fmla="*/ 515938 w 1655"/>
              <a:gd name="T13" fmla="*/ 478421 h 885"/>
              <a:gd name="T14" fmla="*/ 811213 w 1655"/>
              <a:gd name="T15" fmla="*/ 249901 h 885"/>
              <a:gd name="T16" fmla="*/ 863600 w 1655"/>
              <a:gd name="T17" fmla="*/ 412939 h 885"/>
              <a:gd name="T18" fmla="*/ 992188 w 1655"/>
              <a:gd name="T19" fmla="*/ 857950 h 885"/>
              <a:gd name="T20" fmla="*/ 1211263 w 1655"/>
              <a:gd name="T21" fmla="*/ 792468 h 885"/>
              <a:gd name="T22" fmla="*/ 1327150 w 1655"/>
              <a:gd name="T23" fmla="*/ 684222 h 885"/>
              <a:gd name="T24" fmla="*/ 1417638 w 1655"/>
              <a:gd name="T25" fmla="*/ 608049 h 885"/>
              <a:gd name="T26" fmla="*/ 1506538 w 1655"/>
              <a:gd name="T27" fmla="*/ 467730 h 885"/>
              <a:gd name="T28" fmla="*/ 1571625 w 1655"/>
              <a:gd name="T29" fmla="*/ 359484 h 885"/>
              <a:gd name="T30" fmla="*/ 1636713 w 1655"/>
              <a:gd name="T31" fmla="*/ 196446 h 885"/>
              <a:gd name="T32" fmla="*/ 1778000 w 1655"/>
              <a:gd name="T33" fmla="*/ 54791 h 885"/>
              <a:gd name="T34" fmla="*/ 1854200 w 1655"/>
              <a:gd name="T35" fmla="*/ 1336 h 885"/>
              <a:gd name="T36" fmla="*/ 1944688 w 1655"/>
              <a:gd name="T37" fmla="*/ 66819 h 885"/>
              <a:gd name="T38" fmla="*/ 2035175 w 1655"/>
              <a:gd name="T39" fmla="*/ 249901 h 885"/>
              <a:gd name="T40" fmla="*/ 2138363 w 1655"/>
              <a:gd name="T41" fmla="*/ 499803 h 885"/>
              <a:gd name="T42" fmla="*/ 2305050 w 1655"/>
              <a:gd name="T43" fmla="*/ 478421 h 885"/>
              <a:gd name="T44" fmla="*/ 2332038 w 1655"/>
              <a:gd name="T45" fmla="*/ 445011 h 885"/>
              <a:gd name="T46" fmla="*/ 2370138 w 1655"/>
              <a:gd name="T47" fmla="*/ 434320 h 885"/>
              <a:gd name="T48" fmla="*/ 2511425 w 1655"/>
              <a:gd name="T49" fmla="*/ 347456 h 885"/>
              <a:gd name="T50" fmla="*/ 2627313 w 1655"/>
              <a:gd name="T51" fmla="*/ 391557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rgbClr val="C0C0C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8" name="Line 6"/>
          <p:cNvSpPr>
            <a:spLocks noChangeShapeType="1"/>
          </p:cNvSpPr>
          <p:nvPr/>
        </p:nvSpPr>
        <p:spPr bwMode="auto">
          <a:xfrm flipV="1">
            <a:off x="6280150" y="1674813"/>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9" name="Line 7"/>
          <p:cNvSpPr>
            <a:spLocks noChangeShapeType="1"/>
          </p:cNvSpPr>
          <p:nvPr/>
        </p:nvSpPr>
        <p:spPr bwMode="auto">
          <a:xfrm>
            <a:off x="4662488" y="3662363"/>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10600" name="Group 8"/>
          <p:cNvGrpSpPr>
            <a:grpSpLocks/>
          </p:cNvGrpSpPr>
          <p:nvPr/>
        </p:nvGrpSpPr>
        <p:grpSpPr bwMode="auto">
          <a:xfrm>
            <a:off x="5446713" y="2597150"/>
            <a:ext cx="1635125" cy="1076325"/>
            <a:chOff x="3188" y="2074"/>
            <a:chExt cx="1516" cy="678"/>
          </a:xfrm>
        </p:grpSpPr>
        <p:sp>
          <p:nvSpPr>
            <p:cNvPr id="110624" name="Freeform 9"/>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5" name="Freeform 10"/>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0601" name="Text Box 13"/>
          <p:cNvSpPr txBox="1">
            <a:spLocks noChangeArrowheads="1"/>
          </p:cNvSpPr>
          <p:nvPr/>
        </p:nvSpPr>
        <p:spPr bwMode="auto">
          <a:xfrm>
            <a:off x="1247775" y="1122363"/>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10602" name="Text Box 14"/>
          <p:cNvSpPr txBox="1">
            <a:spLocks noChangeArrowheads="1"/>
          </p:cNvSpPr>
          <p:nvPr/>
        </p:nvSpPr>
        <p:spPr bwMode="auto">
          <a:xfrm>
            <a:off x="4914900" y="1122363"/>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10603" name="Freeform 15"/>
          <p:cNvSpPr>
            <a:spLocks/>
          </p:cNvSpPr>
          <p:nvPr/>
        </p:nvSpPr>
        <p:spPr bwMode="auto">
          <a:xfrm>
            <a:off x="946150" y="2246313"/>
            <a:ext cx="2574925" cy="1182687"/>
          </a:xfrm>
          <a:custGeom>
            <a:avLst/>
            <a:gdLst>
              <a:gd name="T0" fmla="*/ 0 w 1622"/>
              <a:gd name="T1" fmla="*/ 1182687 h 745"/>
              <a:gd name="T2" fmla="*/ 53975 w 1622"/>
              <a:gd name="T3" fmla="*/ 985837 h 745"/>
              <a:gd name="T4" fmla="*/ 139700 w 1622"/>
              <a:gd name="T5" fmla="*/ 1046162 h 745"/>
              <a:gd name="T6" fmla="*/ 203200 w 1622"/>
              <a:gd name="T7" fmla="*/ 747712 h 745"/>
              <a:gd name="T8" fmla="*/ 381000 w 1622"/>
              <a:gd name="T9" fmla="*/ 722312 h 745"/>
              <a:gd name="T10" fmla="*/ 415925 w 1622"/>
              <a:gd name="T11" fmla="*/ 471487 h 745"/>
              <a:gd name="T12" fmla="*/ 558800 w 1622"/>
              <a:gd name="T13" fmla="*/ 468312 h 745"/>
              <a:gd name="T14" fmla="*/ 723900 w 1622"/>
              <a:gd name="T15" fmla="*/ 258762 h 745"/>
              <a:gd name="T16" fmla="*/ 879475 w 1622"/>
              <a:gd name="T17" fmla="*/ 392112 h 745"/>
              <a:gd name="T18" fmla="*/ 901700 w 1622"/>
              <a:gd name="T19" fmla="*/ 588962 h 745"/>
              <a:gd name="T20" fmla="*/ 993775 w 1622"/>
              <a:gd name="T21" fmla="*/ 912812 h 745"/>
              <a:gd name="T22" fmla="*/ 1038225 w 1622"/>
              <a:gd name="T23" fmla="*/ 798512 h 745"/>
              <a:gd name="T24" fmla="*/ 1139825 w 1622"/>
              <a:gd name="T25" fmla="*/ 862012 h 745"/>
              <a:gd name="T26" fmla="*/ 1203325 w 1622"/>
              <a:gd name="T27" fmla="*/ 738187 h 745"/>
              <a:gd name="T28" fmla="*/ 1346200 w 1622"/>
              <a:gd name="T29" fmla="*/ 715962 h 745"/>
              <a:gd name="T30" fmla="*/ 1428750 w 1622"/>
              <a:gd name="T31" fmla="*/ 534987 h 745"/>
              <a:gd name="T32" fmla="*/ 1517650 w 1622"/>
              <a:gd name="T33" fmla="*/ 525462 h 745"/>
              <a:gd name="T34" fmla="*/ 1536700 w 1622"/>
              <a:gd name="T35" fmla="*/ 284162 h 745"/>
              <a:gd name="T36" fmla="*/ 1682750 w 1622"/>
              <a:gd name="T37" fmla="*/ 198437 h 745"/>
              <a:gd name="T38" fmla="*/ 1714500 w 1622"/>
              <a:gd name="T39" fmla="*/ 46037 h 745"/>
              <a:gd name="T40" fmla="*/ 1822450 w 1622"/>
              <a:gd name="T41" fmla="*/ 7937 h 745"/>
              <a:gd name="T42" fmla="*/ 1876425 w 1622"/>
              <a:gd name="T43" fmla="*/ 93662 h 745"/>
              <a:gd name="T44" fmla="*/ 2006600 w 1622"/>
              <a:gd name="T45" fmla="*/ 68262 h 745"/>
              <a:gd name="T46" fmla="*/ 2054225 w 1622"/>
              <a:gd name="T47" fmla="*/ 315912 h 745"/>
              <a:gd name="T48" fmla="*/ 2120900 w 1622"/>
              <a:gd name="T49" fmla="*/ 534987 h 745"/>
              <a:gd name="T50" fmla="*/ 2200275 w 1622"/>
              <a:gd name="T51" fmla="*/ 452437 h 745"/>
              <a:gd name="T52" fmla="*/ 2295525 w 1622"/>
              <a:gd name="T53" fmla="*/ 528637 h 745"/>
              <a:gd name="T54" fmla="*/ 2317750 w 1622"/>
              <a:gd name="T55" fmla="*/ 404812 h 745"/>
              <a:gd name="T56" fmla="*/ 2470150 w 1622"/>
              <a:gd name="T57" fmla="*/ 423862 h 745"/>
              <a:gd name="T58" fmla="*/ 2495550 w 1622"/>
              <a:gd name="T59" fmla="*/ 300037 h 745"/>
              <a:gd name="T60" fmla="*/ 2574925 w 1622"/>
              <a:gd name="T61" fmla="*/ 363537 h 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622" h="745">
                <a:moveTo>
                  <a:pt x="0" y="745"/>
                </a:moveTo>
                <a:cubicBezTo>
                  <a:pt x="9" y="690"/>
                  <a:pt x="19" y="635"/>
                  <a:pt x="34" y="621"/>
                </a:cubicBezTo>
                <a:cubicBezTo>
                  <a:pt x="49" y="607"/>
                  <a:pt x="72" y="684"/>
                  <a:pt x="88" y="659"/>
                </a:cubicBezTo>
                <a:cubicBezTo>
                  <a:pt x="104" y="634"/>
                  <a:pt x="103" y="505"/>
                  <a:pt x="128" y="471"/>
                </a:cubicBezTo>
                <a:cubicBezTo>
                  <a:pt x="153" y="437"/>
                  <a:pt x="218" y="484"/>
                  <a:pt x="240" y="455"/>
                </a:cubicBezTo>
                <a:cubicBezTo>
                  <a:pt x="262" y="426"/>
                  <a:pt x="243" y="324"/>
                  <a:pt x="262" y="297"/>
                </a:cubicBezTo>
                <a:cubicBezTo>
                  <a:pt x="281" y="270"/>
                  <a:pt x="320" y="317"/>
                  <a:pt x="352" y="295"/>
                </a:cubicBezTo>
                <a:cubicBezTo>
                  <a:pt x="384" y="273"/>
                  <a:pt x="422" y="171"/>
                  <a:pt x="456" y="163"/>
                </a:cubicBezTo>
                <a:cubicBezTo>
                  <a:pt x="490" y="155"/>
                  <a:pt x="535" y="212"/>
                  <a:pt x="554" y="247"/>
                </a:cubicBezTo>
                <a:cubicBezTo>
                  <a:pt x="573" y="282"/>
                  <a:pt x="556" y="316"/>
                  <a:pt x="568" y="371"/>
                </a:cubicBezTo>
                <a:cubicBezTo>
                  <a:pt x="580" y="426"/>
                  <a:pt x="612" y="553"/>
                  <a:pt x="626" y="575"/>
                </a:cubicBezTo>
                <a:cubicBezTo>
                  <a:pt x="640" y="597"/>
                  <a:pt x="639" y="508"/>
                  <a:pt x="654" y="503"/>
                </a:cubicBezTo>
                <a:cubicBezTo>
                  <a:pt x="669" y="498"/>
                  <a:pt x="701" y="549"/>
                  <a:pt x="718" y="543"/>
                </a:cubicBezTo>
                <a:cubicBezTo>
                  <a:pt x="735" y="537"/>
                  <a:pt x="736" y="480"/>
                  <a:pt x="758" y="465"/>
                </a:cubicBezTo>
                <a:cubicBezTo>
                  <a:pt x="780" y="450"/>
                  <a:pt x="824" y="472"/>
                  <a:pt x="848" y="451"/>
                </a:cubicBezTo>
                <a:cubicBezTo>
                  <a:pt x="872" y="430"/>
                  <a:pt x="882" y="357"/>
                  <a:pt x="900" y="337"/>
                </a:cubicBezTo>
                <a:cubicBezTo>
                  <a:pt x="918" y="317"/>
                  <a:pt x="945" y="357"/>
                  <a:pt x="956" y="331"/>
                </a:cubicBezTo>
                <a:cubicBezTo>
                  <a:pt x="967" y="305"/>
                  <a:pt x="951" y="213"/>
                  <a:pt x="968" y="179"/>
                </a:cubicBezTo>
                <a:cubicBezTo>
                  <a:pt x="985" y="145"/>
                  <a:pt x="1041" y="150"/>
                  <a:pt x="1060" y="125"/>
                </a:cubicBezTo>
                <a:cubicBezTo>
                  <a:pt x="1079" y="100"/>
                  <a:pt x="1065" y="49"/>
                  <a:pt x="1080" y="29"/>
                </a:cubicBezTo>
                <a:cubicBezTo>
                  <a:pt x="1095" y="9"/>
                  <a:pt x="1131" y="0"/>
                  <a:pt x="1148" y="5"/>
                </a:cubicBezTo>
                <a:cubicBezTo>
                  <a:pt x="1165" y="10"/>
                  <a:pt x="1163" y="53"/>
                  <a:pt x="1182" y="59"/>
                </a:cubicBezTo>
                <a:cubicBezTo>
                  <a:pt x="1201" y="65"/>
                  <a:pt x="1245" y="20"/>
                  <a:pt x="1264" y="43"/>
                </a:cubicBezTo>
                <a:cubicBezTo>
                  <a:pt x="1283" y="66"/>
                  <a:pt x="1282" y="150"/>
                  <a:pt x="1294" y="199"/>
                </a:cubicBezTo>
                <a:cubicBezTo>
                  <a:pt x="1306" y="248"/>
                  <a:pt x="1321" y="323"/>
                  <a:pt x="1336" y="337"/>
                </a:cubicBezTo>
                <a:cubicBezTo>
                  <a:pt x="1351" y="351"/>
                  <a:pt x="1368" y="286"/>
                  <a:pt x="1386" y="285"/>
                </a:cubicBezTo>
                <a:cubicBezTo>
                  <a:pt x="1404" y="284"/>
                  <a:pt x="1434" y="338"/>
                  <a:pt x="1446" y="333"/>
                </a:cubicBezTo>
                <a:cubicBezTo>
                  <a:pt x="1458" y="328"/>
                  <a:pt x="1442" y="266"/>
                  <a:pt x="1460" y="255"/>
                </a:cubicBezTo>
                <a:cubicBezTo>
                  <a:pt x="1478" y="244"/>
                  <a:pt x="1537" y="278"/>
                  <a:pt x="1556" y="267"/>
                </a:cubicBezTo>
                <a:cubicBezTo>
                  <a:pt x="1575" y="256"/>
                  <a:pt x="1561" y="195"/>
                  <a:pt x="1572" y="189"/>
                </a:cubicBezTo>
                <a:cubicBezTo>
                  <a:pt x="1583" y="183"/>
                  <a:pt x="1612" y="221"/>
                  <a:pt x="1622" y="22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4" name="Line 16"/>
          <p:cNvSpPr>
            <a:spLocks noChangeShapeType="1"/>
          </p:cNvSpPr>
          <p:nvPr/>
        </p:nvSpPr>
        <p:spPr bwMode="auto">
          <a:xfrm flipV="1">
            <a:off x="889000"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5" name="Line 17"/>
          <p:cNvSpPr>
            <a:spLocks noChangeShapeType="1"/>
          </p:cNvSpPr>
          <p:nvPr/>
        </p:nvSpPr>
        <p:spPr bwMode="auto">
          <a:xfrm>
            <a:off x="631825"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6" name="Line 18"/>
          <p:cNvSpPr>
            <a:spLocks noChangeShapeType="1"/>
          </p:cNvSpPr>
          <p:nvPr/>
        </p:nvSpPr>
        <p:spPr bwMode="auto">
          <a:xfrm flipV="1">
            <a:off x="110807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7" name="Line 19"/>
          <p:cNvSpPr>
            <a:spLocks noChangeShapeType="1"/>
          </p:cNvSpPr>
          <p:nvPr/>
        </p:nvSpPr>
        <p:spPr bwMode="auto">
          <a:xfrm flipV="1">
            <a:off x="133350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8" name="Line 20"/>
          <p:cNvSpPr>
            <a:spLocks noChangeShapeType="1"/>
          </p:cNvSpPr>
          <p:nvPr/>
        </p:nvSpPr>
        <p:spPr bwMode="auto">
          <a:xfrm flipV="1">
            <a:off x="17859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09" name="Line 21"/>
          <p:cNvSpPr>
            <a:spLocks noChangeShapeType="1"/>
          </p:cNvSpPr>
          <p:nvPr/>
        </p:nvSpPr>
        <p:spPr bwMode="auto">
          <a:xfrm flipV="1">
            <a:off x="156051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0" name="Line 22"/>
          <p:cNvSpPr>
            <a:spLocks noChangeShapeType="1"/>
          </p:cNvSpPr>
          <p:nvPr/>
        </p:nvSpPr>
        <p:spPr bwMode="auto">
          <a:xfrm flipV="1">
            <a:off x="201295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1" name="Line 23"/>
          <p:cNvSpPr>
            <a:spLocks noChangeShapeType="1"/>
          </p:cNvSpPr>
          <p:nvPr/>
        </p:nvSpPr>
        <p:spPr bwMode="auto">
          <a:xfrm flipV="1">
            <a:off x="223837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2" name="Line 24"/>
          <p:cNvSpPr>
            <a:spLocks noChangeShapeType="1"/>
          </p:cNvSpPr>
          <p:nvPr/>
        </p:nvSpPr>
        <p:spPr bwMode="auto">
          <a:xfrm flipV="1">
            <a:off x="246538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3" name="Line 25"/>
          <p:cNvSpPr>
            <a:spLocks noChangeShapeType="1"/>
          </p:cNvSpPr>
          <p:nvPr/>
        </p:nvSpPr>
        <p:spPr bwMode="auto">
          <a:xfrm flipV="1">
            <a:off x="291782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4" name="Line 26"/>
          <p:cNvSpPr>
            <a:spLocks noChangeShapeType="1"/>
          </p:cNvSpPr>
          <p:nvPr/>
        </p:nvSpPr>
        <p:spPr bwMode="auto">
          <a:xfrm flipV="1">
            <a:off x="269081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5" name="Line 27"/>
          <p:cNvSpPr>
            <a:spLocks noChangeShapeType="1"/>
          </p:cNvSpPr>
          <p:nvPr/>
        </p:nvSpPr>
        <p:spPr bwMode="auto">
          <a:xfrm flipV="1">
            <a:off x="31448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6" name="Line 28"/>
          <p:cNvSpPr>
            <a:spLocks noChangeShapeType="1"/>
          </p:cNvSpPr>
          <p:nvPr/>
        </p:nvSpPr>
        <p:spPr bwMode="auto">
          <a:xfrm flipV="1">
            <a:off x="889000"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7" name="Line 29"/>
          <p:cNvSpPr>
            <a:spLocks noChangeShapeType="1"/>
          </p:cNvSpPr>
          <p:nvPr/>
        </p:nvSpPr>
        <p:spPr bwMode="auto">
          <a:xfrm flipV="1">
            <a:off x="5229225" y="4494213"/>
            <a:ext cx="0" cy="1584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8" name="Line 30"/>
          <p:cNvSpPr>
            <a:spLocks noChangeShapeType="1"/>
          </p:cNvSpPr>
          <p:nvPr/>
        </p:nvSpPr>
        <p:spPr bwMode="auto">
          <a:xfrm>
            <a:off x="4972050" y="5937250"/>
            <a:ext cx="34385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9" name="Line 31"/>
          <p:cNvSpPr>
            <a:spLocks noChangeShapeType="1"/>
          </p:cNvSpPr>
          <p:nvPr/>
        </p:nvSpPr>
        <p:spPr bwMode="auto">
          <a:xfrm flipV="1">
            <a:off x="6126163"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0" name="Line 32"/>
          <p:cNvSpPr>
            <a:spLocks noChangeShapeType="1"/>
          </p:cNvSpPr>
          <p:nvPr/>
        </p:nvSpPr>
        <p:spPr bwMode="auto">
          <a:xfrm flipV="1">
            <a:off x="7031038"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1" name="Line 33"/>
          <p:cNvSpPr>
            <a:spLocks noChangeShapeType="1"/>
          </p:cNvSpPr>
          <p:nvPr/>
        </p:nvSpPr>
        <p:spPr bwMode="auto">
          <a:xfrm flipV="1">
            <a:off x="5229225" y="5254625"/>
            <a:ext cx="0" cy="682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2" name="Text Box 34"/>
          <p:cNvSpPr txBox="1">
            <a:spLocks noChangeArrowheads="1"/>
          </p:cNvSpPr>
          <p:nvPr/>
        </p:nvSpPr>
        <p:spPr bwMode="auto">
          <a:xfrm>
            <a:off x="1454150" y="4110038"/>
            <a:ext cx="958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produto</a:t>
            </a:r>
          </a:p>
        </p:txBody>
      </p:sp>
      <p:sp>
        <p:nvSpPr>
          <p:cNvPr id="110623" name="Text Box 35"/>
          <p:cNvSpPr txBox="1">
            <a:spLocks noChangeArrowheads="1"/>
          </p:cNvSpPr>
          <p:nvPr/>
        </p:nvSpPr>
        <p:spPr bwMode="auto">
          <a:xfrm>
            <a:off x="5897563" y="4110038"/>
            <a:ext cx="1339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convolução</a:t>
            </a:r>
          </a:p>
        </p:txBody>
      </p:sp>
    </p:spTree>
    <p:extLst>
      <p:ext uri="{BB962C8B-B14F-4D97-AF65-F5344CB8AC3E}">
        <p14:creationId xmlns:p14="http://schemas.microsoft.com/office/powerpoint/2010/main" val="3873476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eaLnBrk="1" hangingPunct="1"/>
            <a:r>
              <a:rPr lang="en-US"/>
              <a:t>Sinal amostrado</a:t>
            </a:r>
          </a:p>
        </p:txBody>
      </p:sp>
      <p:sp>
        <p:nvSpPr>
          <p:cNvPr id="111619" name="Line 3"/>
          <p:cNvSpPr>
            <a:spLocks noChangeShapeType="1"/>
          </p:cNvSpPr>
          <p:nvPr/>
        </p:nvSpPr>
        <p:spPr bwMode="auto">
          <a:xfrm flipV="1">
            <a:off x="939800" y="2460625"/>
            <a:ext cx="0" cy="22018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0" name="Line 4"/>
          <p:cNvSpPr>
            <a:spLocks noChangeShapeType="1"/>
          </p:cNvSpPr>
          <p:nvPr/>
        </p:nvSpPr>
        <p:spPr bwMode="auto">
          <a:xfrm>
            <a:off x="617538" y="4370388"/>
            <a:ext cx="3400425"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1" name="Freeform 5"/>
          <p:cNvSpPr>
            <a:spLocks/>
          </p:cNvSpPr>
          <p:nvPr/>
        </p:nvSpPr>
        <p:spPr bwMode="auto">
          <a:xfrm>
            <a:off x="939800" y="2936875"/>
            <a:ext cx="2627313" cy="1182688"/>
          </a:xfrm>
          <a:custGeom>
            <a:avLst/>
            <a:gdLst>
              <a:gd name="T0" fmla="*/ 0 w 1655"/>
              <a:gd name="T1" fmla="*/ 1182688 h 885"/>
              <a:gd name="T2" fmla="*/ 52388 w 1655"/>
              <a:gd name="T3" fmla="*/ 1129233 h 885"/>
              <a:gd name="T4" fmla="*/ 115888 w 1655"/>
              <a:gd name="T5" fmla="*/ 976887 h 885"/>
              <a:gd name="T6" fmla="*/ 115888 w 1655"/>
              <a:gd name="T7" fmla="*/ 976887 h 885"/>
              <a:gd name="T8" fmla="*/ 219075 w 1655"/>
              <a:gd name="T9" fmla="*/ 813850 h 885"/>
              <a:gd name="T10" fmla="*/ 387350 w 1655"/>
              <a:gd name="T11" fmla="*/ 608049 h 885"/>
              <a:gd name="T12" fmla="*/ 515938 w 1655"/>
              <a:gd name="T13" fmla="*/ 478421 h 885"/>
              <a:gd name="T14" fmla="*/ 811213 w 1655"/>
              <a:gd name="T15" fmla="*/ 249901 h 885"/>
              <a:gd name="T16" fmla="*/ 863600 w 1655"/>
              <a:gd name="T17" fmla="*/ 412939 h 885"/>
              <a:gd name="T18" fmla="*/ 992188 w 1655"/>
              <a:gd name="T19" fmla="*/ 857950 h 885"/>
              <a:gd name="T20" fmla="*/ 1211263 w 1655"/>
              <a:gd name="T21" fmla="*/ 792468 h 885"/>
              <a:gd name="T22" fmla="*/ 1327150 w 1655"/>
              <a:gd name="T23" fmla="*/ 684222 h 885"/>
              <a:gd name="T24" fmla="*/ 1417638 w 1655"/>
              <a:gd name="T25" fmla="*/ 608049 h 885"/>
              <a:gd name="T26" fmla="*/ 1506538 w 1655"/>
              <a:gd name="T27" fmla="*/ 467730 h 885"/>
              <a:gd name="T28" fmla="*/ 1571625 w 1655"/>
              <a:gd name="T29" fmla="*/ 359484 h 885"/>
              <a:gd name="T30" fmla="*/ 1636713 w 1655"/>
              <a:gd name="T31" fmla="*/ 196446 h 885"/>
              <a:gd name="T32" fmla="*/ 1778000 w 1655"/>
              <a:gd name="T33" fmla="*/ 54791 h 885"/>
              <a:gd name="T34" fmla="*/ 1854200 w 1655"/>
              <a:gd name="T35" fmla="*/ 1336 h 885"/>
              <a:gd name="T36" fmla="*/ 1944688 w 1655"/>
              <a:gd name="T37" fmla="*/ 66819 h 885"/>
              <a:gd name="T38" fmla="*/ 2035175 w 1655"/>
              <a:gd name="T39" fmla="*/ 249901 h 885"/>
              <a:gd name="T40" fmla="*/ 2138363 w 1655"/>
              <a:gd name="T41" fmla="*/ 499803 h 885"/>
              <a:gd name="T42" fmla="*/ 2305050 w 1655"/>
              <a:gd name="T43" fmla="*/ 478421 h 885"/>
              <a:gd name="T44" fmla="*/ 2332038 w 1655"/>
              <a:gd name="T45" fmla="*/ 445011 h 885"/>
              <a:gd name="T46" fmla="*/ 2370138 w 1655"/>
              <a:gd name="T47" fmla="*/ 434320 h 885"/>
              <a:gd name="T48" fmla="*/ 2511425 w 1655"/>
              <a:gd name="T49" fmla="*/ 347456 h 885"/>
              <a:gd name="T50" fmla="*/ 2627313 w 1655"/>
              <a:gd name="T51" fmla="*/ 391557 h 88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5" h="885">
                <a:moveTo>
                  <a:pt x="0" y="885"/>
                </a:moveTo>
                <a:cubicBezTo>
                  <a:pt x="10" y="871"/>
                  <a:pt x="25" y="860"/>
                  <a:pt x="33" y="845"/>
                </a:cubicBezTo>
                <a:lnTo>
                  <a:pt x="73" y="731"/>
                </a:lnTo>
                <a:cubicBezTo>
                  <a:pt x="73" y="731"/>
                  <a:pt x="73" y="731"/>
                  <a:pt x="73" y="731"/>
                </a:cubicBezTo>
                <a:cubicBezTo>
                  <a:pt x="99" y="693"/>
                  <a:pt x="112" y="647"/>
                  <a:pt x="138" y="609"/>
                </a:cubicBezTo>
                <a:cubicBezTo>
                  <a:pt x="175" y="556"/>
                  <a:pt x="203" y="507"/>
                  <a:pt x="244" y="455"/>
                </a:cubicBezTo>
                <a:cubicBezTo>
                  <a:pt x="268" y="426"/>
                  <a:pt x="294" y="378"/>
                  <a:pt x="325" y="358"/>
                </a:cubicBezTo>
                <a:cubicBezTo>
                  <a:pt x="379" y="289"/>
                  <a:pt x="425" y="219"/>
                  <a:pt x="511" y="187"/>
                </a:cubicBezTo>
                <a:cubicBezTo>
                  <a:pt x="520" y="231"/>
                  <a:pt x="537" y="264"/>
                  <a:pt x="544" y="309"/>
                </a:cubicBezTo>
                <a:cubicBezTo>
                  <a:pt x="548" y="359"/>
                  <a:pt x="518" y="606"/>
                  <a:pt x="625" y="642"/>
                </a:cubicBezTo>
                <a:cubicBezTo>
                  <a:pt x="722" y="632"/>
                  <a:pt x="695" y="636"/>
                  <a:pt x="763" y="593"/>
                </a:cubicBezTo>
                <a:cubicBezTo>
                  <a:pt x="783" y="562"/>
                  <a:pt x="812" y="539"/>
                  <a:pt x="836" y="512"/>
                </a:cubicBezTo>
                <a:cubicBezTo>
                  <a:pt x="854" y="492"/>
                  <a:pt x="893" y="455"/>
                  <a:pt x="893" y="455"/>
                </a:cubicBezTo>
                <a:cubicBezTo>
                  <a:pt x="913" y="396"/>
                  <a:pt x="891" y="456"/>
                  <a:pt x="949" y="350"/>
                </a:cubicBezTo>
                <a:cubicBezTo>
                  <a:pt x="964" y="323"/>
                  <a:pt x="981" y="298"/>
                  <a:pt x="990" y="269"/>
                </a:cubicBezTo>
                <a:cubicBezTo>
                  <a:pt x="1002" y="233"/>
                  <a:pt x="1012" y="179"/>
                  <a:pt x="1031" y="147"/>
                </a:cubicBezTo>
                <a:cubicBezTo>
                  <a:pt x="1073" y="76"/>
                  <a:pt x="1073" y="94"/>
                  <a:pt x="1120" y="41"/>
                </a:cubicBezTo>
                <a:cubicBezTo>
                  <a:pt x="1157" y="0"/>
                  <a:pt x="1126" y="15"/>
                  <a:pt x="1168" y="1"/>
                </a:cubicBezTo>
                <a:cubicBezTo>
                  <a:pt x="1199" y="11"/>
                  <a:pt x="1203" y="27"/>
                  <a:pt x="1225" y="50"/>
                </a:cubicBezTo>
                <a:cubicBezTo>
                  <a:pt x="1241" y="99"/>
                  <a:pt x="1266" y="138"/>
                  <a:pt x="1282" y="187"/>
                </a:cubicBezTo>
                <a:cubicBezTo>
                  <a:pt x="1290" y="272"/>
                  <a:pt x="1273" y="325"/>
                  <a:pt x="1347" y="374"/>
                </a:cubicBezTo>
                <a:cubicBezTo>
                  <a:pt x="1382" y="368"/>
                  <a:pt x="1420" y="373"/>
                  <a:pt x="1452" y="358"/>
                </a:cubicBezTo>
                <a:cubicBezTo>
                  <a:pt x="1461" y="354"/>
                  <a:pt x="1461" y="339"/>
                  <a:pt x="1469" y="333"/>
                </a:cubicBezTo>
                <a:cubicBezTo>
                  <a:pt x="1476" y="328"/>
                  <a:pt x="1486" y="329"/>
                  <a:pt x="1493" y="325"/>
                </a:cubicBezTo>
                <a:cubicBezTo>
                  <a:pt x="1525" y="307"/>
                  <a:pt x="1557" y="287"/>
                  <a:pt x="1582" y="260"/>
                </a:cubicBezTo>
                <a:cubicBezTo>
                  <a:pt x="1606" y="273"/>
                  <a:pt x="1631" y="281"/>
                  <a:pt x="1655" y="293"/>
                </a:cubicBezTo>
              </a:path>
            </a:pathLst>
          </a:custGeom>
          <a:noFill/>
          <a:ln w="9525">
            <a:solidFill>
              <a:srgbClr val="C0C0C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2" name="Line 6"/>
          <p:cNvSpPr>
            <a:spLocks noChangeShapeType="1"/>
          </p:cNvSpPr>
          <p:nvPr/>
        </p:nvSpPr>
        <p:spPr bwMode="auto">
          <a:xfrm flipV="1">
            <a:off x="6280150" y="2370138"/>
            <a:ext cx="0" cy="22923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3" name="Line 7"/>
          <p:cNvSpPr>
            <a:spLocks noChangeShapeType="1"/>
          </p:cNvSpPr>
          <p:nvPr/>
        </p:nvSpPr>
        <p:spPr bwMode="auto">
          <a:xfrm>
            <a:off x="4056063" y="4357688"/>
            <a:ext cx="4445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11624" name="Group 8"/>
          <p:cNvGrpSpPr>
            <a:grpSpLocks/>
          </p:cNvGrpSpPr>
          <p:nvPr/>
        </p:nvGrpSpPr>
        <p:grpSpPr bwMode="auto">
          <a:xfrm>
            <a:off x="5446713" y="3292475"/>
            <a:ext cx="1635125" cy="1076325"/>
            <a:chOff x="3188" y="2074"/>
            <a:chExt cx="1516" cy="678"/>
          </a:xfrm>
        </p:grpSpPr>
        <p:sp>
          <p:nvSpPr>
            <p:cNvPr id="111649" name="Freeform 9"/>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50" name="Freeform 10"/>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11625" name="Text Box 13"/>
          <p:cNvSpPr txBox="1">
            <a:spLocks noChangeArrowheads="1"/>
          </p:cNvSpPr>
          <p:nvPr/>
        </p:nvSpPr>
        <p:spPr bwMode="auto">
          <a:xfrm>
            <a:off x="1247775" y="1817688"/>
            <a:ext cx="21145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do espaço</a:t>
            </a:r>
          </a:p>
        </p:txBody>
      </p:sp>
      <p:sp>
        <p:nvSpPr>
          <p:cNvPr id="111626" name="Text Box 14"/>
          <p:cNvSpPr txBox="1">
            <a:spLocks noChangeArrowheads="1"/>
          </p:cNvSpPr>
          <p:nvPr/>
        </p:nvSpPr>
        <p:spPr bwMode="auto">
          <a:xfrm>
            <a:off x="4914900" y="1817688"/>
            <a:ext cx="2673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domínio das freqüências</a:t>
            </a:r>
          </a:p>
        </p:txBody>
      </p:sp>
      <p:sp>
        <p:nvSpPr>
          <p:cNvPr id="111627" name="Freeform 15"/>
          <p:cNvSpPr>
            <a:spLocks/>
          </p:cNvSpPr>
          <p:nvPr/>
        </p:nvSpPr>
        <p:spPr bwMode="auto">
          <a:xfrm>
            <a:off x="946150" y="2941638"/>
            <a:ext cx="2574925" cy="1182687"/>
          </a:xfrm>
          <a:custGeom>
            <a:avLst/>
            <a:gdLst>
              <a:gd name="T0" fmla="*/ 0 w 1622"/>
              <a:gd name="T1" fmla="*/ 1182687 h 745"/>
              <a:gd name="T2" fmla="*/ 53975 w 1622"/>
              <a:gd name="T3" fmla="*/ 985837 h 745"/>
              <a:gd name="T4" fmla="*/ 139700 w 1622"/>
              <a:gd name="T5" fmla="*/ 1046162 h 745"/>
              <a:gd name="T6" fmla="*/ 203200 w 1622"/>
              <a:gd name="T7" fmla="*/ 747712 h 745"/>
              <a:gd name="T8" fmla="*/ 381000 w 1622"/>
              <a:gd name="T9" fmla="*/ 722312 h 745"/>
              <a:gd name="T10" fmla="*/ 415925 w 1622"/>
              <a:gd name="T11" fmla="*/ 471487 h 745"/>
              <a:gd name="T12" fmla="*/ 558800 w 1622"/>
              <a:gd name="T13" fmla="*/ 468312 h 745"/>
              <a:gd name="T14" fmla="*/ 723900 w 1622"/>
              <a:gd name="T15" fmla="*/ 258762 h 745"/>
              <a:gd name="T16" fmla="*/ 879475 w 1622"/>
              <a:gd name="T17" fmla="*/ 392112 h 745"/>
              <a:gd name="T18" fmla="*/ 901700 w 1622"/>
              <a:gd name="T19" fmla="*/ 588962 h 745"/>
              <a:gd name="T20" fmla="*/ 993775 w 1622"/>
              <a:gd name="T21" fmla="*/ 912812 h 745"/>
              <a:gd name="T22" fmla="*/ 1038225 w 1622"/>
              <a:gd name="T23" fmla="*/ 798512 h 745"/>
              <a:gd name="T24" fmla="*/ 1139825 w 1622"/>
              <a:gd name="T25" fmla="*/ 862012 h 745"/>
              <a:gd name="T26" fmla="*/ 1203325 w 1622"/>
              <a:gd name="T27" fmla="*/ 738187 h 745"/>
              <a:gd name="T28" fmla="*/ 1346200 w 1622"/>
              <a:gd name="T29" fmla="*/ 715962 h 745"/>
              <a:gd name="T30" fmla="*/ 1428750 w 1622"/>
              <a:gd name="T31" fmla="*/ 534987 h 745"/>
              <a:gd name="T32" fmla="*/ 1517650 w 1622"/>
              <a:gd name="T33" fmla="*/ 525462 h 745"/>
              <a:gd name="T34" fmla="*/ 1536700 w 1622"/>
              <a:gd name="T35" fmla="*/ 284162 h 745"/>
              <a:gd name="T36" fmla="*/ 1682750 w 1622"/>
              <a:gd name="T37" fmla="*/ 198437 h 745"/>
              <a:gd name="T38" fmla="*/ 1714500 w 1622"/>
              <a:gd name="T39" fmla="*/ 46037 h 745"/>
              <a:gd name="T40" fmla="*/ 1822450 w 1622"/>
              <a:gd name="T41" fmla="*/ 7937 h 745"/>
              <a:gd name="T42" fmla="*/ 1876425 w 1622"/>
              <a:gd name="T43" fmla="*/ 93662 h 745"/>
              <a:gd name="T44" fmla="*/ 2006600 w 1622"/>
              <a:gd name="T45" fmla="*/ 68262 h 745"/>
              <a:gd name="T46" fmla="*/ 2054225 w 1622"/>
              <a:gd name="T47" fmla="*/ 315912 h 745"/>
              <a:gd name="T48" fmla="*/ 2120900 w 1622"/>
              <a:gd name="T49" fmla="*/ 534987 h 745"/>
              <a:gd name="T50" fmla="*/ 2200275 w 1622"/>
              <a:gd name="T51" fmla="*/ 452437 h 745"/>
              <a:gd name="T52" fmla="*/ 2295525 w 1622"/>
              <a:gd name="T53" fmla="*/ 528637 h 745"/>
              <a:gd name="T54" fmla="*/ 2317750 w 1622"/>
              <a:gd name="T55" fmla="*/ 404812 h 745"/>
              <a:gd name="T56" fmla="*/ 2470150 w 1622"/>
              <a:gd name="T57" fmla="*/ 423862 h 745"/>
              <a:gd name="T58" fmla="*/ 2495550 w 1622"/>
              <a:gd name="T59" fmla="*/ 300037 h 745"/>
              <a:gd name="T60" fmla="*/ 2574925 w 1622"/>
              <a:gd name="T61" fmla="*/ 363537 h 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622" h="745">
                <a:moveTo>
                  <a:pt x="0" y="745"/>
                </a:moveTo>
                <a:cubicBezTo>
                  <a:pt x="9" y="690"/>
                  <a:pt x="19" y="635"/>
                  <a:pt x="34" y="621"/>
                </a:cubicBezTo>
                <a:cubicBezTo>
                  <a:pt x="49" y="607"/>
                  <a:pt x="72" y="684"/>
                  <a:pt x="88" y="659"/>
                </a:cubicBezTo>
                <a:cubicBezTo>
                  <a:pt x="104" y="634"/>
                  <a:pt x="103" y="505"/>
                  <a:pt x="128" y="471"/>
                </a:cubicBezTo>
                <a:cubicBezTo>
                  <a:pt x="153" y="437"/>
                  <a:pt x="218" y="484"/>
                  <a:pt x="240" y="455"/>
                </a:cubicBezTo>
                <a:cubicBezTo>
                  <a:pt x="262" y="426"/>
                  <a:pt x="243" y="324"/>
                  <a:pt x="262" y="297"/>
                </a:cubicBezTo>
                <a:cubicBezTo>
                  <a:pt x="281" y="270"/>
                  <a:pt x="320" y="317"/>
                  <a:pt x="352" y="295"/>
                </a:cubicBezTo>
                <a:cubicBezTo>
                  <a:pt x="384" y="273"/>
                  <a:pt x="422" y="171"/>
                  <a:pt x="456" y="163"/>
                </a:cubicBezTo>
                <a:cubicBezTo>
                  <a:pt x="490" y="155"/>
                  <a:pt x="535" y="212"/>
                  <a:pt x="554" y="247"/>
                </a:cubicBezTo>
                <a:cubicBezTo>
                  <a:pt x="573" y="282"/>
                  <a:pt x="556" y="316"/>
                  <a:pt x="568" y="371"/>
                </a:cubicBezTo>
                <a:cubicBezTo>
                  <a:pt x="580" y="426"/>
                  <a:pt x="612" y="553"/>
                  <a:pt x="626" y="575"/>
                </a:cubicBezTo>
                <a:cubicBezTo>
                  <a:pt x="640" y="597"/>
                  <a:pt x="639" y="508"/>
                  <a:pt x="654" y="503"/>
                </a:cubicBezTo>
                <a:cubicBezTo>
                  <a:pt x="669" y="498"/>
                  <a:pt x="701" y="549"/>
                  <a:pt x="718" y="543"/>
                </a:cubicBezTo>
                <a:cubicBezTo>
                  <a:pt x="735" y="537"/>
                  <a:pt x="736" y="480"/>
                  <a:pt x="758" y="465"/>
                </a:cubicBezTo>
                <a:cubicBezTo>
                  <a:pt x="780" y="450"/>
                  <a:pt x="824" y="472"/>
                  <a:pt x="848" y="451"/>
                </a:cubicBezTo>
                <a:cubicBezTo>
                  <a:pt x="872" y="430"/>
                  <a:pt x="882" y="357"/>
                  <a:pt x="900" y="337"/>
                </a:cubicBezTo>
                <a:cubicBezTo>
                  <a:pt x="918" y="317"/>
                  <a:pt x="945" y="357"/>
                  <a:pt x="956" y="331"/>
                </a:cubicBezTo>
                <a:cubicBezTo>
                  <a:pt x="967" y="305"/>
                  <a:pt x="951" y="213"/>
                  <a:pt x="968" y="179"/>
                </a:cubicBezTo>
                <a:cubicBezTo>
                  <a:pt x="985" y="145"/>
                  <a:pt x="1041" y="150"/>
                  <a:pt x="1060" y="125"/>
                </a:cubicBezTo>
                <a:cubicBezTo>
                  <a:pt x="1079" y="100"/>
                  <a:pt x="1065" y="49"/>
                  <a:pt x="1080" y="29"/>
                </a:cubicBezTo>
                <a:cubicBezTo>
                  <a:pt x="1095" y="9"/>
                  <a:pt x="1131" y="0"/>
                  <a:pt x="1148" y="5"/>
                </a:cubicBezTo>
                <a:cubicBezTo>
                  <a:pt x="1165" y="10"/>
                  <a:pt x="1163" y="53"/>
                  <a:pt x="1182" y="59"/>
                </a:cubicBezTo>
                <a:cubicBezTo>
                  <a:pt x="1201" y="65"/>
                  <a:pt x="1245" y="20"/>
                  <a:pt x="1264" y="43"/>
                </a:cubicBezTo>
                <a:cubicBezTo>
                  <a:pt x="1283" y="66"/>
                  <a:pt x="1282" y="150"/>
                  <a:pt x="1294" y="199"/>
                </a:cubicBezTo>
                <a:cubicBezTo>
                  <a:pt x="1306" y="248"/>
                  <a:pt x="1321" y="323"/>
                  <a:pt x="1336" y="337"/>
                </a:cubicBezTo>
                <a:cubicBezTo>
                  <a:pt x="1351" y="351"/>
                  <a:pt x="1368" y="286"/>
                  <a:pt x="1386" y="285"/>
                </a:cubicBezTo>
                <a:cubicBezTo>
                  <a:pt x="1404" y="284"/>
                  <a:pt x="1434" y="338"/>
                  <a:pt x="1446" y="333"/>
                </a:cubicBezTo>
                <a:cubicBezTo>
                  <a:pt x="1458" y="328"/>
                  <a:pt x="1442" y="266"/>
                  <a:pt x="1460" y="255"/>
                </a:cubicBezTo>
                <a:cubicBezTo>
                  <a:pt x="1478" y="244"/>
                  <a:pt x="1537" y="278"/>
                  <a:pt x="1556" y="267"/>
                </a:cubicBezTo>
                <a:cubicBezTo>
                  <a:pt x="1575" y="256"/>
                  <a:pt x="1561" y="195"/>
                  <a:pt x="1572" y="189"/>
                </a:cubicBezTo>
                <a:cubicBezTo>
                  <a:pt x="1583" y="183"/>
                  <a:pt x="1612" y="221"/>
                  <a:pt x="1622" y="229"/>
                </a:cubicBezTo>
              </a:path>
            </a:pathLst>
          </a:custGeom>
          <a:noFill/>
          <a:ln w="9525">
            <a:solidFill>
              <a:srgbClr val="C0C0C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8" name="Line 16"/>
          <p:cNvSpPr>
            <a:spLocks noChangeShapeType="1"/>
          </p:cNvSpPr>
          <p:nvPr/>
        </p:nvSpPr>
        <p:spPr bwMode="auto">
          <a:xfrm flipV="1">
            <a:off x="1147763" y="3721100"/>
            <a:ext cx="0" cy="6445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9" name="Line 17"/>
          <p:cNvSpPr>
            <a:spLocks noChangeShapeType="1"/>
          </p:cNvSpPr>
          <p:nvPr/>
        </p:nvSpPr>
        <p:spPr bwMode="auto">
          <a:xfrm flipV="1">
            <a:off x="1373188" y="3394075"/>
            <a:ext cx="0" cy="971550"/>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0" name="Line 18"/>
          <p:cNvSpPr>
            <a:spLocks noChangeShapeType="1"/>
          </p:cNvSpPr>
          <p:nvPr/>
        </p:nvSpPr>
        <p:spPr bwMode="auto">
          <a:xfrm flipV="1">
            <a:off x="1825625" y="3346450"/>
            <a:ext cx="0" cy="10191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1" name="Line 19"/>
          <p:cNvSpPr>
            <a:spLocks noChangeShapeType="1"/>
          </p:cNvSpPr>
          <p:nvPr/>
        </p:nvSpPr>
        <p:spPr bwMode="auto">
          <a:xfrm flipV="1">
            <a:off x="1600200" y="3257550"/>
            <a:ext cx="0" cy="11080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2" name="Line 20"/>
          <p:cNvSpPr>
            <a:spLocks noChangeShapeType="1"/>
          </p:cNvSpPr>
          <p:nvPr/>
        </p:nvSpPr>
        <p:spPr bwMode="auto">
          <a:xfrm flipV="1">
            <a:off x="2052638" y="3760788"/>
            <a:ext cx="0" cy="604837"/>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3" name="Line 21"/>
          <p:cNvSpPr>
            <a:spLocks noChangeShapeType="1"/>
          </p:cNvSpPr>
          <p:nvPr/>
        </p:nvSpPr>
        <p:spPr bwMode="auto">
          <a:xfrm flipV="1">
            <a:off x="2278063" y="3662363"/>
            <a:ext cx="0" cy="703262"/>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4" name="Line 22"/>
          <p:cNvSpPr>
            <a:spLocks noChangeShapeType="1"/>
          </p:cNvSpPr>
          <p:nvPr/>
        </p:nvSpPr>
        <p:spPr bwMode="auto">
          <a:xfrm flipV="1">
            <a:off x="2505075" y="3181350"/>
            <a:ext cx="0" cy="118427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5" name="Line 23"/>
          <p:cNvSpPr>
            <a:spLocks noChangeShapeType="1"/>
          </p:cNvSpPr>
          <p:nvPr/>
        </p:nvSpPr>
        <p:spPr bwMode="auto">
          <a:xfrm flipV="1">
            <a:off x="2957513" y="3035300"/>
            <a:ext cx="0" cy="1330325"/>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6" name="Line 24"/>
          <p:cNvSpPr>
            <a:spLocks noChangeShapeType="1"/>
          </p:cNvSpPr>
          <p:nvPr/>
        </p:nvSpPr>
        <p:spPr bwMode="auto">
          <a:xfrm flipV="1">
            <a:off x="2730500" y="2973388"/>
            <a:ext cx="0" cy="1392237"/>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7" name="Line 25"/>
          <p:cNvSpPr>
            <a:spLocks noChangeShapeType="1"/>
          </p:cNvSpPr>
          <p:nvPr/>
        </p:nvSpPr>
        <p:spPr bwMode="auto">
          <a:xfrm flipV="1">
            <a:off x="3184525" y="3424238"/>
            <a:ext cx="0" cy="941387"/>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38" name="Line 26"/>
          <p:cNvSpPr>
            <a:spLocks noChangeShapeType="1"/>
          </p:cNvSpPr>
          <p:nvPr/>
        </p:nvSpPr>
        <p:spPr bwMode="auto">
          <a:xfrm flipV="1">
            <a:off x="928688" y="4068763"/>
            <a:ext cx="0" cy="296862"/>
          </a:xfrm>
          <a:prstGeom prst="line">
            <a:avLst/>
          </a:prstGeom>
          <a:noFill/>
          <a:ln w="9525">
            <a:solidFill>
              <a:schemeClr val="tx1"/>
            </a:solidFill>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11639" name="Group 27"/>
          <p:cNvGrpSpPr>
            <a:grpSpLocks/>
          </p:cNvGrpSpPr>
          <p:nvPr/>
        </p:nvGrpSpPr>
        <p:grpSpPr bwMode="auto">
          <a:xfrm>
            <a:off x="6669088" y="3292475"/>
            <a:ext cx="1635125" cy="1076325"/>
            <a:chOff x="3188" y="2074"/>
            <a:chExt cx="1516" cy="678"/>
          </a:xfrm>
        </p:grpSpPr>
        <p:sp>
          <p:nvSpPr>
            <p:cNvPr id="111647" name="Freeform 28"/>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48" name="Freeform 29"/>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111640" name="Group 30"/>
          <p:cNvGrpSpPr>
            <a:grpSpLocks/>
          </p:cNvGrpSpPr>
          <p:nvPr/>
        </p:nvGrpSpPr>
        <p:grpSpPr bwMode="auto">
          <a:xfrm>
            <a:off x="4286250" y="3292475"/>
            <a:ext cx="1635125" cy="1076325"/>
            <a:chOff x="3188" y="2074"/>
            <a:chExt cx="1516" cy="678"/>
          </a:xfrm>
        </p:grpSpPr>
        <p:sp>
          <p:nvSpPr>
            <p:cNvPr id="111645" name="Freeform 31"/>
            <p:cNvSpPr>
              <a:spLocks/>
            </p:cNvSpPr>
            <p:nvPr/>
          </p:nvSpPr>
          <p:spPr bwMode="auto">
            <a:xfrm>
              <a:off x="3188" y="2076"/>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46" name="Freeform 32"/>
            <p:cNvSpPr>
              <a:spLocks/>
            </p:cNvSpPr>
            <p:nvPr/>
          </p:nvSpPr>
          <p:spPr bwMode="auto">
            <a:xfrm flipH="1">
              <a:off x="3949" y="2074"/>
              <a:ext cx="755" cy="676"/>
            </a:xfrm>
            <a:custGeom>
              <a:avLst/>
              <a:gdLst>
                <a:gd name="T0" fmla="*/ 0 w 755"/>
                <a:gd name="T1" fmla="*/ 676 h 771"/>
                <a:gd name="T2" fmla="*/ 90 w 755"/>
                <a:gd name="T3" fmla="*/ 342 h 771"/>
                <a:gd name="T4" fmla="*/ 333 w 755"/>
                <a:gd name="T5" fmla="*/ 356 h 771"/>
                <a:gd name="T6" fmla="*/ 479 w 755"/>
                <a:gd name="T7" fmla="*/ 78 h 771"/>
                <a:gd name="T8" fmla="*/ 755 w 755"/>
                <a:gd name="T9" fmla="*/ 0 h 7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71">
                  <a:moveTo>
                    <a:pt x="0" y="771"/>
                  </a:moveTo>
                  <a:cubicBezTo>
                    <a:pt x="17" y="611"/>
                    <a:pt x="34" y="451"/>
                    <a:pt x="90" y="390"/>
                  </a:cubicBezTo>
                  <a:cubicBezTo>
                    <a:pt x="146" y="329"/>
                    <a:pt x="268" y="456"/>
                    <a:pt x="333" y="406"/>
                  </a:cubicBezTo>
                  <a:cubicBezTo>
                    <a:pt x="398" y="356"/>
                    <a:pt x="409" y="157"/>
                    <a:pt x="479" y="89"/>
                  </a:cubicBezTo>
                  <a:cubicBezTo>
                    <a:pt x="549" y="21"/>
                    <a:pt x="709" y="16"/>
                    <a:pt x="75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nvGrpSpPr>
          <p:cNvPr id="436259" name="Group 35"/>
          <p:cNvGrpSpPr>
            <a:grpSpLocks/>
          </p:cNvGrpSpPr>
          <p:nvPr/>
        </p:nvGrpSpPr>
        <p:grpSpPr bwMode="auto">
          <a:xfrm>
            <a:off x="5495925" y="2935288"/>
            <a:ext cx="1549400" cy="817562"/>
            <a:chOff x="3462" y="1849"/>
            <a:chExt cx="976" cy="515"/>
          </a:xfrm>
        </p:grpSpPr>
        <p:sp>
          <p:nvSpPr>
            <p:cNvPr id="111643" name="Freeform 33"/>
            <p:cNvSpPr>
              <a:spLocks/>
            </p:cNvSpPr>
            <p:nvPr/>
          </p:nvSpPr>
          <p:spPr bwMode="auto">
            <a:xfrm>
              <a:off x="3959" y="1851"/>
              <a:ext cx="479" cy="513"/>
            </a:xfrm>
            <a:custGeom>
              <a:avLst/>
              <a:gdLst>
                <a:gd name="T0" fmla="*/ 0 w 479"/>
                <a:gd name="T1" fmla="*/ 234 h 513"/>
                <a:gd name="T2" fmla="*/ 170 w 479"/>
                <a:gd name="T3" fmla="*/ 275 h 513"/>
                <a:gd name="T4" fmla="*/ 251 w 479"/>
                <a:gd name="T5" fmla="*/ 510 h 513"/>
                <a:gd name="T6" fmla="*/ 333 w 479"/>
                <a:gd name="T7" fmla="*/ 291 h 513"/>
                <a:gd name="T8" fmla="*/ 373 w 479"/>
                <a:gd name="T9" fmla="*/ 47 h 513"/>
                <a:gd name="T10" fmla="*/ 479 w 479"/>
                <a:gd name="T11" fmla="*/ 7 h 5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9" h="513">
                  <a:moveTo>
                    <a:pt x="0" y="234"/>
                  </a:moveTo>
                  <a:cubicBezTo>
                    <a:pt x="64" y="231"/>
                    <a:pt x="128" y="229"/>
                    <a:pt x="170" y="275"/>
                  </a:cubicBezTo>
                  <a:cubicBezTo>
                    <a:pt x="212" y="321"/>
                    <a:pt x="224" y="507"/>
                    <a:pt x="251" y="510"/>
                  </a:cubicBezTo>
                  <a:cubicBezTo>
                    <a:pt x="278" y="513"/>
                    <a:pt x="313" y="368"/>
                    <a:pt x="333" y="291"/>
                  </a:cubicBezTo>
                  <a:cubicBezTo>
                    <a:pt x="353" y="214"/>
                    <a:pt x="349" y="94"/>
                    <a:pt x="373" y="47"/>
                  </a:cubicBezTo>
                  <a:cubicBezTo>
                    <a:pt x="397" y="0"/>
                    <a:pt x="438" y="3"/>
                    <a:pt x="479" y="7"/>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44" name="Freeform 34"/>
            <p:cNvSpPr>
              <a:spLocks/>
            </p:cNvSpPr>
            <p:nvPr/>
          </p:nvSpPr>
          <p:spPr bwMode="auto">
            <a:xfrm flipH="1">
              <a:off x="3462" y="1849"/>
              <a:ext cx="479" cy="513"/>
            </a:xfrm>
            <a:custGeom>
              <a:avLst/>
              <a:gdLst>
                <a:gd name="T0" fmla="*/ 0 w 479"/>
                <a:gd name="T1" fmla="*/ 234 h 513"/>
                <a:gd name="T2" fmla="*/ 170 w 479"/>
                <a:gd name="T3" fmla="*/ 275 h 513"/>
                <a:gd name="T4" fmla="*/ 251 w 479"/>
                <a:gd name="T5" fmla="*/ 510 h 513"/>
                <a:gd name="T6" fmla="*/ 333 w 479"/>
                <a:gd name="T7" fmla="*/ 291 h 513"/>
                <a:gd name="T8" fmla="*/ 373 w 479"/>
                <a:gd name="T9" fmla="*/ 47 h 513"/>
                <a:gd name="T10" fmla="*/ 479 w 479"/>
                <a:gd name="T11" fmla="*/ 7 h 5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9" h="513">
                  <a:moveTo>
                    <a:pt x="0" y="234"/>
                  </a:moveTo>
                  <a:cubicBezTo>
                    <a:pt x="64" y="231"/>
                    <a:pt x="128" y="229"/>
                    <a:pt x="170" y="275"/>
                  </a:cubicBezTo>
                  <a:cubicBezTo>
                    <a:pt x="212" y="321"/>
                    <a:pt x="224" y="507"/>
                    <a:pt x="251" y="510"/>
                  </a:cubicBezTo>
                  <a:cubicBezTo>
                    <a:pt x="278" y="513"/>
                    <a:pt x="313" y="368"/>
                    <a:pt x="333" y="291"/>
                  </a:cubicBezTo>
                  <a:cubicBezTo>
                    <a:pt x="353" y="214"/>
                    <a:pt x="349" y="94"/>
                    <a:pt x="373" y="47"/>
                  </a:cubicBezTo>
                  <a:cubicBezTo>
                    <a:pt x="397" y="0"/>
                    <a:pt x="438" y="3"/>
                    <a:pt x="479" y="7"/>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436260" name="Text Box 36"/>
          <p:cNvSpPr txBox="1">
            <a:spLocks noChangeArrowheads="1"/>
          </p:cNvSpPr>
          <p:nvPr/>
        </p:nvSpPr>
        <p:spPr bwMode="auto">
          <a:xfrm>
            <a:off x="923925" y="5362575"/>
            <a:ext cx="7369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Não temos como reconstruir sem introduzir artefatos!</a:t>
            </a:r>
          </a:p>
        </p:txBody>
      </p:sp>
    </p:spTree>
    <p:extLst>
      <p:ext uri="{BB962C8B-B14F-4D97-AF65-F5344CB8AC3E}">
        <p14:creationId xmlns:p14="http://schemas.microsoft.com/office/powerpoint/2010/main" val="267182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62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62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60"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638175" y="290513"/>
            <a:ext cx="7772400" cy="1143000"/>
          </a:xfrm>
        </p:spPr>
        <p:txBody>
          <a:bodyPr/>
          <a:lstStyle/>
          <a:p>
            <a:pPr eaLnBrk="1" hangingPunct="1"/>
            <a:r>
              <a:rPr lang="en-US"/>
              <a:t>Teorema de Nyquist</a:t>
            </a:r>
          </a:p>
        </p:txBody>
      </p:sp>
      <p:sp>
        <p:nvSpPr>
          <p:cNvPr id="112643" name="Text Box 5"/>
          <p:cNvSpPr txBox="1">
            <a:spLocks noChangeArrowheads="1"/>
          </p:cNvSpPr>
          <p:nvPr/>
        </p:nvSpPr>
        <p:spPr bwMode="auto">
          <a:xfrm>
            <a:off x="409575" y="1689100"/>
            <a:ext cx="8462963"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Para que um sinal de banda limitada (i.e. aqueles cuja a transformada resultam em zero para freqüências f  &gt; B) seja reconstruido plenamente ele precisa ser amostrado numa freqüência f &gt;= 2B.</a:t>
            </a:r>
          </a:p>
          <a:p>
            <a:pPr eaLnBrk="1" hangingPunct="1"/>
            <a:r>
              <a:rPr lang="en-US" sz="2400"/>
              <a:t> </a:t>
            </a:r>
          </a:p>
          <a:p>
            <a:pPr eaLnBrk="1" hangingPunct="1"/>
            <a:r>
              <a:rPr lang="en-US" sz="2400"/>
              <a:t>Um sinal amostrado na freqüência (f=2B) é dito amostrado por Nyquist e f=2B é a freqüência de Nyquist.</a:t>
            </a:r>
          </a:p>
          <a:p>
            <a:pPr eaLnBrk="1" hangingPunct="1"/>
            <a:endParaRPr lang="en-US" sz="2400"/>
          </a:p>
          <a:p>
            <a:pPr eaLnBrk="1" hangingPunct="1"/>
            <a:r>
              <a:rPr lang="en-US" sz="2400"/>
              <a:t>Não há perda de informação nos sinais amostrados na freqüência de Nyquist, e não adicionamos nenhuma informação se amostrarmos numa freqüência maior.  </a:t>
            </a:r>
          </a:p>
        </p:txBody>
      </p:sp>
    </p:spTree>
    <p:extLst>
      <p:ext uri="{BB962C8B-B14F-4D97-AF65-F5344CB8AC3E}">
        <p14:creationId xmlns:p14="http://schemas.microsoft.com/office/powerpoint/2010/main" val="141422757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257" y="206567"/>
            <a:ext cx="8229600" cy="1143000"/>
          </a:xfrm>
        </p:spPr>
        <p:txBody>
          <a:bodyPr/>
          <a:lstStyle/>
          <a:p>
            <a:r>
              <a:rPr lang="pt-BR" dirty="0"/>
              <a:t>Base de </a:t>
            </a:r>
            <a:r>
              <a:rPr lang="pt-BR" dirty="0" err="1"/>
              <a:t>Haar</a:t>
            </a:r>
            <a:endParaRPr lang="pt-BR" dirty="0"/>
          </a:p>
        </p:txBody>
      </p:sp>
      <p:sp>
        <p:nvSpPr>
          <p:cNvPr id="3" name="Line 108"/>
          <p:cNvSpPr>
            <a:spLocks noChangeShapeType="1"/>
          </p:cNvSpPr>
          <p:nvPr/>
        </p:nvSpPr>
        <p:spPr bwMode="auto">
          <a:xfrm>
            <a:off x="1755905" y="2618042"/>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p:cxnSp>
        <p:nvCxnSpPr>
          <p:cNvPr id="4" name="Straight Arrow Connector 3"/>
          <p:cNvCxnSpPr>
            <a:stCxn id="4" idx="0"/>
          </p:cNvCxnSpPr>
          <p:nvPr/>
        </p:nvCxnSpPr>
        <p:spPr>
          <a:xfrm flipV="1">
            <a:off x="1725561" y="1783268"/>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5" name="TextBox 4"/>
              <p:cNvSpPr txBox="1"/>
              <p:nvPr/>
            </p:nvSpPr>
            <p:spPr>
              <a:xfrm>
                <a:off x="1851156" y="1644768"/>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0</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5" name="TextBox 4"/>
              <p:cNvSpPr txBox="1">
                <a:spLocks noRot="1" noChangeAspect="1" noMove="1" noResize="1" noEditPoints="1" noAdjustHandles="1" noChangeArrowheads="1" noChangeShapeType="1" noTextEdit="1"/>
              </p:cNvSpPr>
              <p:nvPr/>
            </p:nvSpPr>
            <p:spPr>
              <a:xfrm>
                <a:off x="1851156" y="1644768"/>
                <a:ext cx="532110" cy="276999"/>
              </a:xfrm>
              <a:prstGeom prst="rect">
                <a:avLst/>
              </a:prstGeom>
              <a:blipFill rotWithShape="0">
                <a:blip r:embed="rId2"/>
                <a:stretch>
                  <a:fillRect l="-16092" r="-25287" b="-377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7971197" y="2603367"/>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6" name="TextBox 5"/>
              <p:cNvSpPr txBox="1">
                <a:spLocks noRot="1" noChangeAspect="1" noMove="1" noResize="1" noEditPoints="1" noAdjustHandles="1" noChangeArrowheads="1" noChangeShapeType="1" noTextEdit="1"/>
              </p:cNvSpPr>
              <p:nvPr/>
            </p:nvSpPr>
            <p:spPr>
              <a:xfrm>
                <a:off x="7971197" y="2603367"/>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3" name="Straight Connector 12"/>
          <p:cNvCxnSpPr/>
          <p:nvPr/>
        </p:nvCxnSpPr>
        <p:spPr>
          <a:xfrm>
            <a:off x="1873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26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178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331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483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635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788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940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093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245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397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550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702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855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007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59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312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464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617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769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921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074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5226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379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31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683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58362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9886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1410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2934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445892"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6598287" y="260336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74" idx="0"/>
          </p:cNvCxnSpPr>
          <p:nvPr/>
        </p:nvCxnSpPr>
        <p:spPr>
          <a:xfrm flipV="1">
            <a:off x="1725561" y="3841277"/>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75" name="TextBox 74"/>
              <p:cNvSpPr txBox="1"/>
              <p:nvPr/>
            </p:nvSpPr>
            <p:spPr>
              <a:xfrm>
                <a:off x="1851156" y="3702777"/>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1</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75" name="TextBox 74"/>
              <p:cNvSpPr txBox="1">
                <a:spLocks noRot="1" noChangeAspect="1" noMove="1" noResize="1" noEditPoints="1" noAdjustHandles="1" noChangeArrowheads="1" noChangeShapeType="1" noTextEdit="1"/>
              </p:cNvSpPr>
              <p:nvPr/>
            </p:nvSpPr>
            <p:spPr>
              <a:xfrm>
                <a:off x="1851156" y="3702777"/>
                <a:ext cx="532110" cy="276999"/>
              </a:xfrm>
              <a:prstGeom prst="rect">
                <a:avLst/>
              </a:prstGeom>
              <a:blipFill rotWithShape="0">
                <a:blip r:embed="rId4"/>
                <a:stretch>
                  <a:fillRect l="-16092" r="-24138" b="-34783"/>
                </a:stretch>
              </a:blipFill>
            </p:spPr>
            <p:txBody>
              <a:bodyPr/>
              <a:lstStyle/>
              <a:p>
                <a:r>
                  <a:rPr lang="pt-BR">
                    <a:noFill/>
                  </a:rPr>
                  <a:t> </a:t>
                </a:r>
              </a:p>
            </p:txBody>
          </p:sp>
        </mc:Fallback>
      </mc:AlternateContent>
      <p:cxnSp>
        <p:nvCxnSpPr>
          <p:cNvPr id="111" name="Straight Connector 110"/>
          <p:cNvCxnSpPr/>
          <p:nvPr/>
        </p:nvCxnSpPr>
        <p:spPr>
          <a:xfrm>
            <a:off x="1755057" y="2212226"/>
            <a:ext cx="576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7502859" y="4728877"/>
            <a:ext cx="0" cy="360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3" name="TextBox 122"/>
              <p:cNvSpPr txBox="1"/>
              <p:nvPr/>
            </p:nvSpPr>
            <p:spPr>
              <a:xfrm>
                <a:off x="1386351" y="2063484"/>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+1</m:t>
                      </m:r>
                    </m:oMath>
                  </m:oMathPara>
                </a14:m>
                <a:endParaRPr lang="pt-BR" dirty="0"/>
              </a:p>
            </p:txBody>
          </p:sp>
        </mc:Choice>
        <mc:Fallback xmlns="">
          <p:sp>
            <p:nvSpPr>
              <p:cNvPr id="123" name="TextBox 122"/>
              <p:cNvSpPr txBox="1">
                <a:spLocks noRot="1" noChangeAspect="1" noMove="1" noResize="1" noEditPoints="1" noAdjustHandles="1" noChangeArrowheads="1" noChangeShapeType="1" noTextEdit="1"/>
              </p:cNvSpPr>
              <p:nvPr/>
            </p:nvSpPr>
            <p:spPr>
              <a:xfrm>
                <a:off x="1386351" y="2063484"/>
                <a:ext cx="365485" cy="276999"/>
              </a:xfrm>
              <a:prstGeom prst="rect">
                <a:avLst/>
              </a:prstGeom>
              <a:blipFill rotWithShape="0">
                <a:blip r:embed="rId5"/>
                <a:stretch>
                  <a:fillRect l="-11667" r="-15000" b="-86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4" name="TextBox 123"/>
              <p:cNvSpPr txBox="1"/>
              <p:nvPr/>
            </p:nvSpPr>
            <p:spPr>
              <a:xfrm>
                <a:off x="1270919" y="4005796"/>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+1</m:t>
                      </m:r>
                    </m:oMath>
                  </m:oMathPara>
                </a14:m>
                <a:endParaRPr lang="pt-BR" dirty="0"/>
              </a:p>
            </p:txBody>
          </p:sp>
        </mc:Choice>
        <mc:Fallback xmlns="">
          <p:sp>
            <p:nvSpPr>
              <p:cNvPr id="124" name="TextBox 123"/>
              <p:cNvSpPr txBox="1">
                <a:spLocks noRot="1" noChangeAspect="1" noMove="1" noResize="1" noEditPoints="1" noAdjustHandles="1" noChangeArrowheads="1" noChangeShapeType="1" noTextEdit="1"/>
              </p:cNvSpPr>
              <p:nvPr/>
            </p:nvSpPr>
            <p:spPr>
              <a:xfrm>
                <a:off x="1270919" y="4005796"/>
                <a:ext cx="365485" cy="276999"/>
              </a:xfrm>
              <a:prstGeom prst="rect">
                <a:avLst/>
              </a:prstGeom>
              <a:blipFill rotWithShape="0">
                <a:blip r:embed="rId5"/>
                <a:stretch>
                  <a:fillRect l="-11667" r="-15000" b="-86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5" name="TextBox 124"/>
              <p:cNvSpPr txBox="1"/>
              <p:nvPr/>
            </p:nvSpPr>
            <p:spPr>
              <a:xfrm>
                <a:off x="1364156" y="4865114"/>
                <a:ext cx="26930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a:latin typeface="Cambria Math" charset="0"/>
                        </a:rPr>
                        <m:t>−</m:t>
                      </m:r>
                      <m:r>
                        <a:rPr lang="en-US" b="0" i="1" smtClean="0">
                          <a:latin typeface="Cambria Math" charset="0"/>
                        </a:rPr>
                        <m:t>1</m:t>
                      </m:r>
                    </m:oMath>
                  </m:oMathPara>
                </a14:m>
                <a:endParaRPr lang="pt-BR" dirty="0"/>
              </a:p>
            </p:txBody>
          </p:sp>
        </mc:Choice>
        <mc:Fallback xmlns="">
          <p:sp>
            <p:nvSpPr>
              <p:cNvPr id="125" name="TextBox 124"/>
              <p:cNvSpPr txBox="1">
                <a:spLocks noRot="1" noChangeAspect="1" noMove="1" noResize="1" noEditPoints="1" noAdjustHandles="1" noChangeArrowheads="1" noChangeShapeType="1" noTextEdit="1"/>
              </p:cNvSpPr>
              <p:nvPr/>
            </p:nvSpPr>
            <p:spPr>
              <a:xfrm>
                <a:off x="1364156" y="4865114"/>
                <a:ext cx="269304" cy="276999"/>
              </a:xfrm>
              <a:prstGeom prst="rect">
                <a:avLst/>
              </a:prstGeom>
              <a:blipFill rotWithShape="0">
                <a:blip r:embed="rId6"/>
                <a:stretch>
                  <a:fillRect l="-2273" r="-18182" b="-8696"/>
                </a:stretch>
              </a:blipFill>
            </p:spPr>
            <p:txBody>
              <a:bodyPr/>
              <a:lstStyle/>
              <a:p>
                <a:r>
                  <a:rPr lang="pt-BR">
                    <a:noFill/>
                  </a:rPr>
                  <a:t> </a:t>
                </a:r>
              </a:p>
            </p:txBody>
          </p:sp>
        </mc:Fallback>
      </mc:AlternateContent>
      <p:cxnSp>
        <p:nvCxnSpPr>
          <p:cNvPr id="127" name="Straight Connector 126"/>
          <p:cNvCxnSpPr/>
          <p:nvPr/>
        </p:nvCxnSpPr>
        <p:spPr>
          <a:xfrm>
            <a:off x="6740864"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6893264"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7045664"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7198064"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7350464"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7502859" y="262303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 name="Line 108"/>
          <p:cNvSpPr>
            <a:spLocks noChangeShapeType="1"/>
          </p:cNvSpPr>
          <p:nvPr/>
        </p:nvSpPr>
        <p:spPr bwMode="auto">
          <a:xfrm>
            <a:off x="1755905" y="4697565"/>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34" name="TextBox 133"/>
              <p:cNvSpPr txBox="1"/>
              <p:nvPr/>
            </p:nvSpPr>
            <p:spPr>
              <a:xfrm>
                <a:off x="7971197" y="4682890"/>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34" name="TextBox 133"/>
              <p:cNvSpPr txBox="1">
                <a:spLocks noRot="1" noChangeAspect="1" noMove="1" noResize="1" noEditPoints="1" noAdjustHandles="1" noChangeArrowheads="1" noChangeShapeType="1" noTextEdit="1"/>
              </p:cNvSpPr>
              <p:nvPr/>
            </p:nvSpPr>
            <p:spPr>
              <a:xfrm>
                <a:off x="7971197" y="4682890"/>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35" name="Straight Connector 134"/>
          <p:cNvCxnSpPr/>
          <p:nvPr/>
        </p:nvCxnSpPr>
        <p:spPr>
          <a:xfrm>
            <a:off x="1873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2026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2178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2331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2483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2635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2788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2940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3093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3245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3397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3550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702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855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4007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4159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312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4464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4617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769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921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5074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5226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5379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5531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5683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5836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5988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141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293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445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598287"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1755057" y="4281506"/>
            <a:ext cx="288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67408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68932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70456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71980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73504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7502859"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635057" y="5088877"/>
            <a:ext cx="288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7502859" y="2177406"/>
            <a:ext cx="0" cy="360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4617092" y="4356535"/>
            <a:ext cx="0" cy="720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05646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cxnSp>
        <p:nvCxnSpPr>
          <p:cNvPr id="74" name="Straight Arrow Connector 73"/>
          <p:cNvCxnSpPr>
            <a:stCxn id="74" idx="0"/>
          </p:cNvCxnSpPr>
          <p:nvPr/>
        </p:nvCxnSpPr>
        <p:spPr>
          <a:xfrm flipV="1">
            <a:off x="1725561" y="3841277"/>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75" name="TextBox 74"/>
              <p:cNvSpPr txBox="1"/>
              <p:nvPr/>
            </p:nvSpPr>
            <p:spPr>
              <a:xfrm>
                <a:off x="1851156" y="3702777"/>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3</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75" name="TextBox 74"/>
              <p:cNvSpPr txBox="1">
                <a:spLocks noRot="1" noChangeAspect="1" noMove="1" noResize="1" noEditPoints="1" noAdjustHandles="1" noChangeArrowheads="1" noChangeShapeType="1" noTextEdit="1"/>
              </p:cNvSpPr>
              <p:nvPr/>
            </p:nvSpPr>
            <p:spPr>
              <a:xfrm>
                <a:off x="1851156" y="3702777"/>
                <a:ext cx="532110" cy="276999"/>
              </a:xfrm>
              <a:prstGeom prst="rect">
                <a:avLst/>
              </a:prstGeom>
              <a:blipFill rotWithShape="0">
                <a:blip r:embed="rId2"/>
                <a:stretch>
                  <a:fillRect l="-16092" r="-25287" b="-34783"/>
                </a:stretch>
              </a:blipFill>
            </p:spPr>
            <p:txBody>
              <a:bodyPr/>
              <a:lstStyle/>
              <a:p>
                <a:r>
                  <a:rPr lang="pt-BR">
                    <a:noFill/>
                  </a:rPr>
                  <a:t> </a:t>
                </a:r>
              </a:p>
            </p:txBody>
          </p:sp>
        </mc:Fallback>
      </mc:AlternateContent>
      <p:sp>
        <p:nvSpPr>
          <p:cNvPr id="133" name="Line 108"/>
          <p:cNvSpPr>
            <a:spLocks noChangeShapeType="1"/>
          </p:cNvSpPr>
          <p:nvPr/>
        </p:nvSpPr>
        <p:spPr bwMode="auto">
          <a:xfrm>
            <a:off x="1755905" y="4697565"/>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34" name="TextBox 133"/>
              <p:cNvSpPr txBox="1"/>
              <p:nvPr/>
            </p:nvSpPr>
            <p:spPr>
              <a:xfrm>
                <a:off x="7971197" y="4682890"/>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34" name="TextBox 133"/>
              <p:cNvSpPr txBox="1">
                <a:spLocks noRot="1" noChangeAspect="1" noMove="1" noResize="1" noEditPoints="1" noAdjustHandles="1" noChangeArrowheads="1" noChangeShapeType="1" noTextEdit="1"/>
              </p:cNvSpPr>
              <p:nvPr/>
            </p:nvSpPr>
            <p:spPr>
              <a:xfrm>
                <a:off x="7971197" y="4682890"/>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35" name="Straight Connector 134"/>
          <p:cNvCxnSpPr/>
          <p:nvPr/>
        </p:nvCxnSpPr>
        <p:spPr>
          <a:xfrm>
            <a:off x="1873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2026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2178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2331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2483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2635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2788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2940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3093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3245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3397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3550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702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855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4007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4159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4312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4464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4617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769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4921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5074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5226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5379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5531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5683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58362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59886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61410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2934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6445892"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6598287" y="46828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67408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68932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70456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71980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7350464"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7502859" y="47025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739849" y="4698248"/>
            <a:ext cx="288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a:stCxn id="96" idx="0"/>
          </p:cNvCxnSpPr>
          <p:nvPr/>
        </p:nvCxnSpPr>
        <p:spPr>
          <a:xfrm flipV="1">
            <a:off x="1715733" y="1899402"/>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97" name="TextBox 96"/>
              <p:cNvSpPr txBox="1"/>
              <p:nvPr/>
            </p:nvSpPr>
            <p:spPr>
              <a:xfrm>
                <a:off x="1841328" y="1760902"/>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2</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97" name="TextBox 96"/>
              <p:cNvSpPr txBox="1">
                <a:spLocks noRot="1" noChangeAspect="1" noMove="1" noResize="1" noEditPoints="1" noAdjustHandles="1" noChangeArrowheads="1" noChangeShapeType="1" noTextEdit="1"/>
              </p:cNvSpPr>
              <p:nvPr/>
            </p:nvSpPr>
            <p:spPr>
              <a:xfrm>
                <a:off x="1841328" y="1760902"/>
                <a:ext cx="532110" cy="276999"/>
              </a:xfrm>
              <a:prstGeom prst="rect">
                <a:avLst/>
              </a:prstGeom>
              <a:blipFill rotWithShape="0">
                <a:blip r:embed="rId4"/>
                <a:stretch>
                  <a:fillRect l="-16092" r="-25287" b="-37778"/>
                </a:stretch>
              </a:blipFill>
            </p:spPr>
            <p:txBody>
              <a:bodyPr/>
              <a:lstStyle/>
              <a:p>
                <a:r>
                  <a:rPr lang="pt-BR">
                    <a:noFill/>
                  </a:rPr>
                  <a:t> </a:t>
                </a:r>
              </a:p>
            </p:txBody>
          </p:sp>
        </mc:Fallback>
      </mc:AlternateContent>
      <p:cxnSp>
        <p:nvCxnSpPr>
          <p:cNvPr id="98" name="Straight Connector 97"/>
          <p:cNvCxnSpPr/>
          <p:nvPr/>
        </p:nvCxnSpPr>
        <p:spPr>
          <a:xfrm>
            <a:off x="4607264" y="2766014"/>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1" name="Line 108"/>
          <p:cNvSpPr>
            <a:spLocks noChangeShapeType="1"/>
          </p:cNvSpPr>
          <p:nvPr/>
        </p:nvSpPr>
        <p:spPr bwMode="auto">
          <a:xfrm>
            <a:off x="1746077" y="2755690"/>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02" name="TextBox 101"/>
              <p:cNvSpPr txBox="1"/>
              <p:nvPr/>
            </p:nvSpPr>
            <p:spPr>
              <a:xfrm>
                <a:off x="7961369" y="2741015"/>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02" name="TextBox 101"/>
              <p:cNvSpPr txBox="1">
                <a:spLocks noRot="1" noChangeAspect="1" noMove="1" noResize="1" noEditPoints="1" noAdjustHandles="1" noChangeArrowheads="1" noChangeShapeType="1" noTextEdit="1"/>
              </p:cNvSpPr>
              <p:nvPr/>
            </p:nvSpPr>
            <p:spPr>
              <a:xfrm>
                <a:off x="7961369" y="2741015"/>
                <a:ext cx="194540" cy="276999"/>
              </a:xfrm>
              <a:prstGeom prst="rect">
                <a:avLst/>
              </a:prstGeom>
              <a:blipFill rotWithShape="0">
                <a:blip r:embed="rId5"/>
                <a:stretch>
                  <a:fillRect l="-15625" r="-6250"/>
                </a:stretch>
              </a:blipFill>
            </p:spPr>
            <p:txBody>
              <a:bodyPr/>
              <a:lstStyle/>
              <a:p>
                <a:r>
                  <a:rPr lang="pt-BR">
                    <a:noFill/>
                  </a:rPr>
                  <a:t> </a:t>
                </a:r>
              </a:p>
            </p:txBody>
          </p:sp>
        </mc:Fallback>
      </mc:AlternateContent>
      <p:cxnSp>
        <p:nvCxnSpPr>
          <p:cNvPr id="103" name="Straight Connector 102"/>
          <p:cNvCxnSpPr/>
          <p:nvPr/>
        </p:nvCxnSpPr>
        <p:spPr>
          <a:xfrm>
            <a:off x="1864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2016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168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2321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2473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2626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778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2930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083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235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3388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540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692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845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997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4150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302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454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607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4759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4912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5064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5216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5369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5521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674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5826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5978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6131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283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6436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6588459"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730021" y="2198698"/>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67310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68834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70358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71882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73406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7493031"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4622859" y="2757874"/>
            <a:ext cx="288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3135092" y="2237014"/>
            <a:ext cx="0" cy="1008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9" name="TextBox 198"/>
              <p:cNvSpPr txBox="1"/>
              <p:nvPr/>
            </p:nvSpPr>
            <p:spPr>
              <a:xfrm>
                <a:off x="1152617" y="2043880"/>
                <a:ext cx="517065"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m:t>
                      </m:r>
                      <m:rad>
                        <m:radPr>
                          <m:degHide m:val="on"/>
                          <m:ctrlPr>
                            <a:rPr lang="en-US" b="0" i="1" smtClean="0">
                              <a:latin typeface="Cambria Math" panose="02040503050406030204" pitchFamily="18" charset="0"/>
                            </a:rPr>
                          </m:ctrlPr>
                        </m:radPr>
                        <m:deg/>
                        <m:e>
                          <m:r>
                            <a:rPr lang="en-US" b="0" i="1" smtClean="0">
                              <a:latin typeface="Cambria Math" charset="0"/>
                            </a:rPr>
                            <m:t>2</m:t>
                          </m:r>
                        </m:e>
                      </m:rad>
                    </m:oMath>
                  </m:oMathPara>
                </a14:m>
                <a:endParaRPr lang="pt-BR" dirty="0"/>
              </a:p>
            </p:txBody>
          </p:sp>
        </mc:Choice>
        <mc:Fallback xmlns="">
          <p:sp>
            <p:nvSpPr>
              <p:cNvPr id="199" name="TextBox 198"/>
              <p:cNvSpPr txBox="1">
                <a:spLocks noRot="1" noChangeAspect="1" noMove="1" noResize="1" noEditPoints="1" noAdjustHandles="1" noChangeArrowheads="1" noChangeShapeType="1" noTextEdit="1"/>
              </p:cNvSpPr>
              <p:nvPr/>
            </p:nvSpPr>
            <p:spPr>
              <a:xfrm>
                <a:off x="1152617" y="2043880"/>
                <a:ext cx="517065" cy="309637"/>
              </a:xfrm>
              <a:prstGeom prst="rect">
                <a:avLst/>
              </a:prstGeom>
              <a:blipFill rotWithShape="0">
                <a:blip r:embed="rId6"/>
                <a:stretch>
                  <a:fillRect l="-7059" t="-76471" r="-10588" b="-52941"/>
                </a:stretch>
              </a:blipFill>
            </p:spPr>
            <p:txBody>
              <a:bodyPr/>
              <a:lstStyle/>
              <a:p>
                <a:r>
                  <a:rPr lang="pt-BR">
                    <a:noFill/>
                  </a:rPr>
                  <a:t> </a:t>
                </a:r>
              </a:p>
            </p:txBody>
          </p:sp>
        </mc:Fallback>
      </mc:AlternateContent>
      <p:cxnSp>
        <p:nvCxnSpPr>
          <p:cNvPr id="201" name="Straight Connector 200"/>
          <p:cNvCxnSpPr/>
          <p:nvPr/>
        </p:nvCxnSpPr>
        <p:spPr>
          <a:xfrm>
            <a:off x="3135092" y="3291002"/>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TextBox 201"/>
              <p:cNvSpPr txBox="1"/>
              <p:nvPr/>
            </p:nvSpPr>
            <p:spPr>
              <a:xfrm>
                <a:off x="1155589" y="3082636"/>
                <a:ext cx="517065"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m:t>
                      </m:r>
                      <m:rad>
                        <m:radPr>
                          <m:degHide m:val="on"/>
                          <m:ctrlPr>
                            <a:rPr lang="en-US" b="0" i="1" smtClean="0">
                              <a:latin typeface="Cambria Math" panose="02040503050406030204" pitchFamily="18" charset="0"/>
                            </a:rPr>
                          </m:ctrlPr>
                        </m:radPr>
                        <m:deg/>
                        <m:e>
                          <m:r>
                            <a:rPr lang="en-US" b="0" i="1" smtClean="0">
                              <a:latin typeface="Cambria Math" charset="0"/>
                            </a:rPr>
                            <m:t>2</m:t>
                          </m:r>
                        </m:e>
                      </m:rad>
                    </m:oMath>
                  </m:oMathPara>
                </a14:m>
                <a:endParaRPr lang="pt-BR" dirty="0"/>
              </a:p>
            </p:txBody>
          </p:sp>
        </mc:Choice>
        <mc:Fallback xmlns="">
          <p:sp>
            <p:nvSpPr>
              <p:cNvPr id="202" name="TextBox 201"/>
              <p:cNvSpPr txBox="1">
                <a:spLocks noRot="1" noChangeAspect="1" noMove="1" noResize="1" noEditPoints="1" noAdjustHandles="1" noChangeArrowheads="1" noChangeShapeType="1" noTextEdit="1"/>
              </p:cNvSpPr>
              <p:nvPr/>
            </p:nvSpPr>
            <p:spPr>
              <a:xfrm>
                <a:off x="1155589" y="3082636"/>
                <a:ext cx="517065" cy="309637"/>
              </a:xfrm>
              <a:prstGeom prst="rect">
                <a:avLst/>
              </a:prstGeom>
              <a:blipFill rotWithShape="0">
                <a:blip r:embed="rId7"/>
                <a:stretch>
                  <a:fillRect l="-1190" t="-80000" r="-10714" b="-54000"/>
                </a:stretch>
              </a:blipFill>
            </p:spPr>
            <p:txBody>
              <a:bodyPr/>
              <a:lstStyle/>
              <a:p>
                <a:r>
                  <a:rPr lang="pt-BR">
                    <a:noFill/>
                  </a:rPr>
                  <a:t> </a:t>
                </a:r>
              </a:p>
            </p:txBody>
          </p:sp>
        </mc:Fallback>
      </mc:AlternateContent>
      <p:cxnSp>
        <p:nvCxnSpPr>
          <p:cNvPr id="203" name="Straight Connector 202"/>
          <p:cNvCxnSpPr/>
          <p:nvPr/>
        </p:nvCxnSpPr>
        <p:spPr>
          <a:xfrm>
            <a:off x="7502859" y="4780652"/>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a:off x="6062859" y="5284652"/>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4607264" y="4196623"/>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a:off x="6003866" y="4193565"/>
            <a:ext cx="0" cy="109108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8" name="TextBox 207"/>
              <p:cNvSpPr txBox="1"/>
              <p:nvPr/>
            </p:nvSpPr>
            <p:spPr>
              <a:xfrm>
                <a:off x="1114679" y="4138986"/>
                <a:ext cx="517065"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m:t>
                      </m:r>
                      <m:rad>
                        <m:radPr>
                          <m:degHide m:val="on"/>
                          <m:ctrlPr>
                            <a:rPr lang="en-US" b="0" i="1" smtClean="0">
                              <a:latin typeface="Cambria Math" panose="02040503050406030204" pitchFamily="18" charset="0"/>
                            </a:rPr>
                          </m:ctrlPr>
                        </m:radPr>
                        <m:deg/>
                        <m:e>
                          <m:r>
                            <a:rPr lang="en-US" b="0" i="1" smtClean="0">
                              <a:latin typeface="Cambria Math" charset="0"/>
                            </a:rPr>
                            <m:t>2</m:t>
                          </m:r>
                        </m:e>
                      </m:rad>
                    </m:oMath>
                  </m:oMathPara>
                </a14:m>
                <a:endParaRPr lang="pt-BR" dirty="0"/>
              </a:p>
            </p:txBody>
          </p:sp>
        </mc:Choice>
        <mc:Fallback xmlns="">
          <p:sp>
            <p:nvSpPr>
              <p:cNvPr id="208" name="TextBox 207"/>
              <p:cNvSpPr txBox="1">
                <a:spLocks noRot="1" noChangeAspect="1" noMove="1" noResize="1" noEditPoints="1" noAdjustHandles="1" noChangeArrowheads="1" noChangeShapeType="1" noTextEdit="1"/>
              </p:cNvSpPr>
              <p:nvPr/>
            </p:nvSpPr>
            <p:spPr>
              <a:xfrm>
                <a:off x="1114679" y="4138986"/>
                <a:ext cx="517065" cy="309637"/>
              </a:xfrm>
              <a:prstGeom prst="rect">
                <a:avLst/>
              </a:prstGeom>
              <a:blipFill rotWithShape="0">
                <a:blip r:embed="rId8"/>
                <a:stretch>
                  <a:fillRect l="-8235" t="-76471" r="-9412" b="-5294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09" name="TextBox 208"/>
              <p:cNvSpPr txBox="1"/>
              <p:nvPr/>
            </p:nvSpPr>
            <p:spPr>
              <a:xfrm>
                <a:off x="1117651" y="5177742"/>
                <a:ext cx="517065" cy="30963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m:t>
                      </m:r>
                      <m:rad>
                        <m:radPr>
                          <m:degHide m:val="on"/>
                          <m:ctrlPr>
                            <a:rPr lang="en-US" b="0" i="1" smtClean="0">
                              <a:latin typeface="Cambria Math" panose="02040503050406030204" pitchFamily="18" charset="0"/>
                            </a:rPr>
                          </m:ctrlPr>
                        </m:radPr>
                        <m:deg/>
                        <m:e>
                          <m:r>
                            <a:rPr lang="en-US" b="0" i="1" smtClean="0">
                              <a:latin typeface="Cambria Math" charset="0"/>
                            </a:rPr>
                            <m:t>2</m:t>
                          </m:r>
                        </m:e>
                      </m:rad>
                    </m:oMath>
                  </m:oMathPara>
                </a14:m>
                <a:endParaRPr lang="pt-BR" dirty="0"/>
              </a:p>
            </p:txBody>
          </p:sp>
        </mc:Choice>
        <mc:Fallback xmlns="">
          <p:sp>
            <p:nvSpPr>
              <p:cNvPr id="209" name="TextBox 208"/>
              <p:cNvSpPr txBox="1">
                <a:spLocks noRot="1" noChangeAspect="1" noMove="1" noResize="1" noEditPoints="1" noAdjustHandles="1" noChangeArrowheads="1" noChangeShapeType="1" noTextEdit="1"/>
              </p:cNvSpPr>
              <p:nvPr/>
            </p:nvSpPr>
            <p:spPr>
              <a:xfrm>
                <a:off x="1117651" y="5177742"/>
                <a:ext cx="517065" cy="309637"/>
              </a:xfrm>
              <a:prstGeom prst="rect">
                <a:avLst/>
              </a:prstGeom>
              <a:blipFill rotWithShape="0">
                <a:blip r:embed="rId9"/>
                <a:stretch>
                  <a:fillRect t="-76471" r="-10588" b="-52941"/>
                </a:stretch>
              </a:blipFill>
            </p:spPr>
            <p:txBody>
              <a:bodyPr/>
              <a:lstStyle/>
              <a:p>
                <a:r>
                  <a:rPr lang="pt-BR">
                    <a:noFill/>
                  </a:rPr>
                  <a:t> </a:t>
                </a:r>
              </a:p>
            </p:txBody>
          </p:sp>
        </mc:Fallback>
      </mc:AlternateContent>
      <p:cxnSp>
        <p:nvCxnSpPr>
          <p:cNvPr id="210" name="Straight Connector 209"/>
          <p:cNvCxnSpPr/>
          <p:nvPr/>
        </p:nvCxnSpPr>
        <p:spPr>
          <a:xfrm>
            <a:off x="4617092" y="4196623"/>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9961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cxnSp>
        <p:nvCxnSpPr>
          <p:cNvPr id="96" name="Straight Arrow Connector 95"/>
          <p:cNvCxnSpPr>
            <a:stCxn id="96" idx="0"/>
          </p:cNvCxnSpPr>
          <p:nvPr/>
        </p:nvCxnSpPr>
        <p:spPr>
          <a:xfrm flipV="1">
            <a:off x="1715733" y="1899402"/>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97" name="TextBox 96"/>
              <p:cNvSpPr txBox="1"/>
              <p:nvPr/>
            </p:nvSpPr>
            <p:spPr>
              <a:xfrm>
                <a:off x="1841328" y="1760902"/>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4</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97" name="TextBox 96"/>
              <p:cNvSpPr txBox="1">
                <a:spLocks noRot="1" noChangeAspect="1" noMove="1" noResize="1" noEditPoints="1" noAdjustHandles="1" noChangeArrowheads="1" noChangeShapeType="1" noTextEdit="1"/>
              </p:cNvSpPr>
              <p:nvPr/>
            </p:nvSpPr>
            <p:spPr>
              <a:xfrm>
                <a:off x="1841328" y="1760902"/>
                <a:ext cx="532110" cy="276999"/>
              </a:xfrm>
              <a:prstGeom prst="rect">
                <a:avLst/>
              </a:prstGeom>
              <a:blipFill rotWithShape="0">
                <a:blip r:embed="rId2"/>
                <a:stretch>
                  <a:fillRect l="-16092" r="-25287" b="-37778"/>
                </a:stretch>
              </a:blipFill>
            </p:spPr>
            <p:txBody>
              <a:bodyPr/>
              <a:lstStyle/>
              <a:p>
                <a:r>
                  <a:rPr lang="pt-BR">
                    <a:noFill/>
                  </a:rPr>
                  <a:t> </a:t>
                </a:r>
              </a:p>
            </p:txBody>
          </p:sp>
        </mc:Fallback>
      </mc:AlternateContent>
      <p:cxnSp>
        <p:nvCxnSpPr>
          <p:cNvPr id="98" name="Straight Connector 97"/>
          <p:cNvCxnSpPr/>
          <p:nvPr/>
        </p:nvCxnSpPr>
        <p:spPr>
          <a:xfrm>
            <a:off x="3093092" y="2741014"/>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1" name="Line 108"/>
          <p:cNvSpPr>
            <a:spLocks noChangeShapeType="1"/>
          </p:cNvSpPr>
          <p:nvPr/>
        </p:nvSpPr>
        <p:spPr bwMode="auto">
          <a:xfrm>
            <a:off x="1746077" y="2755690"/>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02" name="TextBox 101"/>
              <p:cNvSpPr txBox="1"/>
              <p:nvPr/>
            </p:nvSpPr>
            <p:spPr>
              <a:xfrm>
                <a:off x="7961369" y="2741015"/>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02" name="TextBox 101"/>
              <p:cNvSpPr txBox="1">
                <a:spLocks noRot="1" noChangeAspect="1" noMove="1" noResize="1" noEditPoints="1" noAdjustHandles="1" noChangeArrowheads="1" noChangeShapeType="1" noTextEdit="1"/>
              </p:cNvSpPr>
              <p:nvPr/>
            </p:nvSpPr>
            <p:spPr>
              <a:xfrm>
                <a:off x="7961369" y="2741015"/>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03" name="Straight Connector 102"/>
          <p:cNvCxnSpPr/>
          <p:nvPr/>
        </p:nvCxnSpPr>
        <p:spPr>
          <a:xfrm>
            <a:off x="1864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2016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168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2321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2473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2626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778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2930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083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235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3388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540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692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845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997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4150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302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454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607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4759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4912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5064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5216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5369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5521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674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58264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59788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61312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2836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6436064"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6588459" y="274101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1730021" y="2198698"/>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67310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68834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70358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71882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7340636"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7493031" y="276068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3133263" y="2757874"/>
            <a:ext cx="43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2406448" y="2198698"/>
            <a:ext cx="0" cy="1008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9" name="TextBox 198"/>
              <p:cNvSpPr txBox="1"/>
              <p:nvPr/>
            </p:nvSpPr>
            <p:spPr>
              <a:xfrm>
                <a:off x="1152617" y="2043880"/>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199" name="TextBox 198"/>
              <p:cNvSpPr txBox="1">
                <a:spLocks noRot="1" noChangeAspect="1" noMove="1" noResize="1" noEditPoints="1" noAdjustHandles="1" noChangeArrowheads="1" noChangeShapeType="1" noTextEdit="1"/>
              </p:cNvSpPr>
              <p:nvPr/>
            </p:nvSpPr>
            <p:spPr>
              <a:xfrm>
                <a:off x="1152617" y="2043880"/>
                <a:ext cx="365485" cy="276999"/>
              </a:xfrm>
              <a:prstGeom prst="rect">
                <a:avLst/>
              </a:prstGeom>
              <a:blipFill rotWithShape="0">
                <a:blip r:embed="rId4"/>
                <a:stretch>
                  <a:fillRect l="-11667" r="-15000" b="-8696"/>
                </a:stretch>
              </a:blipFill>
            </p:spPr>
            <p:txBody>
              <a:bodyPr/>
              <a:lstStyle/>
              <a:p>
                <a:r>
                  <a:rPr lang="pt-BR">
                    <a:noFill/>
                  </a:rPr>
                  <a:t> </a:t>
                </a:r>
              </a:p>
            </p:txBody>
          </p:sp>
        </mc:Fallback>
      </mc:AlternateContent>
      <p:cxnSp>
        <p:nvCxnSpPr>
          <p:cNvPr id="201" name="Straight Connector 200"/>
          <p:cNvCxnSpPr/>
          <p:nvPr/>
        </p:nvCxnSpPr>
        <p:spPr>
          <a:xfrm>
            <a:off x="2406448" y="3270014"/>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TextBox 201"/>
              <p:cNvSpPr txBox="1"/>
              <p:nvPr/>
            </p:nvSpPr>
            <p:spPr>
              <a:xfrm>
                <a:off x="1155589" y="3082636"/>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02" name="TextBox 201"/>
              <p:cNvSpPr txBox="1">
                <a:spLocks noRot="1" noChangeAspect="1" noMove="1" noResize="1" noEditPoints="1" noAdjustHandles="1" noChangeArrowheads="1" noChangeShapeType="1" noTextEdit="1"/>
              </p:cNvSpPr>
              <p:nvPr/>
            </p:nvSpPr>
            <p:spPr>
              <a:xfrm>
                <a:off x="1155589" y="3082636"/>
                <a:ext cx="365485" cy="276999"/>
              </a:xfrm>
              <a:prstGeom prst="rect">
                <a:avLst/>
              </a:prstGeom>
              <a:blipFill rotWithShape="0">
                <a:blip r:embed="rId5"/>
                <a:stretch>
                  <a:fillRect l="-3333" r="-13333" b="-8889"/>
                </a:stretch>
              </a:blipFill>
            </p:spPr>
            <p:txBody>
              <a:bodyPr/>
              <a:lstStyle/>
              <a:p>
                <a:r>
                  <a:rPr lang="pt-BR">
                    <a:noFill/>
                  </a:rPr>
                  <a:t> </a:t>
                </a:r>
              </a:p>
            </p:txBody>
          </p:sp>
        </mc:Fallback>
      </mc:AlternateContent>
      <p:cxnSp>
        <p:nvCxnSpPr>
          <p:cNvPr id="111" name="Straight Arrow Connector 110"/>
          <p:cNvCxnSpPr>
            <a:stCxn id="111" idx="0"/>
          </p:cNvCxnSpPr>
          <p:nvPr/>
        </p:nvCxnSpPr>
        <p:spPr>
          <a:xfrm flipV="1">
            <a:off x="1701445" y="3888477"/>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20" name="TextBox 119"/>
              <p:cNvSpPr txBox="1"/>
              <p:nvPr/>
            </p:nvSpPr>
            <p:spPr>
              <a:xfrm>
                <a:off x="1827040" y="3749977"/>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5</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20" name="TextBox 119"/>
              <p:cNvSpPr txBox="1">
                <a:spLocks noRot="1" noChangeAspect="1" noMove="1" noResize="1" noEditPoints="1" noAdjustHandles="1" noChangeArrowheads="1" noChangeShapeType="1" noTextEdit="1"/>
              </p:cNvSpPr>
              <p:nvPr/>
            </p:nvSpPr>
            <p:spPr>
              <a:xfrm>
                <a:off x="1827040" y="3749977"/>
                <a:ext cx="532110" cy="276999"/>
              </a:xfrm>
              <a:prstGeom prst="rect">
                <a:avLst/>
              </a:prstGeom>
              <a:blipFill rotWithShape="0">
                <a:blip r:embed="rId6"/>
                <a:stretch>
                  <a:fillRect l="-16092" r="-25287" b="-34783"/>
                </a:stretch>
              </a:blipFill>
            </p:spPr>
            <p:txBody>
              <a:bodyPr/>
              <a:lstStyle/>
              <a:p>
                <a:r>
                  <a:rPr lang="pt-BR">
                    <a:noFill/>
                  </a:rPr>
                  <a:t> </a:t>
                </a:r>
              </a:p>
            </p:txBody>
          </p:sp>
        </mc:Fallback>
      </mc:AlternateContent>
      <p:cxnSp>
        <p:nvCxnSpPr>
          <p:cNvPr id="123" name="Straight Connector 122"/>
          <p:cNvCxnSpPr/>
          <p:nvPr/>
        </p:nvCxnSpPr>
        <p:spPr>
          <a:xfrm>
            <a:off x="4568388" y="4730089"/>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4" name="Line 108"/>
          <p:cNvSpPr>
            <a:spLocks noChangeShapeType="1"/>
          </p:cNvSpPr>
          <p:nvPr/>
        </p:nvSpPr>
        <p:spPr bwMode="auto">
          <a:xfrm>
            <a:off x="1731789" y="4744765"/>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25" name="TextBox 124"/>
              <p:cNvSpPr txBox="1"/>
              <p:nvPr/>
            </p:nvSpPr>
            <p:spPr>
              <a:xfrm>
                <a:off x="7947081" y="4730090"/>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25" name="TextBox 124"/>
              <p:cNvSpPr txBox="1">
                <a:spLocks noRot="1" noChangeAspect="1" noMove="1" noResize="1" noEditPoints="1" noAdjustHandles="1" noChangeArrowheads="1" noChangeShapeType="1" noTextEdit="1"/>
              </p:cNvSpPr>
              <p:nvPr/>
            </p:nvSpPr>
            <p:spPr>
              <a:xfrm>
                <a:off x="7947081" y="4730090"/>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27" name="Straight Connector 126"/>
          <p:cNvCxnSpPr/>
          <p:nvPr/>
        </p:nvCxnSpPr>
        <p:spPr>
          <a:xfrm>
            <a:off x="1849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2002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2154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2306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2459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2611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2764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2916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3068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3221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3373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526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678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830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983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4135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288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4440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4592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4745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897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5050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202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354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507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5659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58121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59645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61169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2693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6421776"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6574171" y="4730089"/>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3205317" y="4187773"/>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6716748"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6869148"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7021548"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7173948"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7326348"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7478743" y="4749757"/>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4608565" y="4732201"/>
            <a:ext cx="288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3881744" y="4187773"/>
            <a:ext cx="0" cy="1008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1" name="TextBox 240"/>
              <p:cNvSpPr txBox="1"/>
              <p:nvPr/>
            </p:nvSpPr>
            <p:spPr>
              <a:xfrm>
                <a:off x="1138329" y="4032955"/>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41" name="TextBox 240"/>
              <p:cNvSpPr txBox="1">
                <a:spLocks noRot="1" noChangeAspect="1" noMove="1" noResize="1" noEditPoints="1" noAdjustHandles="1" noChangeArrowheads="1" noChangeShapeType="1" noTextEdit="1"/>
              </p:cNvSpPr>
              <p:nvPr/>
            </p:nvSpPr>
            <p:spPr>
              <a:xfrm>
                <a:off x="1138329" y="4032955"/>
                <a:ext cx="365485" cy="276999"/>
              </a:xfrm>
              <a:prstGeom prst="rect">
                <a:avLst/>
              </a:prstGeom>
              <a:blipFill rotWithShape="0">
                <a:blip r:embed="rId7"/>
                <a:stretch>
                  <a:fillRect l="-13333" r="-13333" b="-8889"/>
                </a:stretch>
              </a:blipFill>
            </p:spPr>
            <p:txBody>
              <a:bodyPr/>
              <a:lstStyle/>
              <a:p>
                <a:r>
                  <a:rPr lang="pt-BR">
                    <a:noFill/>
                  </a:rPr>
                  <a:t> </a:t>
                </a:r>
              </a:p>
            </p:txBody>
          </p:sp>
        </mc:Fallback>
      </mc:AlternateContent>
      <p:cxnSp>
        <p:nvCxnSpPr>
          <p:cNvPr id="242" name="Straight Connector 241"/>
          <p:cNvCxnSpPr/>
          <p:nvPr/>
        </p:nvCxnSpPr>
        <p:spPr>
          <a:xfrm>
            <a:off x="3881744" y="5259089"/>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3" name="TextBox 242"/>
              <p:cNvSpPr txBox="1"/>
              <p:nvPr/>
            </p:nvSpPr>
            <p:spPr>
              <a:xfrm>
                <a:off x="1141301" y="5071711"/>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43" name="TextBox 242"/>
              <p:cNvSpPr txBox="1">
                <a:spLocks noRot="1" noChangeAspect="1" noMove="1" noResize="1" noEditPoints="1" noAdjustHandles="1" noChangeArrowheads="1" noChangeShapeType="1" noTextEdit="1"/>
              </p:cNvSpPr>
              <p:nvPr/>
            </p:nvSpPr>
            <p:spPr>
              <a:xfrm>
                <a:off x="1141301" y="5071711"/>
                <a:ext cx="365485" cy="276999"/>
              </a:xfrm>
              <a:prstGeom prst="rect">
                <a:avLst/>
              </a:prstGeom>
              <a:blipFill rotWithShape="0">
                <a:blip r:embed="rId5"/>
                <a:stretch>
                  <a:fillRect l="-1667" r="-15000" b="-8889"/>
                </a:stretch>
              </a:blipFill>
            </p:spPr>
            <p:txBody>
              <a:bodyPr/>
              <a:lstStyle/>
              <a:p>
                <a:r>
                  <a:rPr lang="pt-BR">
                    <a:noFill/>
                  </a:rPr>
                  <a:t> </a:t>
                </a:r>
              </a:p>
            </p:txBody>
          </p:sp>
        </mc:Fallback>
      </mc:AlternateContent>
      <p:cxnSp>
        <p:nvCxnSpPr>
          <p:cNvPr id="244" name="Straight Connector 243"/>
          <p:cNvCxnSpPr/>
          <p:nvPr/>
        </p:nvCxnSpPr>
        <p:spPr>
          <a:xfrm>
            <a:off x="3205317" y="4187773"/>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724168" y="4730089"/>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87162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pt-BR"/>
          </a:p>
        </p:txBody>
      </p:sp>
      <p:cxnSp>
        <p:nvCxnSpPr>
          <p:cNvPr id="96" name="Straight Arrow Connector 95"/>
          <p:cNvCxnSpPr>
            <a:stCxn id="96" idx="0"/>
          </p:cNvCxnSpPr>
          <p:nvPr/>
        </p:nvCxnSpPr>
        <p:spPr>
          <a:xfrm flipV="1">
            <a:off x="1569166" y="4224994"/>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97" name="TextBox 96"/>
              <p:cNvSpPr txBox="1"/>
              <p:nvPr/>
            </p:nvSpPr>
            <p:spPr>
              <a:xfrm>
                <a:off x="1694761" y="4086494"/>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7</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97" name="TextBox 96"/>
              <p:cNvSpPr txBox="1">
                <a:spLocks noRot="1" noChangeAspect="1" noMove="1" noResize="1" noEditPoints="1" noAdjustHandles="1" noChangeArrowheads="1" noChangeShapeType="1" noTextEdit="1"/>
              </p:cNvSpPr>
              <p:nvPr/>
            </p:nvSpPr>
            <p:spPr>
              <a:xfrm>
                <a:off x="1694761" y="4086494"/>
                <a:ext cx="532110" cy="276999"/>
              </a:xfrm>
              <a:prstGeom prst="rect">
                <a:avLst/>
              </a:prstGeom>
              <a:blipFill rotWithShape="0">
                <a:blip r:embed="rId2"/>
                <a:stretch>
                  <a:fillRect l="-16092" r="-25287" b="-34783"/>
                </a:stretch>
              </a:blipFill>
            </p:spPr>
            <p:txBody>
              <a:bodyPr/>
              <a:lstStyle/>
              <a:p>
                <a:r>
                  <a:rPr lang="pt-BR">
                    <a:noFill/>
                  </a:rPr>
                  <a:t> </a:t>
                </a:r>
              </a:p>
            </p:txBody>
          </p:sp>
        </mc:Fallback>
      </mc:AlternateContent>
      <p:cxnSp>
        <p:nvCxnSpPr>
          <p:cNvPr id="98" name="Straight Connector 97"/>
          <p:cNvCxnSpPr/>
          <p:nvPr/>
        </p:nvCxnSpPr>
        <p:spPr>
          <a:xfrm>
            <a:off x="7352886" y="5066606"/>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1" name="Line 108"/>
          <p:cNvSpPr>
            <a:spLocks noChangeShapeType="1"/>
          </p:cNvSpPr>
          <p:nvPr/>
        </p:nvSpPr>
        <p:spPr bwMode="auto">
          <a:xfrm>
            <a:off x="1599510" y="5081282"/>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02" name="TextBox 101"/>
              <p:cNvSpPr txBox="1"/>
              <p:nvPr/>
            </p:nvSpPr>
            <p:spPr>
              <a:xfrm>
                <a:off x="7814802" y="5066607"/>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02" name="TextBox 101"/>
              <p:cNvSpPr txBox="1">
                <a:spLocks noRot="1" noChangeAspect="1" noMove="1" noResize="1" noEditPoints="1" noAdjustHandles="1" noChangeArrowheads="1" noChangeShapeType="1" noTextEdit="1"/>
              </p:cNvSpPr>
              <p:nvPr/>
            </p:nvSpPr>
            <p:spPr>
              <a:xfrm>
                <a:off x="7814802" y="5066607"/>
                <a:ext cx="194540" cy="276999"/>
              </a:xfrm>
              <a:prstGeom prst="rect">
                <a:avLst/>
              </a:prstGeom>
              <a:blipFill rotWithShape="0">
                <a:blip r:embed="rId3"/>
                <a:stretch>
                  <a:fillRect l="-15625" r="-6250"/>
                </a:stretch>
              </a:blipFill>
            </p:spPr>
            <p:txBody>
              <a:bodyPr/>
              <a:lstStyle/>
              <a:p>
                <a:r>
                  <a:rPr lang="pt-BR">
                    <a:noFill/>
                  </a:rPr>
                  <a:t> </a:t>
                </a:r>
              </a:p>
            </p:txBody>
          </p:sp>
        </mc:Fallback>
      </mc:AlternateContent>
      <p:cxnSp>
        <p:nvCxnSpPr>
          <p:cNvPr id="103" name="Straight Connector 102"/>
          <p:cNvCxnSpPr/>
          <p:nvPr/>
        </p:nvCxnSpPr>
        <p:spPr>
          <a:xfrm>
            <a:off x="1717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1869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2022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2174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2327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2479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631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2784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2936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089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3241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393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546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698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851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4003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155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308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460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4613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4765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917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5070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5222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5375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5527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56798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58322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59846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61370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6289497"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6441892" y="5066606"/>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5989815" y="4524290"/>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6584469"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6736869"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6889269"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7041669"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a:off x="7194069"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a:off x="7346464" y="508627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a:off x="1650409" y="5066606"/>
            <a:ext cx="43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p:cNvCxnSpPr/>
          <p:nvPr/>
        </p:nvCxnSpPr>
        <p:spPr>
          <a:xfrm>
            <a:off x="6666242" y="4524290"/>
            <a:ext cx="0" cy="1008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9" name="TextBox 198"/>
              <p:cNvSpPr txBox="1"/>
              <p:nvPr/>
            </p:nvSpPr>
            <p:spPr>
              <a:xfrm>
                <a:off x="1006050" y="4369472"/>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199" name="TextBox 198"/>
              <p:cNvSpPr txBox="1">
                <a:spLocks noRot="1" noChangeAspect="1" noMove="1" noResize="1" noEditPoints="1" noAdjustHandles="1" noChangeArrowheads="1" noChangeShapeType="1" noTextEdit="1"/>
              </p:cNvSpPr>
              <p:nvPr/>
            </p:nvSpPr>
            <p:spPr>
              <a:xfrm>
                <a:off x="1006050" y="4369472"/>
                <a:ext cx="365485" cy="276999"/>
              </a:xfrm>
              <a:prstGeom prst="rect">
                <a:avLst/>
              </a:prstGeom>
              <a:blipFill rotWithShape="0">
                <a:blip r:embed="rId4"/>
                <a:stretch>
                  <a:fillRect l="-11667" r="-15000" b="-8889"/>
                </a:stretch>
              </a:blipFill>
            </p:spPr>
            <p:txBody>
              <a:bodyPr/>
              <a:lstStyle/>
              <a:p>
                <a:r>
                  <a:rPr lang="pt-BR">
                    <a:noFill/>
                  </a:rPr>
                  <a:t> </a:t>
                </a:r>
              </a:p>
            </p:txBody>
          </p:sp>
        </mc:Fallback>
      </mc:AlternateContent>
      <p:cxnSp>
        <p:nvCxnSpPr>
          <p:cNvPr id="201" name="Straight Connector 200"/>
          <p:cNvCxnSpPr/>
          <p:nvPr/>
        </p:nvCxnSpPr>
        <p:spPr>
          <a:xfrm>
            <a:off x="6666242" y="5595606"/>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2" name="TextBox 201"/>
              <p:cNvSpPr txBox="1"/>
              <p:nvPr/>
            </p:nvSpPr>
            <p:spPr>
              <a:xfrm>
                <a:off x="1009022" y="5408228"/>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02" name="TextBox 201"/>
              <p:cNvSpPr txBox="1">
                <a:spLocks noRot="1" noChangeAspect="1" noMove="1" noResize="1" noEditPoints="1" noAdjustHandles="1" noChangeArrowheads="1" noChangeShapeType="1" noTextEdit="1"/>
              </p:cNvSpPr>
              <p:nvPr/>
            </p:nvSpPr>
            <p:spPr>
              <a:xfrm>
                <a:off x="1009022" y="5408228"/>
                <a:ext cx="365485" cy="276999"/>
              </a:xfrm>
              <a:prstGeom prst="rect">
                <a:avLst/>
              </a:prstGeom>
              <a:blipFill rotWithShape="0">
                <a:blip r:embed="rId5"/>
                <a:stretch>
                  <a:fillRect l="-3390" r="-15254" b="-8696"/>
                </a:stretch>
              </a:blipFill>
            </p:spPr>
            <p:txBody>
              <a:bodyPr/>
              <a:lstStyle/>
              <a:p>
                <a:r>
                  <a:rPr lang="pt-BR">
                    <a:noFill/>
                  </a:rPr>
                  <a:t> </a:t>
                </a:r>
              </a:p>
            </p:txBody>
          </p:sp>
        </mc:Fallback>
      </mc:AlternateContent>
      <p:cxnSp>
        <p:nvCxnSpPr>
          <p:cNvPr id="111" name="Straight Arrow Connector 110"/>
          <p:cNvCxnSpPr>
            <a:stCxn id="111" idx="0"/>
          </p:cNvCxnSpPr>
          <p:nvPr/>
        </p:nvCxnSpPr>
        <p:spPr>
          <a:xfrm flipV="1">
            <a:off x="1538822" y="1966942"/>
            <a:ext cx="14288" cy="1640195"/>
          </a:xfrm>
          <a:prstGeom prst="straightConnector1">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cxnSp>
      <mc:AlternateContent xmlns:mc="http://schemas.openxmlformats.org/markup-compatibility/2006" xmlns:a14="http://schemas.microsoft.com/office/drawing/2010/main">
        <mc:Choice Requires="a14">
          <p:sp>
            <p:nvSpPr>
              <p:cNvPr id="120" name="TextBox 119"/>
              <p:cNvSpPr txBox="1"/>
              <p:nvPr/>
            </p:nvSpPr>
            <p:spPr>
              <a:xfrm>
                <a:off x="1607932" y="1757281"/>
                <a:ext cx="532110"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h</m:t>
                          </m:r>
                        </m:e>
                        <m:sub>
                          <m:r>
                            <a:rPr lang="en-US" b="0" i="1" smtClean="0">
                              <a:latin typeface="Cambria Math" charset="0"/>
                            </a:rPr>
                            <m:t>6</m:t>
                          </m:r>
                        </m:sub>
                      </m:sSub>
                      <m:r>
                        <a:rPr lang="en-US" b="0" i="1" smtClean="0">
                          <a:latin typeface="Cambria Math" charset="0"/>
                        </a:rPr>
                        <m:t>(</m:t>
                      </m:r>
                      <m:r>
                        <a:rPr lang="en-US" b="0" i="1" smtClean="0">
                          <a:latin typeface="Cambria Math" charset="0"/>
                        </a:rPr>
                        <m:t>𝑥</m:t>
                      </m:r>
                      <m:r>
                        <a:rPr lang="en-US" b="0" i="1" smtClean="0">
                          <a:latin typeface="Cambria Math" charset="0"/>
                        </a:rPr>
                        <m:t>)</m:t>
                      </m:r>
                    </m:oMath>
                  </m:oMathPara>
                </a14:m>
                <a:endParaRPr lang="pt-BR" dirty="0"/>
              </a:p>
            </p:txBody>
          </p:sp>
        </mc:Choice>
        <mc:Fallback xmlns="">
          <p:sp>
            <p:nvSpPr>
              <p:cNvPr id="120" name="TextBox 119"/>
              <p:cNvSpPr txBox="1">
                <a:spLocks noRot="1" noChangeAspect="1" noMove="1" noResize="1" noEditPoints="1" noAdjustHandles="1" noChangeArrowheads="1" noChangeShapeType="1" noTextEdit="1"/>
              </p:cNvSpPr>
              <p:nvPr/>
            </p:nvSpPr>
            <p:spPr>
              <a:xfrm>
                <a:off x="1607932" y="1757281"/>
                <a:ext cx="532110" cy="276999"/>
              </a:xfrm>
              <a:prstGeom prst="rect">
                <a:avLst/>
              </a:prstGeom>
              <a:blipFill rotWithShape="0">
                <a:blip r:embed="rId6"/>
                <a:stretch>
                  <a:fillRect l="-16092" r="-25287" b="-34783"/>
                </a:stretch>
              </a:blipFill>
            </p:spPr>
            <p:txBody>
              <a:bodyPr/>
              <a:lstStyle/>
              <a:p>
                <a:r>
                  <a:rPr lang="pt-BR">
                    <a:noFill/>
                  </a:rPr>
                  <a:t> </a:t>
                </a:r>
              </a:p>
            </p:txBody>
          </p:sp>
        </mc:Fallback>
      </mc:AlternateContent>
      <p:cxnSp>
        <p:nvCxnSpPr>
          <p:cNvPr id="123" name="Straight Connector 122"/>
          <p:cNvCxnSpPr/>
          <p:nvPr/>
        </p:nvCxnSpPr>
        <p:spPr>
          <a:xfrm>
            <a:off x="5941759" y="2808554"/>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4" name="Line 108"/>
          <p:cNvSpPr>
            <a:spLocks noChangeShapeType="1"/>
          </p:cNvSpPr>
          <p:nvPr/>
        </p:nvSpPr>
        <p:spPr bwMode="auto">
          <a:xfrm>
            <a:off x="1569166" y="2823230"/>
            <a:ext cx="621529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pt-BR" i="1"/>
          </a:p>
        </p:txBody>
      </p:sp>
      <mc:AlternateContent xmlns:mc="http://schemas.openxmlformats.org/markup-compatibility/2006" xmlns:a14="http://schemas.microsoft.com/office/drawing/2010/main">
        <mc:Choice Requires="a14">
          <p:sp>
            <p:nvSpPr>
              <p:cNvPr id="125" name="TextBox 124"/>
              <p:cNvSpPr txBox="1"/>
              <p:nvPr/>
            </p:nvSpPr>
            <p:spPr>
              <a:xfrm>
                <a:off x="7784458" y="2808555"/>
                <a:ext cx="1945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𝑥</m:t>
                      </m:r>
                    </m:oMath>
                  </m:oMathPara>
                </a14:m>
                <a:endParaRPr lang="pt-BR" dirty="0"/>
              </a:p>
            </p:txBody>
          </p:sp>
        </mc:Choice>
        <mc:Fallback xmlns="">
          <p:sp>
            <p:nvSpPr>
              <p:cNvPr id="125" name="TextBox 124"/>
              <p:cNvSpPr txBox="1">
                <a:spLocks noRot="1" noChangeAspect="1" noMove="1" noResize="1" noEditPoints="1" noAdjustHandles="1" noChangeArrowheads="1" noChangeShapeType="1" noTextEdit="1"/>
              </p:cNvSpPr>
              <p:nvPr/>
            </p:nvSpPr>
            <p:spPr>
              <a:xfrm>
                <a:off x="7784458" y="2808555"/>
                <a:ext cx="194540" cy="276999"/>
              </a:xfrm>
              <a:prstGeom prst="rect">
                <a:avLst/>
              </a:prstGeom>
              <a:blipFill rotWithShape="0">
                <a:blip r:embed="rId7"/>
                <a:stretch>
                  <a:fillRect l="-15625" r="-6250"/>
                </a:stretch>
              </a:blipFill>
            </p:spPr>
            <p:txBody>
              <a:bodyPr/>
              <a:lstStyle/>
              <a:p>
                <a:r>
                  <a:rPr lang="pt-BR">
                    <a:noFill/>
                  </a:rPr>
                  <a:t> </a:t>
                </a:r>
              </a:p>
            </p:txBody>
          </p:sp>
        </mc:Fallback>
      </mc:AlternateContent>
      <p:cxnSp>
        <p:nvCxnSpPr>
          <p:cNvPr id="127" name="Straight Connector 126"/>
          <p:cNvCxnSpPr/>
          <p:nvPr/>
        </p:nvCxnSpPr>
        <p:spPr>
          <a:xfrm>
            <a:off x="1687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1839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1991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2144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2296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2449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2601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2753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2906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a:off x="3058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a:off x="3211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3363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3515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3668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a:off x="3820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a:off x="3973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a:off x="4125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4277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4430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4582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4735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4887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a:off x="5039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192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5344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5497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56495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58019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59543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1067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6259153"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6411548" y="2808554"/>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4557897" y="2266238"/>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6554125"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6706525"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6858925"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7011325"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7163725"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7316120" y="2828222"/>
            <a:ext cx="0" cy="9776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1553110" y="2804411"/>
            <a:ext cx="3025578"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a:off x="5255115" y="2266238"/>
            <a:ext cx="0" cy="1008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1" name="TextBox 240"/>
              <p:cNvSpPr txBox="1"/>
              <p:nvPr/>
            </p:nvSpPr>
            <p:spPr>
              <a:xfrm>
                <a:off x="975706" y="2111420"/>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41" name="TextBox 240"/>
              <p:cNvSpPr txBox="1">
                <a:spLocks noRot="1" noChangeAspect="1" noMove="1" noResize="1" noEditPoints="1" noAdjustHandles="1" noChangeArrowheads="1" noChangeShapeType="1" noTextEdit="1"/>
              </p:cNvSpPr>
              <p:nvPr/>
            </p:nvSpPr>
            <p:spPr>
              <a:xfrm>
                <a:off x="975706" y="2111420"/>
                <a:ext cx="365485" cy="276999"/>
              </a:xfrm>
              <a:prstGeom prst="rect">
                <a:avLst/>
              </a:prstGeom>
              <a:blipFill rotWithShape="0">
                <a:blip r:embed="rId8"/>
                <a:stretch>
                  <a:fillRect l="-11667" r="-15000" b="-8696"/>
                </a:stretch>
              </a:blipFill>
            </p:spPr>
            <p:txBody>
              <a:bodyPr/>
              <a:lstStyle/>
              <a:p>
                <a:r>
                  <a:rPr lang="pt-BR">
                    <a:noFill/>
                  </a:rPr>
                  <a:t> </a:t>
                </a:r>
              </a:p>
            </p:txBody>
          </p:sp>
        </mc:Fallback>
      </mc:AlternateContent>
      <p:cxnSp>
        <p:nvCxnSpPr>
          <p:cNvPr id="242" name="Straight Connector 241"/>
          <p:cNvCxnSpPr/>
          <p:nvPr/>
        </p:nvCxnSpPr>
        <p:spPr>
          <a:xfrm>
            <a:off x="5255115" y="3337554"/>
            <a:ext cx="72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3" name="TextBox 242"/>
              <p:cNvSpPr txBox="1"/>
              <p:nvPr/>
            </p:nvSpPr>
            <p:spPr>
              <a:xfrm>
                <a:off x="978678" y="3150176"/>
                <a:ext cx="3654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−2</m:t>
                      </m:r>
                    </m:oMath>
                  </m:oMathPara>
                </a14:m>
                <a:endParaRPr lang="pt-BR" dirty="0"/>
              </a:p>
            </p:txBody>
          </p:sp>
        </mc:Choice>
        <mc:Fallback xmlns="">
          <p:sp>
            <p:nvSpPr>
              <p:cNvPr id="243" name="TextBox 242"/>
              <p:cNvSpPr txBox="1">
                <a:spLocks noRot="1" noChangeAspect="1" noMove="1" noResize="1" noEditPoints="1" noAdjustHandles="1" noChangeArrowheads="1" noChangeShapeType="1" noTextEdit="1"/>
              </p:cNvSpPr>
              <p:nvPr/>
            </p:nvSpPr>
            <p:spPr>
              <a:xfrm>
                <a:off x="978678" y="3150176"/>
                <a:ext cx="365485" cy="276999"/>
              </a:xfrm>
              <a:prstGeom prst="rect">
                <a:avLst/>
              </a:prstGeom>
              <a:blipFill rotWithShape="0">
                <a:blip r:embed="rId9"/>
                <a:stretch>
                  <a:fillRect l="-3390" r="-15254" b="-8889"/>
                </a:stretch>
              </a:blipFill>
            </p:spPr>
            <p:txBody>
              <a:bodyPr/>
              <a:lstStyle/>
              <a:p>
                <a:r>
                  <a:rPr lang="pt-BR">
                    <a:noFill/>
                  </a:rPr>
                  <a:t> </a:t>
                </a:r>
              </a:p>
            </p:txBody>
          </p:sp>
        </mc:Fallback>
      </mc:AlternateContent>
      <p:cxnSp>
        <p:nvCxnSpPr>
          <p:cNvPr id="244" name="Straight Connector 243"/>
          <p:cNvCxnSpPr/>
          <p:nvPr/>
        </p:nvCxnSpPr>
        <p:spPr>
          <a:xfrm>
            <a:off x="4578688" y="2266238"/>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5930186" y="2829765"/>
            <a:ext cx="1440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6010783" y="4535664"/>
            <a:ext cx="0" cy="50400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324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Transformada Haar</a:t>
            </a:r>
          </a:p>
        </p:txBody>
      </p:sp>
      <p:sp>
        <p:nvSpPr>
          <p:cNvPr id="4" name="Rectangle 3"/>
          <p:cNvSpPr/>
          <p:nvPr/>
        </p:nvSpPr>
        <p:spPr>
          <a:xfrm>
            <a:off x="990600" y="1676400"/>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ctangle 4"/>
          <p:cNvSpPr/>
          <p:nvPr/>
        </p:nvSpPr>
        <p:spPr>
          <a:xfrm>
            <a:off x="990600" y="3200400"/>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Straight Connector 6"/>
          <p:cNvCxnSpPr/>
          <p:nvPr/>
        </p:nvCxnSpPr>
        <p:spPr>
          <a:xfrm>
            <a:off x="15240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0574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5908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1242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7818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543800" y="1676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86300" y="2667000"/>
            <a:ext cx="0" cy="1600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905000" y="3200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743200" y="3200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05200" y="3200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8800" y="3200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629400" y="3200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315200" y="3186881"/>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995516" y="5410200"/>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3" name="Straight Connector 22"/>
          <p:cNvCxnSpPr/>
          <p:nvPr/>
        </p:nvCxnSpPr>
        <p:spPr>
          <a:xfrm>
            <a:off x="4691216" y="4876800"/>
            <a:ext cx="0" cy="16002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995516"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r>
                            <a:rPr lang="en-US" b="0" i="1" smtClean="0">
                              <a:latin typeface="Cambria Math"/>
                            </a:rPr>
                            <m:t>1</m:t>
                          </m:r>
                        </m:sub>
                      </m:sSub>
                    </m:oMath>
                  </m:oMathPara>
                </a14:m>
                <a:endParaRPr lang="pt-BR" dirty="0"/>
              </a:p>
            </p:txBody>
          </p:sp>
        </mc:Choice>
        <mc:Fallback xmlns="">
          <p:sp>
            <p:nvSpPr>
              <p:cNvPr id="30" name="TextBox 29"/>
              <p:cNvSpPr txBox="1">
                <a:spLocks noRot="1" noChangeAspect="1" noMove="1" noResize="1" noEditPoints="1" noAdjustHandles="1" noChangeArrowheads="1" noChangeShapeType="1" noTextEdit="1"/>
              </p:cNvSpPr>
              <p:nvPr/>
            </p:nvSpPr>
            <p:spPr>
              <a:xfrm>
                <a:off x="995516" y="1764268"/>
                <a:ext cx="528484" cy="369332"/>
              </a:xfrm>
              <a:prstGeom prst="rect">
                <a:avLst/>
              </a:prstGeom>
              <a:blipFill rotWithShape="0">
                <a:blip r:embed="rId2"/>
                <a:stretch>
                  <a:fillRect b="-147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1538748"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r>
                            <a:rPr lang="en-US" b="0" i="1" smtClean="0">
                              <a:latin typeface="Cambria Math"/>
                            </a:rPr>
                            <m:t>2</m:t>
                          </m:r>
                        </m:sub>
                      </m:sSub>
                    </m:oMath>
                  </m:oMathPara>
                </a14:m>
                <a:endParaRPr lang="pt-BR" dirty="0"/>
              </a:p>
            </p:txBody>
          </p:sp>
        </mc:Choice>
        <mc:Fallback xmlns="">
          <p:sp>
            <p:nvSpPr>
              <p:cNvPr id="31" name="TextBox 30"/>
              <p:cNvSpPr txBox="1">
                <a:spLocks noRot="1" noChangeAspect="1" noMove="1" noResize="1" noEditPoints="1" noAdjustHandles="1" noChangeArrowheads="1" noChangeShapeType="1" noTextEdit="1"/>
              </p:cNvSpPr>
              <p:nvPr/>
            </p:nvSpPr>
            <p:spPr>
              <a:xfrm>
                <a:off x="1538748" y="1764268"/>
                <a:ext cx="528484" cy="369332"/>
              </a:xfrm>
              <a:prstGeom prst="rect">
                <a:avLst/>
              </a:prstGeom>
              <a:blipFill rotWithShape="0">
                <a:blip r:embed="rId3"/>
                <a:stretch>
                  <a:fillRect b="-147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2057400"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r>
                            <a:rPr lang="en-US" b="0" i="1" smtClean="0">
                              <a:latin typeface="Cambria Math"/>
                            </a:rPr>
                            <m:t>3</m:t>
                          </m:r>
                        </m:sub>
                      </m:sSub>
                    </m:oMath>
                  </m:oMathPara>
                </a14:m>
                <a:endParaRPr lang="pt-BR" dirty="0"/>
              </a:p>
            </p:txBody>
          </p:sp>
        </mc:Choice>
        <mc:Fallback xmlns="">
          <p:sp>
            <p:nvSpPr>
              <p:cNvPr id="32" name="TextBox 31"/>
              <p:cNvSpPr txBox="1">
                <a:spLocks noRot="1" noChangeAspect="1" noMove="1" noResize="1" noEditPoints="1" noAdjustHandles="1" noChangeArrowheads="1" noChangeShapeType="1" noTextEdit="1"/>
              </p:cNvSpPr>
              <p:nvPr/>
            </p:nvSpPr>
            <p:spPr>
              <a:xfrm>
                <a:off x="2057400" y="1764268"/>
                <a:ext cx="528484" cy="369332"/>
              </a:xfrm>
              <a:prstGeom prst="rect">
                <a:avLst/>
              </a:prstGeom>
              <a:blipFill rotWithShape="0">
                <a:blip r:embed="rId4"/>
                <a:stretch>
                  <a:fillRect b="-147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2585884"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r>
                            <a:rPr lang="en-US" b="0" i="1" smtClean="0">
                              <a:latin typeface="Cambria Math"/>
                            </a:rPr>
                            <m:t>4</m:t>
                          </m:r>
                        </m:sub>
                      </m:sSub>
                    </m:oMath>
                  </m:oMathPara>
                </a14:m>
                <a:endParaRPr lang="pt-BR" dirty="0"/>
              </a:p>
            </p:txBody>
          </p:sp>
        </mc:Choice>
        <mc:Fallback xmlns="">
          <p:sp>
            <p:nvSpPr>
              <p:cNvPr id="33" name="TextBox 32"/>
              <p:cNvSpPr txBox="1">
                <a:spLocks noRot="1" noChangeAspect="1" noMove="1" noResize="1" noEditPoints="1" noAdjustHandles="1" noChangeArrowheads="1" noChangeShapeType="1" noTextEdit="1"/>
              </p:cNvSpPr>
              <p:nvPr/>
            </p:nvSpPr>
            <p:spPr>
              <a:xfrm>
                <a:off x="2585884" y="1764268"/>
                <a:ext cx="528484" cy="369332"/>
              </a:xfrm>
              <a:prstGeom prst="rect">
                <a:avLst/>
              </a:prstGeom>
              <a:blipFill rotWithShape="0">
                <a:blip r:embed="rId5"/>
                <a:stretch>
                  <a:fillRect b="-147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781800"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sSup>
                            <m:sSupPr>
                              <m:ctrlPr>
                                <a:rPr lang="pt-BR" i="1" smtClean="0">
                                  <a:latin typeface="Cambria Math" panose="02040503050406030204" pitchFamily="18" charset="0"/>
                                </a:rPr>
                              </m:ctrlPr>
                            </m:sSupPr>
                            <m:e>
                              <m:r>
                                <a:rPr lang="en-US" b="0" i="1" smtClean="0">
                                  <a:latin typeface="Cambria Math"/>
                                </a:rPr>
                                <m:t>2</m:t>
                              </m:r>
                            </m:e>
                            <m:sup>
                              <m:r>
                                <a:rPr lang="en-US" b="0" i="1" smtClean="0">
                                  <a:latin typeface="Cambria Math"/>
                                </a:rPr>
                                <m:t>𝑛</m:t>
                              </m:r>
                            </m:sup>
                          </m:sSup>
                          <m:r>
                            <a:rPr lang="en-US" b="0" i="1" smtClean="0">
                              <a:latin typeface="Cambria Math"/>
                            </a:rPr>
                            <m:t>−1</m:t>
                          </m:r>
                        </m:sub>
                      </m:sSub>
                    </m:oMath>
                  </m:oMathPara>
                </a14:m>
                <a:endParaRPr lang="pt-BR" dirty="0"/>
              </a:p>
            </p:txBody>
          </p:sp>
        </mc:Choice>
        <mc:Fallback xmlns="">
          <p:sp>
            <p:nvSpPr>
              <p:cNvPr id="34" name="TextBox 33"/>
              <p:cNvSpPr txBox="1">
                <a:spLocks noRot="1" noChangeAspect="1" noMove="1" noResize="1" noEditPoints="1" noAdjustHandles="1" noChangeArrowheads="1" noChangeShapeType="1" noTextEdit="1"/>
              </p:cNvSpPr>
              <p:nvPr/>
            </p:nvSpPr>
            <p:spPr>
              <a:xfrm>
                <a:off x="6781800" y="1764268"/>
                <a:ext cx="528484" cy="369332"/>
              </a:xfrm>
              <a:prstGeom prst="rect">
                <a:avLst/>
              </a:prstGeom>
              <a:blipFill rotWithShape="0">
                <a:blip r:embed="rId6"/>
                <a:stretch>
                  <a:fillRect l="-3488" r="-32558" b="-147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7696200" y="1764268"/>
                <a:ext cx="52848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en-US" b="0" i="1" smtClean="0">
                              <a:latin typeface="Cambria Math" charset="0"/>
                            </a:rPr>
                            <m:t>𝑓</m:t>
                          </m:r>
                        </m:e>
                        <m:sub>
                          <m:sSup>
                            <m:sSupPr>
                              <m:ctrlPr>
                                <a:rPr lang="pt-BR" i="1" smtClean="0">
                                  <a:latin typeface="Cambria Math" panose="02040503050406030204" pitchFamily="18" charset="0"/>
                                </a:rPr>
                              </m:ctrlPr>
                            </m:sSupPr>
                            <m:e>
                              <m:r>
                                <a:rPr lang="en-US" b="0" i="1" smtClean="0">
                                  <a:latin typeface="Cambria Math"/>
                                </a:rPr>
                                <m:t>2</m:t>
                              </m:r>
                            </m:e>
                            <m:sup>
                              <m:r>
                                <a:rPr lang="en-US" b="0" i="1" smtClean="0">
                                  <a:latin typeface="Cambria Math"/>
                                </a:rPr>
                                <m:t>𝑛</m:t>
                              </m:r>
                            </m:sup>
                          </m:sSup>
                        </m:sub>
                      </m:sSub>
                    </m:oMath>
                  </m:oMathPara>
                </a14:m>
                <a:endParaRPr lang="pt-BR" dirty="0"/>
              </a:p>
            </p:txBody>
          </p:sp>
        </mc:Choice>
        <mc:Fallback xmlns="">
          <p:sp>
            <p:nvSpPr>
              <p:cNvPr id="36" name="TextBox 35"/>
              <p:cNvSpPr txBox="1">
                <a:spLocks noRot="1" noChangeAspect="1" noMove="1" noResize="1" noEditPoints="1" noAdjustHandles="1" noChangeArrowheads="1" noChangeShapeType="1" noTextEdit="1"/>
              </p:cNvSpPr>
              <p:nvPr/>
            </p:nvSpPr>
            <p:spPr>
              <a:xfrm>
                <a:off x="7696200" y="1764268"/>
                <a:ext cx="528484" cy="369332"/>
              </a:xfrm>
              <a:prstGeom prst="rect">
                <a:avLst/>
              </a:prstGeom>
              <a:blipFill rotWithShape="0">
                <a:blip r:embed="rId7"/>
                <a:stretch>
                  <a:fillRect l="-2326" b="-14754"/>
                </a:stretch>
              </a:blipFill>
            </p:spPr>
            <p:txBody>
              <a:bodyPr/>
              <a:lstStyle/>
              <a:p>
                <a:r>
                  <a:rPr lang="pt-BR">
                    <a:noFill/>
                  </a:rPr>
                  <a:t> </a:t>
                </a:r>
              </a:p>
            </p:txBody>
          </p:sp>
        </mc:Fallback>
      </mc:AlternateContent>
      <p:sp>
        <p:nvSpPr>
          <p:cNvPr id="37" name="TextBox 36"/>
          <p:cNvSpPr txBox="1"/>
          <p:nvPr/>
        </p:nvSpPr>
        <p:spPr>
          <a:xfrm>
            <a:off x="3124200" y="1764268"/>
            <a:ext cx="3657600" cy="369332"/>
          </a:xfrm>
          <a:prstGeom prst="rect">
            <a:avLst/>
          </a:prstGeom>
          <a:noFill/>
        </p:spPr>
        <p:txBody>
          <a:bodyPr wrap="square" rtlCol="0">
            <a:spAutoFit/>
          </a:bodyPr>
          <a:lstStyle/>
          <a:p>
            <a:pPr algn="ctr"/>
            <a:r>
              <a:rPr lang="en-US" dirty="0"/>
              <a:t>………………………..</a:t>
            </a:r>
            <a:endParaRPr lang="pt-BR" dirty="0"/>
          </a:p>
        </p:txBody>
      </p:sp>
      <p:sp>
        <p:nvSpPr>
          <p:cNvPr id="38" name="Down Arrow 37"/>
          <p:cNvSpPr/>
          <p:nvPr/>
        </p:nvSpPr>
        <p:spPr>
          <a:xfrm>
            <a:off x="1213054" y="3886200"/>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Down Arrow 38"/>
          <p:cNvSpPr/>
          <p:nvPr/>
        </p:nvSpPr>
        <p:spPr>
          <a:xfrm>
            <a:off x="2286000" y="3886200"/>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Down Arrow 39"/>
          <p:cNvSpPr/>
          <p:nvPr/>
        </p:nvSpPr>
        <p:spPr>
          <a:xfrm>
            <a:off x="4002958" y="3880055"/>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1" name="Down Arrow 40"/>
          <p:cNvSpPr/>
          <p:nvPr/>
        </p:nvSpPr>
        <p:spPr>
          <a:xfrm>
            <a:off x="5184156" y="3880055"/>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2" name="Down Arrow 41"/>
          <p:cNvSpPr/>
          <p:nvPr/>
        </p:nvSpPr>
        <p:spPr>
          <a:xfrm>
            <a:off x="6075610" y="3888657"/>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3" name="Down Arrow 42"/>
          <p:cNvSpPr/>
          <p:nvPr/>
        </p:nvSpPr>
        <p:spPr>
          <a:xfrm>
            <a:off x="7833852" y="3894803"/>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44" name="TextBox 43"/>
              <p:cNvSpPr txBox="1"/>
              <p:nvPr/>
            </p:nvSpPr>
            <p:spPr>
              <a:xfrm>
                <a:off x="762000" y="4274574"/>
                <a:ext cx="915059"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r>
                                <a:rPr lang="en-US" i="1">
                                  <a:latin typeface="Cambria Math"/>
                                </a:rPr>
                                <m:t>1</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r>
                                <a:rPr lang="en-US" i="1">
                                  <a:latin typeface="Cambria Math"/>
                                </a:rPr>
                                <m:t>2</m:t>
                              </m:r>
                            </m:sub>
                          </m:sSub>
                        </m:num>
                        <m:den>
                          <m:r>
                            <a:rPr lang="en-US" b="0" i="1" smtClean="0">
                              <a:latin typeface="Cambria Math"/>
                            </a:rPr>
                            <m:t>2</m:t>
                          </m:r>
                        </m:den>
                      </m:f>
                    </m:oMath>
                  </m:oMathPara>
                </a14:m>
                <a:endParaRPr lang="pt-BR" dirty="0"/>
              </a:p>
            </p:txBody>
          </p:sp>
        </mc:Choice>
        <mc:Fallback xmlns="">
          <p:sp>
            <p:nvSpPr>
              <p:cNvPr id="44" name="TextBox 43"/>
              <p:cNvSpPr txBox="1">
                <a:spLocks noRot="1" noChangeAspect="1" noMove="1" noResize="1" noEditPoints="1" noAdjustHandles="1" noChangeArrowheads="1" noChangeShapeType="1" noTextEdit="1"/>
              </p:cNvSpPr>
              <p:nvPr/>
            </p:nvSpPr>
            <p:spPr>
              <a:xfrm>
                <a:off x="762000" y="4274574"/>
                <a:ext cx="915059" cy="617092"/>
              </a:xfrm>
              <a:prstGeom prst="rect">
                <a:avLst/>
              </a:prstGeom>
              <a:blipFill rotWithShape="0">
                <a:blip r:embed="rId8"/>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1821377" y="4274574"/>
                <a:ext cx="911339"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r>
                                <a:rPr lang="en-US" b="0" i="1" smtClean="0">
                                  <a:latin typeface="Cambria Math"/>
                                </a:rPr>
                                <m:t>3</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r>
                                <a:rPr lang="en-US" b="0" i="1" smtClean="0">
                                  <a:latin typeface="Cambria Math"/>
                                </a:rPr>
                                <m:t>4</m:t>
                              </m:r>
                            </m:sub>
                          </m:sSub>
                        </m:num>
                        <m:den>
                          <m:r>
                            <a:rPr lang="en-US" b="0" i="1" smtClean="0">
                              <a:latin typeface="Cambria Math"/>
                            </a:rPr>
                            <m:t>2</m:t>
                          </m:r>
                        </m:den>
                      </m:f>
                    </m:oMath>
                  </m:oMathPara>
                </a14:m>
                <a:endParaRPr lang="pt-BR" dirty="0"/>
              </a:p>
            </p:txBody>
          </p:sp>
        </mc:Choice>
        <mc:Fallback xmlns="">
          <p:sp>
            <p:nvSpPr>
              <p:cNvPr id="45" name="TextBox 44"/>
              <p:cNvSpPr txBox="1">
                <a:spLocks noRot="1" noChangeAspect="1" noMove="1" noResize="1" noEditPoints="1" noAdjustHandles="1" noChangeArrowheads="1" noChangeShapeType="1" noTextEdit="1"/>
              </p:cNvSpPr>
              <p:nvPr/>
            </p:nvSpPr>
            <p:spPr>
              <a:xfrm>
                <a:off x="1821377" y="4274574"/>
                <a:ext cx="911339" cy="617092"/>
              </a:xfrm>
              <a:prstGeom prst="rect">
                <a:avLst/>
              </a:prstGeom>
              <a:blipFill rotWithShape="0">
                <a:blip r:embed="rId9"/>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3276600" y="4267723"/>
                <a:ext cx="1421607"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sub>
                          </m:sSub>
                        </m:num>
                        <m:den>
                          <m:r>
                            <a:rPr lang="en-US" b="0" i="1" smtClean="0">
                              <a:latin typeface="Cambria Math"/>
                            </a:rPr>
                            <m:t>2</m:t>
                          </m:r>
                        </m:den>
                      </m:f>
                    </m:oMath>
                  </m:oMathPara>
                </a14:m>
                <a:endParaRPr lang="pt-BR" dirty="0"/>
              </a:p>
            </p:txBody>
          </p:sp>
        </mc:Choice>
        <mc:Fallback xmlns="">
          <p:sp>
            <p:nvSpPr>
              <p:cNvPr id="46" name="TextBox 45"/>
              <p:cNvSpPr txBox="1">
                <a:spLocks noRot="1" noChangeAspect="1" noMove="1" noResize="1" noEditPoints="1" noAdjustHandles="1" noChangeArrowheads="1" noChangeShapeType="1" noTextEdit="1"/>
              </p:cNvSpPr>
              <p:nvPr/>
            </p:nvSpPr>
            <p:spPr>
              <a:xfrm>
                <a:off x="3276600" y="4267723"/>
                <a:ext cx="1421607" cy="617092"/>
              </a:xfrm>
              <a:prstGeom prst="rect">
                <a:avLst/>
              </a:prstGeom>
              <a:blipFill rotWithShape="0">
                <a:blip r:embed="rId10"/>
                <a:stretch>
                  <a:fillRect/>
                </a:stretch>
              </a:blipFill>
            </p:spPr>
            <p:txBody>
              <a:bodyPr/>
              <a:lstStyle/>
              <a:p>
                <a:r>
                  <a:rPr lang="pt-BR">
                    <a:noFill/>
                  </a:rPr>
                  <a:t> </a:t>
                </a:r>
              </a:p>
            </p:txBody>
          </p:sp>
        </mc:Fallback>
      </mc:AlternateContent>
      <p:sp>
        <p:nvSpPr>
          <p:cNvPr id="47" name="TextBox 46"/>
          <p:cNvSpPr txBox="1"/>
          <p:nvPr/>
        </p:nvSpPr>
        <p:spPr>
          <a:xfrm>
            <a:off x="2827229" y="3352800"/>
            <a:ext cx="677971" cy="369332"/>
          </a:xfrm>
          <a:prstGeom prst="rect">
            <a:avLst/>
          </a:prstGeom>
          <a:noFill/>
        </p:spPr>
        <p:txBody>
          <a:bodyPr wrap="square" rtlCol="0">
            <a:spAutoFit/>
          </a:bodyPr>
          <a:lstStyle/>
          <a:p>
            <a:r>
              <a:rPr lang="en-US" dirty="0"/>
              <a:t>…….</a:t>
            </a:r>
            <a:endParaRPr lang="pt-BR" dirty="0"/>
          </a:p>
        </p:txBody>
      </p:sp>
      <mc:AlternateContent xmlns:mc="http://schemas.openxmlformats.org/markup-compatibility/2006" xmlns:a14="http://schemas.microsoft.com/office/drawing/2010/main">
        <mc:Choice Requires="a14">
          <p:sp>
            <p:nvSpPr>
              <p:cNvPr id="48" name="TextBox 47"/>
              <p:cNvSpPr txBox="1"/>
              <p:nvPr/>
            </p:nvSpPr>
            <p:spPr>
              <a:xfrm>
                <a:off x="4724400" y="4267200"/>
                <a:ext cx="915058"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r>
                                <a:rPr lang="en-US" i="1">
                                  <a:latin typeface="Cambria Math"/>
                                </a:rPr>
                                <m:t>1</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r>
                                <a:rPr lang="en-US" i="1">
                                  <a:latin typeface="Cambria Math"/>
                                </a:rPr>
                                <m:t>2</m:t>
                              </m:r>
                            </m:sub>
                          </m:sSub>
                        </m:num>
                        <m:den>
                          <m:r>
                            <a:rPr lang="en-US" b="0" i="1" smtClean="0">
                              <a:latin typeface="Cambria Math"/>
                            </a:rPr>
                            <m:t>2</m:t>
                          </m:r>
                        </m:den>
                      </m:f>
                    </m:oMath>
                  </m:oMathPara>
                </a14:m>
                <a:endParaRPr lang="pt-BR" dirty="0"/>
              </a:p>
            </p:txBody>
          </p:sp>
        </mc:Choice>
        <mc:Fallback xmlns="">
          <p:sp>
            <p:nvSpPr>
              <p:cNvPr id="48" name="TextBox 47"/>
              <p:cNvSpPr txBox="1">
                <a:spLocks noRot="1" noChangeAspect="1" noMove="1" noResize="1" noEditPoints="1" noAdjustHandles="1" noChangeArrowheads="1" noChangeShapeType="1" noTextEdit="1"/>
              </p:cNvSpPr>
              <p:nvPr/>
            </p:nvSpPr>
            <p:spPr>
              <a:xfrm>
                <a:off x="4724400" y="4267200"/>
                <a:ext cx="915058" cy="617092"/>
              </a:xfrm>
              <a:prstGeom prst="rect">
                <a:avLst/>
              </a:prstGeom>
              <a:blipFill rotWithShape="0">
                <a:blip r:embed="rId11"/>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638800" y="4267199"/>
                <a:ext cx="911339"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r>
                                <a:rPr lang="en-US" b="0" i="1" smtClean="0">
                                  <a:latin typeface="Cambria Math"/>
                                </a:rPr>
                                <m:t>3</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r>
                                <a:rPr lang="en-US" b="0" i="1" smtClean="0">
                                  <a:latin typeface="Cambria Math"/>
                                </a:rPr>
                                <m:t>4</m:t>
                              </m:r>
                            </m:sub>
                          </m:sSub>
                        </m:num>
                        <m:den>
                          <m:r>
                            <a:rPr lang="en-US" b="0" i="1" smtClean="0">
                              <a:latin typeface="Cambria Math"/>
                            </a:rPr>
                            <m:t>2</m:t>
                          </m:r>
                        </m:den>
                      </m:f>
                    </m:oMath>
                  </m:oMathPara>
                </a14:m>
                <a:endParaRPr lang="pt-BR" dirty="0"/>
              </a:p>
            </p:txBody>
          </p:sp>
        </mc:Choice>
        <mc:Fallback xmlns="">
          <p:sp>
            <p:nvSpPr>
              <p:cNvPr id="49" name="TextBox 48"/>
              <p:cNvSpPr txBox="1">
                <a:spLocks noRot="1" noChangeAspect="1" noMove="1" noResize="1" noEditPoints="1" noAdjustHandles="1" noChangeArrowheads="1" noChangeShapeType="1" noTextEdit="1"/>
              </p:cNvSpPr>
              <p:nvPr/>
            </p:nvSpPr>
            <p:spPr>
              <a:xfrm>
                <a:off x="5638800" y="4267199"/>
                <a:ext cx="911339" cy="617092"/>
              </a:xfrm>
              <a:prstGeom prst="rect">
                <a:avLst/>
              </a:prstGeom>
              <a:blipFill rotWithShape="0">
                <a:blip r:embed="rId1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7046042" y="4267198"/>
                <a:ext cx="1421607" cy="61709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pt-BR" i="1" smtClean="0">
                              <a:latin typeface="Cambria Math" panose="02040503050406030204" pitchFamily="18" charset="0"/>
                            </a:rPr>
                          </m:ctrlPr>
                        </m:fPr>
                        <m:num>
                          <m:sSub>
                            <m:sSubPr>
                              <m:ctrlPr>
                                <a:rPr lang="pt-BR" i="1">
                                  <a:latin typeface="Cambria Math" panose="02040503050406030204" pitchFamily="18" charset="0"/>
                                </a:rPr>
                              </m:ctrlPr>
                            </m:sSubPr>
                            <m:e>
                              <m:r>
                                <a:rPr lang="en-US" b="0" i="1" smtClean="0">
                                  <a:latin typeface="Cambria Math" charset="0"/>
                                </a:rPr>
                                <m:t>𝑓</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r>
                            <a:rPr lang="en-US" b="0" i="1" smtClean="0">
                              <a:latin typeface="Cambria Math"/>
                            </a:rPr>
                            <m:t>−</m:t>
                          </m:r>
                          <m:sSub>
                            <m:sSubPr>
                              <m:ctrlPr>
                                <a:rPr lang="pt-BR" i="1">
                                  <a:latin typeface="Cambria Math" panose="02040503050406030204" pitchFamily="18" charset="0"/>
                                </a:rPr>
                              </m:ctrlPr>
                            </m:sSubPr>
                            <m:e>
                              <m:r>
                                <a:rPr lang="en-US" b="0" i="1" smtClean="0">
                                  <a:latin typeface="Cambria Math" charset="0"/>
                                </a:rPr>
                                <m:t>𝑓</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sub>
                          </m:sSub>
                        </m:num>
                        <m:den>
                          <m:r>
                            <a:rPr lang="en-US" b="0" i="1" smtClean="0">
                              <a:latin typeface="Cambria Math"/>
                            </a:rPr>
                            <m:t>2</m:t>
                          </m:r>
                        </m:den>
                      </m:f>
                    </m:oMath>
                  </m:oMathPara>
                </a14:m>
                <a:endParaRPr lang="pt-BR" dirty="0"/>
              </a:p>
            </p:txBody>
          </p:sp>
        </mc:Choice>
        <mc:Fallback xmlns="">
          <p:sp>
            <p:nvSpPr>
              <p:cNvPr id="50" name="TextBox 49"/>
              <p:cNvSpPr txBox="1">
                <a:spLocks noRot="1" noChangeAspect="1" noMove="1" noResize="1" noEditPoints="1" noAdjustHandles="1" noChangeArrowheads="1" noChangeShapeType="1" noTextEdit="1"/>
              </p:cNvSpPr>
              <p:nvPr/>
            </p:nvSpPr>
            <p:spPr>
              <a:xfrm>
                <a:off x="7046042" y="4267198"/>
                <a:ext cx="1421607" cy="617092"/>
              </a:xfrm>
              <a:prstGeom prst="rect">
                <a:avLst/>
              </a:prstGeom>
              <a:blipFill rotWithShape="0">
                <a:blip r:embed="rId13"/>
                <a:stretch>
                  <a:fillRect/>
                </a:stretch>
              </a:blipFill>
            </p:spPr>
            <p:txBody>
              <a:bodyPr/>
              <a:lstStyle/>
              <a:p>
                <a:r>
                  <a:rPr lang="pt-BR">
                    <a:noFill/>
                  </a:rPr>
                  <a:t> </a:t>
                </a:r>
              </a:p>
            </p:txBody>
          </p:sp>
        </mc:Fallback>
      </mc:AlternateContent>
      <p:sp>
        <p:nvSpPr>
          <p:cNvPr id="51" name="TextBox 50"/>
          <p:cNvSpPr txBox="1"/>
          <p:nvPr/>
        </p:nvSpPr>
        <p:spPr>
          <a:xfrm>
            <a:off x="6713429" y="3352800"/>
            <a:ext cx="677971" cy="369332"/>
          </a:xfrm>
          <a:prstGeom prst="rect">
            <a:avLst/>
          </a:prstGeom>
          <a:noFill/>
        </p:spPr>
        <p:txBody>
          <a:bodyPr wrap="square" rtlCol="0">
            <a:spAutoFit/>
          </a:bodyPr>
          <a:lstStyle/>
          <a:p>
            <a:r>
              <a:rPr lang="en-US" dirty="0"/>
              <a:t>…….</a:t>
            </a:r>
            <a:endParaRPr lang="pt-BR" dirty="0"/>
          </a:p>
        </p:txBody>
      </p:sp>
      <p:cxnSp>
        <p:nvCxnSpPr>
          <p:cNvPr id="55" name="Straight Arrow Connector 54"/>
          <p:cNvCxnSpPr/>
          <p:nvPr/>
        </p:nvCxnSpPr>
        <p:spPr>
          <a:xfrm>
            <a:off x="1259758" y="2362200"/>
            <a:ext cx="0" cy="685800"/>
          </a:xfrm>
          <a:prstGeom prst="straightConnector1">
            <a:avLst/>
          </a:prstGeom>
          <a:ln w="254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259758" y="2590800"/>
            <a:ext cx="3964907"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5228304" y="2590800"/>
            <a:ext cx="0" cy="457200"/>
          </a:xfrm>
          <a:prstGeom prst="straightConnector1">
            <a:avLst/>
          </a:prstGeom>
          <a:ln w="254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995516" y="5486400"/>
            <a:ext cx="3690784" cy="381000"/>
          </a:xfrm>
          <a:prstGeom prst="rect">
            <a:avLst/>
          </a:prstGeom>
          <a:noFill/>
        </p:spPr>
        <p:txBody>
          <a:bodyPr wrap="square" rtlCol="0">
            <a:spAutoFit/>
          </a:bodyPr>
          <a:lstStyle/>
          <a:p>
            <a:pPr algn="ctr"/>
            <a:r>
              <a:rPr lang="pt-BR" dirty="0">
                <a:solidFill>
                  <a:srgbClr val="00B050"/>
                </a:solidFill>
              </a:rPr>
              <a:t>Coeficientes de aproximação</a:t>
            </a:r>
          </a:p>
        </p:txBody>
      </p:sp>
      <p:sp>
        <p:nvSpPr>
          <p:cNvPr id="63" name="TextBox 62"/>
          <p:cNvSpPr txBox="1"/>
          <p:nvPr/>
        </p:nvSpPr>
        <p:spPr>
          <a:xfrm>
            <a:off x="4686300" y="5486400"/>
            <a:ext cx="3690784" cy="381000"/>
          </a:xfrm>
          <a:prstGeom prst="rect">
            <a:avLst/>
          </a:prstGeom>
          <a:noFill/>
        </p:spPr>
        <p:txBody>
          <a:bodyPr wrap="square" rtlCol="0">
            <a:spAutoFit/>
          </a:bodyPr>
          <a:lstStyle/>
          <a:p>
            <a:pPr algn="ctr"/>
            <a:r>
              <a:rPr lang="pt-BR" dirty="0">
                <a:solidFill>
                  <a:srgbClr val="FF0000"/>
                </a:solidFill>
              </a:rPr>
              <a:t>Coeficientes de detalhes</a:t>
            </a:r>
          </a:p>
        </p:txBody>
      </p:sp>
    </p:spTree>
    <p:extLst>
      <p:ext uri="{BB962C8B-B14F-4D97-AF65-F5344CB8AC3E}">
        <p14:creationId xmlns:p14="http://schemas.microsoft.com/office/powerpoint/2010/main" val="14202109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Exemplo de transformada Haar</a:t>
            </a:r>
          </a:p>
        </p:txBody>
      </p:sp>
      <p:grpSp>
        <p:nvGrpSpPr>
          <p:cNvPr id="13" name="Group 12"/>
          <p:cNvGrpSpPr/>
          <p:nvPr/>
        </p:nvGrpSpPr>
        <p:grpSpPr>
          <a:xfrm>
            <a:off x="2775155" y="1524000"/>
            <a:ext cx="3695700" cy="533400"/>
            <a:chOff x="990600" y="1676400"/>
            <a:chExt cx="3695700" cy="533400"/>
          </a:xfrm>
        </p:grpSpPr>
        <p:sp>
          <p:nvSpPr>
            <p:cNvPr id="4" name="Rectangle 3"/>
            <p:cNvSpPr/>
            <p:nvPr/>
          </p:nvSpPr>
          <p:spPr>
            <a:xfrm>
              <a:off x="990600" y="1676400"/>
              <a:ext cx="36957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Straight Connector 5"/>
            <p:cNvCxnSpPr/>
            <p:nvPr/>
          </p:nvCxnSpPr>
          <p:spPr>
            <a:xfrm>
              <a:off x="1447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3622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8194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05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766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733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91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a:off x="2775155" y="1606034"/>
            <a:ext cx="457200" cy="369332"/>
          </a:xfrm>
          <a:prstGeom prst="rect">
            <a:avLst/>
          </a:prstGeom>
          <a:noFill/>
        </p:spPr>
        <p:txBody>
          <a:bodyPr wrap="square" rtlCol="0">
            <a:spAutoFit/>
          </a:bodyPr>
          <a:lstStyle/>
          <a:p>
            <a:pPr algn="ctr"/>
            <a:r>
              <a:rPr lang="en-US" dirty="0"/>
              <a:t>10</a:t>
            </a:r>
          </a:p>
        </p:txBody>
      </p:sp>
      <p:sp>
        <p:nvSpPr>
          <p:cNvPr id="15" name="TextBox 14"/>
          <p:cNvSpPr txBox="1"/>
          <p:nvPr/>
        </p:nvSpPr>
        <p:spPr>
          <a:xfrm>
            <a:off x="3232355" y="1606034"/>
            <a:ext cx="457200" cy="369332"/>
          </a:xfrm>
          <a:prstGeom prst="rect">
            <a:avLst/>
          </a:prstGeom>
          <a:noFill/>
        </p:spPr>
        <p:txBody>
          <a:bodyPr wrap="square" rtlCol="0">
            <a:spAutoFit/>
          </a:bodyPr>
          <a:lstStyle/>
          <a:p>
            <a:pPr algn="ctr"/>
            <a:r>
              <a:rPr lang="en-US" dirty="0"/>
              <a:t>4</a:t>
            </a:r>
          </a:p>
        </p:txBody>
      </p:sp>
      <p:sp>
        <p:nvSpPr>
          <p:cNvPr id="16" name="TextBox 15"/>
          <p:cNvSpPr txBox="1"/>
          <p:nvPr/>
        </p:nvSpPr>
        <p:spPr>
          <a:xfrm>
            <a:off x="3689555" y="1606034"/>
            <a:ext cx="457200" cy="369332"/>
          </a:xfrm>
          <a:prstGeom prst="rect">
            <a:avLst/>
          </a:prstGeom>
          <a:noFill/>
        </p:spPr>
        <p:txBody>
          <a:bodyPr wrap="square" rtlCol="0">
            <a:spAutoFit/>
          </a:bodyPr>
          <a:lstStyle/>
          <a:p>
            <a:pPr algn="ctr"/>
            <a:r>
              <a:rPr lang="en-US" dirty="0"/>
              <a:t>6</a:t>
            </a:r>
          </a:p>
        </p:txBody>
      </p:sp>
      <p:sp>
        <p:nvSpPr>
          <p:cNvPr id="17" name="TextBox 16"/>
          <p:cNvSpPr txBox="1"/>
          <p:nvPr/>
        </p:nvSpPr>
        <p:spPr>
          <a:xfrm>
            <a:off x="4153515" y="1606034"/>
            <a:ext cx="457200" cy="369332"/>
          </a:xfrm>
          <a:prstGeom prst="rect">
            <a:avLst/>
          </a:prstGeom>
          <a:noFill/>
        </p:spPr>
        <p:txBody>
          <a:bodyPr wrap="square" rtlCol="0">
            <a:spAutoFit/>
          </a:bodyPr>
          <a:lstStyle/>
          <a:p>
            <a:pPr algn="ctr"/>
            <a:r>
              <a:rPr lang="en-US" dirty="0"/>
              <a:t>12</a:t>
            </a:r>
          </a:p>
        </p:txBody>
      </p:sp>
      <p:sp>
        <p:nvSpPr>
          <p:cNvPr id="18" name="TextBox 17"/>
          <p:cNvSpPr txBox="1"/>
          <p:nvPr/>
        </p:nvSpPr>
        <p:spPr>
          <a:xfrm>
            <a:off x="4623005" y="1606034"/>
            <a:ext cx="457200" cy="369332"/>
          </a:xfrm>
          <a:prstGeom prst="rect">
            <a:avLst/>
          </a:prstGeom>
          <a:noFill/>
        </p:spPr>
        <p:txBody>
          <a:bodyPr wrap="square" rtlCol="0">
            <a:spAutoFit/>
          </a:bodyPr>
          <a:lstStyle/>
          <a:p>
            <a:pPr algn="ctr"/>
            <a:r>
              <a:rPr lang="en-US" dirty="0"/>
              <a:t>8</a:t>
            </a:r>
          </a:p>
        </p:txBody>
      </p:sp>
      <p:sp>
        <p:nvSpPr>
          <p:cNvPr id="19" name="TextBox 18"/>
          <p:cNvSpPr txBox="1"/>
          <p:nvPr/>
        </p:nvSpPr>
        <p:spPr>
          <a:xfrm>
            <a:off x="5080205" y="1606034"/>
            <a:ext cx="457200" cy="369332"/>
          </a:xfrm>
          <a:prstGeom prst="rect">
            <a:avLst/>
          </a:prstGeom>
          <a:noFill/>
        </p:spPr>
        <p:txBody>
          <a:bodyPr wrap="square" rtlCol="0">
            <a:spAutoFit/>
          </a:bodyPr>
          <a:lstStyle/>
          <a:p>
            <a:pPr algn="ctr"/>
            <a:r>
              <a:rPr lang="en-US" dirty="0"/>
              <a:t>4</a:t>
            </a:r>
          </a:p>
        </p:txBody>
      </p:sp>
      <p:sp>
        <p:nvSpPr>
          <p:cNvPr id="20" name="TextBox 19"/>
          <p:cNvSpPr txBox="1"/>
          <p:nvPr/>
        </p:nvSpPr>
        <p:spPr>
          <a:xfrm>
            <a:off x="5537405" y="1606034"/>
            <a:ext cx="457200" cy="369332"/>
          </a:xfrm>
          <a:prstGeom prst="rect">
            <a:avLst/>
          </a:prstGeom>
          <a:noFill/>
        </p:spPr>
        <p:txBody>
          <a:bodyPr wrap="square" rtlCol="0">
            <a:spAutoFit/>
          </a:bodyPr>
          <a:lstStyle/>
          <a:p>
            <a:pPr algn="ctr"/>
            <a:r>
              <a:rPr lang="en-US" dirty="0"/>
              <a:t>2</a:t>
            </a:r>
          </a:p>
        </p:txBody>
      </p:sp>
      <p:sp>
        <p:nvSpPr>
          <p:cNvPr id="21" name="TextBox 20"/>
          <p:cNvSpPr txBox="1"/>
          <p:nvPr/>
        </p:nvSpPr>
        <p:spPr>
          <a:xfrm>
            <a:off x="6013655" y="1606034"/>
            <a:ext cx="457200" cy="369332"/>
          </a:xfrm>
          <a:prstGeom prst="rect">
            <a:avLst/>
          </a:prstGeom>
          <a:noFill/>
        </p:spPr>
        <p:txBody>
          <a:bodyPr wrap="square" rtlCol="0">
            <a:spAutoFit/>
          </a:bodyPr>
          <a:lstStyle/>
          <a:p>
            <a:pPr algn="ctr"/>
            <a:r>
              <a:rPr lang="en-US" dirty="0"/>
              <a:t>6</a:t>
            </a:r>
          </a:p>
        </p:txBody>
      </p:sp>
      <p:grpSp>
        <p:nvGrpSpPr>
          <p:cNvPr id="22" name="Group 21"/>
          <p:cNvGrpSpPr/>
          <p:nvPr/>
        </p:nvGrpSpPr>
        <p:grpSpPr>
          <a:xfrm>
            <a:off x="2775155" y="2667000"/>
            <a:ext cx="3695700" cy="533400"/>
            <a:chOff x="990600" y="1676400"/>
            <a:chExt cx="3695700" cy="533400"/>
          </a:xfrm>
        </p:grpSpPr>
        <p:sp>
          <p:nvSpPr>
            <p:cNvPr id="23" name="Rectangle 22"/>
            <p:cNvSpPr/>
            <p:nvPr/>
          </p:nvSpPr>
          <p:spPr>
            <a:xfrm>
              <a:off x="990600" y="1676400"/>
              <a:ext cx="36957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00B050"/>
                </a:solidFill>
              </a:endParaRPr>
            </a:p>
          </p:txBody>
        </p:sp>
        <p:cxnSp>
          <p:nvCxnSpPr>
            <p:cNvPr id="24" name="Straight Connector 23"/>
            <p:cNvCxnSpPr/>
            <p:nvPr/>
          </p:nvCxnSpPr>
          <p:spPr>
            <a:xfrm>
              <a:off x="1447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3622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8194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905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2766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33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191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2775155" y="2749034"/>
            <a:ext cx="457200" cy="369332"/>
          </a:xfrm>
          <a:prstGeom prst="rect">
            <a:avLst/>
          </a:prstGeom>
          <a:noFill/>
        </p:spPr>
        <p:txBody>
          <a:bodyPr wrap="square" rtlCol="0">
            <a:spAutoFit/>
          </a:bodyPr>
          <a:lstStyle/>
          <a:p>
            <a:pPr algn="ctr"/>
            <a:r>
              <a:rPr lang="en-US" dirty="0">
                <a:solidFill>
                  <a:srgbClr val="00B050"/>
                </a:solidFill>
              </a:rPr>
              <a:t>7</a:t>
            </a:r>
          </a:p>
        </p:txBody>
      </p:sp>
      <p:sp>
        <p:nvSpPr>
          <p:cNvPr id="32" name="TextBox 31"/>
          <p:cNvSpPr txBox="1"/>
          <p:nvPr/>
        </p:nvSpPr>
        <p:spPr>
          <a:xfrm>
            <a:off x="3232355" y="2749034"/>
            <a:ext cx="457200" cy="369332"/>
          </a:xfrm>
          <a:prstGeom prst="rect">
            <a:avLst/>
          </a:prstGeom>
          <a:noFill/>
        </p:spPr>
        <p:txBody>
          <a:bodyPr wrap="square" rtlCol="0">
            <a:spAutoFit/>
          </a:bodyPr>
          <a:lstStyle/>
          <a:p>
            <a:pPr algn="ctr"/>
            <a:r>
              <a:rPr lang="en-US" dirty="0">
                <a:solidFill>
                  <a:srgbClr val="00B050"/>
                </a:solidFill>
              </a:rPr>
              <a:t>9</a:t>
            </a:r>
          </a:p>
        </p:txBody>
      </p:sp>
      <p:sp>
        <p:nvSpPr>
          <p:cNvPr id="33" name="TextBox 32"/>
          <p:cNvSpPr txBox="1"/>
          <p:nvPr/>
        </p:nvSpPr>
        <p:spPr>
          <a:xfrm>
            <a:off x="3689555" y="2749034"/>
            <a:ext cx="457200" cy="369332"/>
          </a:xfrm>
          <a:prstGeom prst="rect">
            <a:avLst/>
          </a:prstGeom>
          <a:noFill/>
        </p:spPr>
        <p:txBody>
          <a:bodyPr wrap="square" rtlCol="0">
            <a:spAutoFit/>
          </a:bodyPr>
          <a:lstStyle/>
          <a:p>
            <a:pPr algn="ctr"/>
            <a:r>
              <a:rPr lang="en-US" dirty="0">
                <a:solidFill>
                  <a:srgbClr val="00B050"/>
                </a:solidFill>
              </a:rPr>
              <a:t>6</a:t>
            </a:r>
          </a:p>
        </p:txBody>
      </p:sp>
      <p:sp>
        <p:nvSpPr>
          <p:cNvPr id="34" name="TextBox 33"/>
          <p:cNvSpPr txBox="1"/>
          <p:nvPr/>
        </p:nvSpPr>
        <p:spPr>
          <a:xfrm>
            <a:off x="4153515" y="2749034"/>
            <a:ext cx="457200" cy="369332"/>
          </a:xfrm>
          <a:prstGeom prst="rect">
            <a:avLst/>
          </a:prstGeom>
          <a:noFill/>
        </p:spPr>
        <p:txBody>
          <a:bodyPr wrap="square" rtlCol="0">
            <a:spAutoFit/>
          </a:bodyPr>
          <a:lstStyle/>
          <a:p>
            <a:pPr algn="ctr"/>
            <a:r>
              <a:rPr lang="en-US" dirty="0">
                <a:solidFill>
                  <a:srgbClr val="00B050"/>
                </a:solidFill>
              </a:rPr>
              <a:t>4</a:t>
            </a:r>
          </a:p>
        </p:txBody>
      </p:sp>
      <p:sp>
        <p:nvSpPr>
          <p:cNvPr id="35" name="TextBox 34"/>
          <p:cNvSpPr txBox="1"/>
          <p:nvPr/>
        </p:nvSpPr>
        <p:spPr>
          <a:xfrm>
            <a:off x="4623005" y="2749034"/>
            <a:ext cx="457200" cy="369332"/>
          </a:xfrm>
          <a:prstGeom prst="rect">
            <a:avLst/>
          </a:prstGeom>
          <a:noFill/>
        </p:spPr>
        <p:txBody>
          <a:bodyPr wrap="square" rtlCol="0">
            <a:spAutoFit/>
          </a:bodyPr>
          <a:lstStyle/>
          <a:p>
            <a:pPr algn="ctr"/>
            <a:r>
              <a:rPr lang="en-US" dirty="0">
                <a:solidFill>
                  <a:srgbClr val="FF0000"/>
                </a:solidFill>
              </a:rPr>
              <a:t>3</a:t>
            </a:r>
          </a:p>
        </p:txBody>
      </p:sp>
      <p:sp>
        <p:nvSpPr>
          <p:cNvPr id="36" name="TextBox 35"/>
          <p:cNvSpPr txBox="1"/>
          <p:nvPr/>
        </p:nvSpPr>
        <p:spPr>
          <a:xfrm>
            <a:off x="5080205" y="2749034"/>
            <a:ext cx="457200" cy="369332"/>
          </a:xfrm>
          <a:prstGeom prst="rect">
            <a:avLst/>
          </a:prstGeom>
          <a:noFill/>
        </p:spPr>
        <p:txBody>
          <a:bodyPr wrap="square" rtlCol="0">
            <a:spAutoFit/>
          </a:bodyPr>
          <a:lstStyle/>
          <a:p>
            <a:pPr algn="ctr"/>
            <a:r>
              <a:rPr lang="en-US" dirty="0">
                <a:solidFill>
                  <a:srgbClr val="FF0000"/>
                </a:solidFill>
              </a:rPr>
              <a:t>-3</a:t>
            </a:r>
          </a:p>
        </p:txBody>
      </p:sp>
      <p:sp>
        <p:nvSpPr>
          <p:cNvPr id="37" name="TextBox 36"/>
          <p:cNvSpPr txBox="1"/>
          <p:nvPr/>
        </p:nvSpPr>
        <p:spPr>
          <a:xfrm>
            <a:off x="5537405" y="2749034"/>
            <a:ext cx="457200" cy="369332"/>
          </a:xfrm>
          <a:prstGeom prst="rect">
            <a:avLst/>
          </a:prstGeom>
          <a:noFill/>
        </p:spPr>
        <p:txBody>
          <a:bodyPr wrap="square" rtlCol="0">
            <a:spAutoFit/>
          </a:bodyPr>
          <a:lstStyle/>
          <a:p>
            <a:pPr algn="ctr"/>
            <a:r>
              <a:rPr lang="en-US" dirty="0">
                <a:solidFill>
                  <a:srgbClr val="FF0000"/>
                </a:solidFill>
              </a:rPr>
              <a:t>2</a:t>
            </a:r>
          </a:p>
        </p:txBody>
      </p:sp>
      <p:sp>
        <p:nvSpPr>
          <p:cNvPr id="38" name="TextBox 37"/>
          <p:cNvSpPr txBox="1"/>
          <p:nvPr/>
        </p:nvSpPr>
        <p:spPr>
          <a:xfrm>
            <a:off x="6013655" y="2749034"/>
            <a:ext cx="457200" cy="369332"/>
          </a:xfrm>
          <a:prstGeom prst="rect">
            <a:avLst/>
          </a:prstGeom>
          <a:noFill/>
        </p:spPr>
        <p:txBody>
          <a:bodyPr wrap="square" rtlCol="0">
            <a:spAutoFit/>
          </a:bodyPr>
          <a:lstStyle/>
          <a:p>
            <a:pPr algn="ctr"/>
            <a:r>
              <a:rPr lang="en-US" dirty="0">
                <a:solidFill>
                  <a:srgbClr val="FF0000"/>
                </a:solidFill>
              </a:rPr>
              <a:t>-2</a:t>
            </a:r>
          </a:p>
        </p:txBody>
      </p:sp>
      <p:cxnSp>
        <p:nvCxnSpPr>
          <p:cNvPr id="40" name="Straight Connector 39"/>
          <p:cNvCxnSpPr/>
          <p:nvPr/>
        </p:nvCxnSpPr>
        <p:spPr>
          <a:xfrm>
            <a:off x="4603955" y="2337619"/>
            <a:ext cx="0" cy="1219200"/>
          </a:xfrm>
          <a:prstGeom prst="line">
            <a:avLst/>
          </a:prstGeom>
        </p:spPr>
        <p:style>
          <a:lnRef idx="1">
            <a:schemeClr val="accent1"/>
          </a:lnRef>
          <a:fillRef idx="0">
            <a:schemeClr val="accent1"/>
          </a:fillRef>
          <a:effectRef idx="0">
            <a:schemeClr val="accent1"/>
          </a:effectRef>
          <a:fontRef idx="minor">
            <a:schemeClr val="tx1"/>
          </a:fontRef>
        </p:style>
      </p:cxnSp>
      <p:grpSp>
        <p:nvGrpSpPr>
          <p:cNvPr id="41" name="Group 40"/>
          <p:cNvGrpSpPr/>
          <p:nvPr/>
        </p:nvGrpSpPr>
        <p:grpSpPr>
          <a:xfrm>
            <a:off x="2775155" y="3937819"/>
            <a:ext cx="3695700" cy="533400"/>
            <a:chOff x="990600" y="1676400"/>
            <a:chExt cx="3695700" cy="533400"/>
          </a:xfrm>
        </p:grpSpPr>
        <p:sp>
          <p:nvSpPr>
            <p:cNvPr id="42" name="Rectangle 41"/>
            <p:cNvSpPr/>
            <p:nvPr/>
          </p:nvSpPr>
          <p:spPr>
            <a:xfrm>
              <a:off x="990600" y="1676400"/>
              <a:ext cx="36957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3" name="Straight Connector 42"/>
            <p:cNvCxnSpPr/>
            <p:nvPr/>
          </p:nvCxnSpPr>
          <p:spPr>
            <a:xfrm>
              <a:off x="1447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3622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8194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905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2766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33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191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a:off x="2775155" y="4019853"/>
            <a:ext cx="457200" cy="369332"/>
          </a:xfrm>
          <a:prstGeom prst="rect">
            <a:avLst/>
          </a:prstGeom>
          <a:noFill/>
        </p:spPr>
        <p:txBody>
          <a:bodyPr wrap="square" rtlCol="0">
            <a:spAutoFit/>
          </a:bodyPr>
          <a:lstStyle/>
          <a:p>
            <a:pPr algn="ctr"/>
            <a:r>
              <a:rPr lang="en-US" dirty="0">
                <a:solidFill>
                  <a:srgbClr val="00B050"/>
                </a:solidFill>
              </a:rPr>
              <a:t>8</a:t>
            </a:r>
          </a:p>
        </p:txBody>
      </p:sp>
      <p:sp>
        <p:nvSpPr>
          <p:cNvPr id="51" name="TextBox 50"/>
          <p:cNvSpPr txBox="1"/>
          <p:nvPr/>
        </p:nvSpPr>
        <p:spPr>
          <a:xfrm>
            <a:off x="3232355" y="4019853"/>
            <a:ext cx="457200" cy="369332"/>
          </a:xfrm>
          <a:prstGeom prst="rect">
            <a:avLst/>
          </a:prstGeom>
          <a:noFill/>
        </p:spPr>
        <p:txBody>
          <a:bodyPr wrap="square" rtlCol="0">
            <a:spAutoFit/>
          </a:bodyPr>
          <a:lstStyle/>
          <a:p>
            <a:pPr algn="ctr"/>
            <a:r>
              <a:rPr lang="en-US" dirty="0">
                <a:solidFill>
                  <a:srgbClr val="00B050"/>
                </a:solidFill>
              </a:rPr>
              <a:t>5</a:t>
            </a:r>
          </a:p>
        </p:txBody>
      </p:sp>
      <p:sp>
        <p:nvSpPr>
          <p:cNvPr id="52" name="TextBox 51"/>
          <p:cNvSpPr txBox="1"/>
          <p:nvPr/>
        </p:nvSpPr>
        <p:spPr>
          <a:xfrm>
            <a:off x="3689555" y="4019853"/>
            <a:ext cx="457200" cy="369332"/>
          </a:xfrm>
          <a:prstGeom prst="rect">
            <a:avLst/>
          </a:prstGeom>
          <a:noFill/>
        </p:spPr>
        <p:txBody>
          <a:bodyPr wrap="square" rtlCol="0">
            <a:spAutoFit/>
          </a:bodyPr>
          <a:lstStyle/>
          <a:p>
            <a:pPr algn="ctr"/>
            <a:r>
              <a:rPr lang="en-US" dirty="0">
                <a:solidFill>
                  <a:srgbClr val="FF0000"/>
                </a:solidFill>
              </a:rPr>
              <a:t>-1</a:t>
            </a:r>
          </a:p>
        </p:txBody>
      </p:sp>
      <p:sp>
        <p:nvSpPr>
          <p:cNvPr id="53" name="TextBox 52"/>
          <p:cNvSpPr txBox="1"/>
          <p:nvPr/>
        </p:nvSpPr>
        <p:spPr>
          <a:xfrm>
            <a:off x="4153515" y="4019853"/>
            <a:ext cx="457200" cy="369332"/>
          </a:xfrm>
          <a:prstGeom prst="rect">
            <a:avLst/>
          </a:prstGeom>
          <a:noFill/>
        </p:spPr>
        <p:txBody>
          <a:bodyPr wrap="square" rtlCol="0">
            <a:spAutoFit/>
          </a:bodyPr>
          <a:lstStyle/>
          <a:p>
            <a:pPr algn="ctr"/>
            <a:r>
              <a:rPr lang="en-US" dirty="0">
                <a:solidFill>
                  <a:srgbClr val="FF0000"/>
                </a:solidFill>
              </a:rPr>
              <a:t>1</a:t>
            </a:r>
          </a:p>
        </p:txBody>
      </p:sp>
      <p:sp>
        <p:nvSpPr>
          <p:cNvPr id="54" name="TextBox 53"/>
          <p:cNvSpPr txBox="1"/>
          <p:nvPr/>
        </p:nvSpPr>
        <p:spPr>
          <a:xfrm>
            <a:off x="4623005" y="4019853"/>
            <a:ext cx="457200" cy="369332"/>
          </a:xfrm>
          <a:prstGeom prst="rect">
            <a:avLst/>
          </a:prstGeom>
          <a:noFill/>
        </p:spPr>
        <p:txBody>
          <a:bodyPr wrap="square" rtlCol="0">
            <a:spAutoFit/>
          </a:bodyPr>
          <a:lstStyle/>
          <a:p>
            <a:pPr algn="ctr"/>
            <a:r>
              <a:rPr lang="en-US" dirty="0">
                <a:solidFill>
                  <a:srgbClr val="FF0000"/>
                </a:solidFill>
              </a:rPr>
              <a:t>3</a:t>
            </a:r>
          </a:p>
        </p:txBody>
      </p:sp>
      <p:sp>
        <p:nvSpPr>
          <p:cNvPr id="55" name="TextBox 54"/>
          <p:cNvSpPr txBox="1"/>
          <p:nvPr/>
        </p:nvSpPr>
        <p:spPr>
          <a:xfrm>
            <a:off x="5080205" y="4019853"/>
            <a:ext cx="457200" cy="369332"/>
          </a:xfrm>
          <a:prstGeom prst="rect">
            <a:avLst/>
          </a:prstGeom>
          <a:noFill/>
        </p:spPr>
        <p:txBody>
          <a:bodyPr wrap="square" rtlCol="0">
            <a:spAutoFit/>
          </a:bodyPr>
          <a:lstStyle/>
          <a:p>
            <a:pPr algn="ctr"/>
            <a:r>
              <a:rPr lang="en-US" dirty="0">
                <a:solidFill>
                  <a:srgbClr val="FF0000"/>
                </a:solidFill>
              </a:rPr>
              <a:t>-3</a:t>
            </a:r>
          </a:p>
        </p:txBody>
      </p:sp>
      <p:sp>
        <p:nvSpPr>
          <p:cNvPr id="56" name="TextBox 55"/>
          <p:cNvSpPr txBox="1"/>
          <p:nvPr/>
        </p:nvSpPr>
        <p:spPr>
          <a:xfrm>
            <a:off x="5537405" y="4019853"/>
            <a:ext cx="457200" cy="369332"/>
          </a:xfrm>
          <a:prstGeom prst="rect">
            <a:avLst/>
          </a:prstGeom>
          <a:noFill/>
        </p:spPr>
        <p:txBody>
          <a:bodyPr wrap="square" rtlCol="0">
            <a:spAutoFit/>
          </a:bodyPr>
          <a:lstStyle/>
          <a:p>
            <a:pPr algn="ctr"/>
            <a:r>
              <a:rPr lang="en-US" dirty="0">
                <a:solidFill>
                  <a:srgbClr val="FF0000"/>
                </a:solidFill>
              </a:rPr>
              <a:t>2</a:t>
            </a:r>
          </a:p>
        </p:txBody>
      </p:sp>
      <p:sp>
        <p:nvSpPr>
          <p:cNvPr id="57" name="TextBox 56"/>
          <p:cNvSpPr txBox="1"/>
          <p:nvPr/>
        </p:nvSpPr>
        <p:spPr>
          <a:xfrm>
            <a:off x="6013655" y="4019853"/>
            <a:ext cx="457200" cy="369332"/>
          </a:xfrm>
          <a:prstGeom prst="rect">
            <a:avLst/>
          </a:prstGeom>
          <a:noFill/>
        </p:spPr>
        <p:txBody>
          <a:bodyPr wrap="square" rtlCol="0">
            <a:spAutoFit/>
          </a:bodyPr>
          <a:lstStyle/>
          <a:p>
            <a:pPr algn="ctr"/>
            <a:r>
              <a:rPr lang="en-US" dirty="0">
                <a:solidFill>
                  <a:srgbClr val="FF0000"/>
                </a:solidFill>
              </a:rPr>
              <a:t>-2</a:t>
            </a:r>
          </a:p>
        </p:txBody>
      </p:sp>
      <p:cxnSp>
        <p:nvCxnSpPr>
          <p:cNvPr id="60" name="Straight Connector 59"/>
          <p:cNvCxnSpPr/>
          <p:nvPr/>
        </p:nvCxnSpPr>
        <p:spPr>
          <a:xfrm>
            <a:off x="3689555" y="3594919"/>
            <a:ext cx="0" cy="1219200"/>
          </a:xfrm>
          <a:prstGeom prst="line">
            <a:avLst/>
          </a:prstGeom>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2775155" y="5157019"/>
            <a:ext cx="3695700" cy="533400"/>
            <a:chOff x="990600" y="1676400"/>
            <a:chExt cx="3695700" cy="533400"/>
          </a:xfrm>
        </p:grpSpPr>
        <p:sp>
          <p:nvSpPr>
            <p:cNvPr id="62" name="Rectangle 61"/>
            <p:cNvSpPr/>
            <p:nvPr/>
          </p:nvSpPr>
          <p:spPr>
            <a:xfrm>
              <a:off x="990600" y="1676400"/>
              <a:ext cx="36957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3" name="Straight Connector 62"/>
            <p:cNvCxnSpPr/>
            <p:nvPr/>
          </p:nvCxnSpPr>
          <p:spPr>
            <a:xfrm>
              <a:off x="1447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3622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8194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905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2766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338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191000" y="1676400"/>
              <a:ext cx="0" cy="53340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2728452" y="5239053"/>
            <a:ext cx="577645" cy="369332"/>
          </a:xfrm>
          <a:prstGeom prst="rect">
            <a:avLst/>
          </a:prstGeom>
          <a:noFill/>
        </p:spPr>
        <p:txBody>
          <a:bodyPr wrap="square" rtlCol="0">
            <a:spAutoFit/>
          </a:bodyPr>
          <a:lstStyle/>
          <a:p>
            <a:pPr algn="ctr"/>
            <a:r>
              <a:rPr lang="en-US" dirty="0">
                <a:solidFill>
                  <a:srgbClr val="00B050"/>
                </a:solidFill>
              </a:rPr>
              <a:t>6,5</a:t>
            </a:r>
          </a:p>
        </p:txBody>
      </p:sp>
      <p:sp>
        <p:nvSpPr>
          <p:cNvPr id="71" name="TextBox 70"/>
          <p:cNvSpPr txBox="1"/>
          <p:nvPr/>
        </p:nvSpPr>
        <p:spPr>
          <a:xfrm>
            <a:off x="3200400" y="5239053"/>
            <a:ext cx="577645" cy="369332"/>
          </a:xfrm>
          <a:prstGeom prst="rect">
            <a:avLst/>
          </a:prstGeom>
          <a:noFill/>
        </p:spPr>
        <p:txBody>
          <a:bodyPr wrap="square" rtlCol="0">
            <a:spAutoFit/>
          </a:bodyPr>
          <a:lstStyle/>
          <a:p>
            <a:pPr algn="ctr"/>
            <a:r>
              <a:rPr lang="en-US" dirty="0">
                <a:solidFill>
                  <a:srgbClr val="FF0000"/>
                </a:solidFill>
              </a:rPr>
              <a:t>1,5</a:t>
            </a:r>
          </a:p>
        </p:txBody>
      </p:sp>
      <p:sp>
        <p:nvSpPr>
          <p:cNvPr id="72" name="TextBox 71"/>
          <p:cNvSpPr txBox="1"/>
          <p:nvPr/>
        </p:nvSpPr>
        <p:spPr>
          <a:xfrm>
            <a:off x="3689555" y="5239053"/>
            <a:ext cx="457200" cy="369332"/>
          </a:xfrm>
          <a:prstGeom prst="rect">
            <a:avLst/>
          </a:prstGeom>
          <a:noFill/>
        </p:spPr>
        <p:txBody>
          <a:bodyPr wrap="square" rtlCol="0">
            <a:spAutoFit/>
          </a:bodyPr>
          <a:lstStyle/>
          <a:p>
            <a:pPr algn="ctr"/>
            <a:r>
              <a:rPr lang="en-US" dirty="0">
                <a:solidFill>
                  <a:srgbClr val="FF0000"/>
                </a:solidFill>
              </a:rPr>
              <a:t>-1</a:t>
            </a:r>
          </a:p>
        </p:txBody>
      </p:sp>
      <p:sp>
        <p:nvSpPr>
          <p:cNvPr id="73" name="TextBox 72"/>
          <p:cNvSpPr txBox="1"/>
          <p:nvPr/>
        </p:nvSpPr>
        <p:spPr>
          <a:xfrm>
            <a:off x="4153515" y="5239053"/>
            <a:ext cx="457200" cy="369332"/>
          </a:xfrm>
          <a:prstGeom prst="rect">
            <a:avLst/>
          </a:prstGeom>
          <a:noFill/>
        </p:spPr>
        <p:txBody>
          <a:bodyPr wrap="square" rtlCol="0">
            <a:spAutoFit/>
          </a:bodyPr>
          <a:lstStyle/>
          <a:p>
            <a:pPr algn="ctr"/>
            <a:r>
              <a:rPr lang="en-US" dirty="0">
                <a:solidFill>
                  <a:srgbClr val="FF0000"/>
                </a:solidFill>
              </a:rPr>
              <a:t>1</a:t>
            </a:r>
          </a:p>
        </p:txBody>
      </p:sp>
      <p:sp>
        <p:nvSpPr>
          <p:cNvPr id="74" name="TextBox 73"/>
          <p:cNvSpPr txBox="1"/>
          <p:nvPr/>
        </p:nvSpPr>
        <p:spPr>
          <a:xfrm>
            <a:off x="4623005" y="5239053"/>
            <a:ext cx="457200" cy="369332"/>
          </a:xfrm>
          <a:prstGeom prst="rect">
            <a:avLst/>
          </a:prstGeom>
          <a:noFill/>
        </p:spPr>
        <p:txBody>
          <a:bodyPr wrap="square" rtlCol="0">
            <a:spAutoFit/>
          </a:bodyPr>
          <a:lstStyle/>
          <a:p>
            <a:pPr algn="ctr"/>
            <a:r>
              <a:rPr lang="en-US" dirty="0">
                <a:solidFill>
                  <a:srgbClr val="FF0000"/>
                </a:solidFill>
              </a:rPr>
              <a:t>3</a:t>
            </a:r>
          </a:p>
        </p:txBody>
      </p:sp>
      <p:sp>
        <p:nvSpPr>
          <p:cNvPr id="75" name="TextBox 74"/>
          <p:cNvSpPr txBox="1"/>
          <p:nvPr/>
        </p:nvSpPr>
        <p:spPr>
          <a:xfrm>
            <a:off x="5080205" y="5239053"/>
            <a:ext cx="457200" cy="369332"/>
          </a:xfrm>
          <a:prstGeom prst="rect">
            <a:avLst/>
          </a:prstGeom>
          <a:noFill/>
        </p:spPr>
        <p:txBody>
          <a:bodyPr wrap="square" rtlCol="0">
            <a:spAutoFit/>
          </a:bodyPr>
          <a:lstStyle/>
          <a:p>
            <a:pPr algn="ctr"/>
            <a:r>
              <a:rPr lang="en-US" dirty="0">
                <a:solidFill>
                  <a:srgbClr val="FF0000"/>
                </a:solidFill>
              </a:rPr>
              <a:t>-3</a:t>
            </a:r>
          </a:p>
        </p:txBody>
      </p:sp>
      <p:sp>
        <p:nvSpPr>
          <p:cNvPr id="76" name="TextBox 75"/>
          <p:cNvSpPr txBox="1"/>
          <p:nvPr/>
        </p:nvSpPr>
        <p:spPr>
          <a:xfrm>
            <a:off x="5537405" y="5239053"/>
            <a:ext cx="457200" cy="369332"/>
          </a:xfrm>
          <a:prstGeom prst="rect">
            <a:avLst/>
          </a:prstGeom>
          <a:noFill/>
        </p:spPr>
        <p:txBody>
          <a:bodyPr wrap="square" rtlCol="0">
            <a:spAutoFit/>
          </a:bodyPr>
          <a:lstStyle/>
          <a:p>
            <a:pPr algn="ctr"/>
            <a:r>
              <a:rPr lang="en-US" dirty="0">
                <a:solidFill>
                  <a:srgbClr val="FF0000"/>
                </a:solidFill>
              </a:rPr>
              <a:t>2</a:t>
            </a:r>
          </a:p>
        </p:txBody>
      </p:sp>
      <p:sp>
        <p:nvSpPr>
          <p:cNvPr id="77" name="TextBox 76"/>
          <p:cNvSpPr txBox="1"/>
          <p:nvPr/>
        </p:nvSpPr>
        <p:spPr>
          <a:xfrm>
            <a:off x="6013655" y="5239053"/>
            <a:ext cx="457200" cy="369332"/>
          </a:xfrm>
          <a:prstGeom prst="rect">
            <a:avLst/>
          </a:prstGeom>
          <a:noFill/>
        </p:spPr>
        <p:txBody>
          <a:bodyPr wrap="square" rtlCol="0">
            <a:spAutoFit/>
          </a:bodyPr>
          <a:lstStyle/>
          <a:p>
            <a:pPr algn="ctr"/>
            <a:r>
              <a:rPr lang="en-US" dirty="0">
                <a:solidFill>
                  <a:srgbClr val="FF0000"/>
                </a:solidFill>
              </a:rPr>
              <a:t>-2</a:t>
            </a:r>
          </a:p>
        </p:txBody>
      </p:sp>
      <p:cxnSp>
        <p:nvCxnSpPr>
          <p:cNvPr id="78" name="Straight Connector 77"/>
          <p:cNvCxnSpPr/>
          <p:nvPr/>
        </p:nvCxnSpPr>
        <p:spPr>
          <a:xfrm>
            <a:off x="3232355" y="4814119"/>
            <a:ext cx="0" cy="1219200"/>
          </a:xfrm>
          <a:prstGeom prst="line">
            <a:avLst/>
          </a:prstGeom>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209800" y="6033319"/>
            <a:ext cx="5029200" cy="369332"/>
          </a:xfrm>
          <a:prstGeom prst="rect">
            <a:avLst/>
          </a:prstGeom>
          <a:noFill/>
        </p:spPr>
        <p:txBody>
          <a:bodyPr wrap="square" rtlCol="0">
            <a:spAutoFit/>
          </a:bodyPr>
          <a:lstStyle/>
          <a:p>
            <a:pPr algn="ctr"/>
            <a:r>
              <a:rPr lang="en-US" dirty="0" err="1"/>
              <a:t>tr</a:t>
            </a:r>
            <a:r>
              <a:rPr lang="pt-BR" dirty="0"/>
              <a:t>ês iterações de Haar sobre um vetor</a:t>
            </a:r>
          </a:p>
        </p:txBody>
      </p:sp>
    </p:spTree>
    <p:extLst>
      <p:ext uri="{BB962C8B-B14F-4D97-AF65-F5344CB8AC3E}">
        <p14:creationId xmlns:p14="http://schemas.microsoft.com/office/powerpoint/2010/main" val="2038935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Inversa Transformada de Haar</a:t>
            </a:r>
          </a:p>
        </p:txBody>
      </p:sp>
      <p:sp>
        <p:nvSpPr>
          <p:cNvPr id="47" name="Rectangle 46"/>
          <p:cNvSpPr/>
          <p:nvPr/>
        </p:nvSpPr>
        <p:spPr>
          <a:xfrm>
            <a:off x="985684" y="1828800"/>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8" name="Straight Connector 47"/>
          <p:cNvCxnSpPr/>
          <p:nvPr/>
        </p:nvCxnSpPr>
        <p:spPr>
          <a:xfrm flipH="1">
            <a:off x="4681384" y="1524000"/>
            <a:ext cx="4916" cy="1219200"/>
          </a:xfrm>
          <a:prstGeom prst="line">
            <a:avLst/>
          </a:prstGeom>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985684" y="1905000"/>
            <a:ext cx="3690784" cy="381000"/>
          </a:xfrm>
          <a:prstGeom prst="rect">
            <a:avLst/>
          </a:prstGeom>
          <a:noFill/>
        </p:spPr>
        <p:txBody>
          <a:bodyPr wrap="square" rtlCol="0">
            <a:spAutoFit/>
          </a:bodyPr>
          <a:lstStyle/>
          <a:p>
            <a:pPr algn="ctr"/>
            <a:r>
              <a:rPr lang="pt-BR" dirty="0">
                <a:solidFill>
                  <a:srgbClr val="00B050"/>
                </a:solidFill>
              </a:rPr>
              <a:t>Coeficientes de aproximação</a:t>
            </a:r>
          </a:p>
        </p:txBody>
      </p:sp>
      <p:sp>
        <p:nvSpPr>
          <p:cNvPr id="50" name="TextBox 49"/>
          <p:cNvSpPr txBox="1"/>
          <p:nvPr/>
        </p:nvSpPr>
        <p:spPr>
          <a:xfrm>
            <a:off x="4676468" y="1905000"/>
            <a:ext cx="3690784" cy="381000"/>
          </a:xfrm>
          <a:prstGeom prst="rect">
            <a:avLst/>
          </a:prstGeom>
          <a:noFill/>
        </p:spPr>
        <p:txBody>
          <a:bodyPr wrap="square" rtlCol="0">
            <a:spAutoFit/>
          </a:bodyPr>
          <a:lstStyle/>
          <a:p>
            <a:pPr algn="ctr"/>
            <a:r>
              <a:rPr lang="pt-BR" dirty="0">
                <a:solidFill>
                  <a:srgbClr val="FF0000"/>
                </a:solidFill>
              </a:rPr>
              <a:t>Coeficientes de detalhes</a:t>
            </a:r>
          </a:p>
        </p:txBody>
      </p:sp>
      <p:sp>
        <p:nvSpPr>
          <p:cNvPr id="61" name="Rectangle 60"/>
          <p:cNvSpPr/>
          <p:nvPr/>
        </p:nvSpPr>
        <p:spPr>
          <a:xfrm>
            <a:off x="975852" y="3382919"/>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2" name="Straight Connector 61"/>
          <p:cNvCxnSpPr/>
          <p:nvPr/>
        </p:nvCxnSpPr>
        <p:spPr>
          <a:xfrm flipH="1">
            <a:off x="4671552" y="2971800"/>
            <a:ext cx="14748" cy="13255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676400" y="3382919"/>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438400" y="3382919"/>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3810000" y="3382919"/>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486400" y="3382919"/>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248400" y="3382919"/>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7543800" y="33694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812481" y="3535319"/>
            <a:ext cx="677971" cy="369332"/>
          </a:xfrm>
          <a:prstGeom prst="rect">
            <a:avLst/>
          </a:prstGeom>
          <a:noFill/>
        </p:spPr>
        <p:txBody>
          <a:bodyPr wrap="square" rtlCol="0">
            <a:spAutoFit/>
          </a:bodyPr>
          <a:lstStyle/>
          <a:p>
            <a:r>
              <a:rPr lang="en-US" dirty="0"/>
              <a:t>…….</a:t>
            </a:r>
            <a:endParaRPr lang="pt-BR" dirty="0"/>
          </a:p>
        </p:txBody>
      </p:sp>
      <p:sp>
        <p:nvSpPr>
          <p:cNvPr id="70" name="TextBox 69"/>
          <p:cNvSpPr txBox="1"/>
          <p:nvPr/>
        </p:nvSpPr>
        <p:spPr>
          <a:xfrm>
            <a:off x="6629400" y="3535319"/>
            <a:ext cx="677971" cy="369332"/>
          </a:xfrm>
          <a:prstGeom prst="rect">
            <a:avLst/>
          </a:prstGeom>
          <a:noFill/>
        </p:spPr>
        <p:txBody>
          <a:bodyPr wrap="square" rtlCol="0">
            <a:spAutoFit/>
          </a:bodyPr>
          <a:lstStyle/>
          <a:p>
            <a:r>
              <a:rPr lang="en-US" dirty="0"/>
              <a:t>…….</a:t>
            </a:r>
            <a:endParaRPr lang="pt-BR" dirty="0"/>
          </a:p>
        </p:txBody>
      </p:sp>
      <mc:AlternateContent xmlns:mc="http://schemas.openxmlformats.org/markup-compatibility/2006" xmlns:a14="http://schemas.microsoft.com/office/drawing/2010/main">
        <mc:Choice Requires="a14">
          <p:sp>
            <p:nvSpPr>
              <p:cNvPr id="71" name="TextBox 70"/>
              <p:cNvSpPr txBox="1"/>
              <p:nvPr/>
            </p:nvSpPr>
            <p:spPr>
              <a:xfrm>
                <a:off x="985684" y="3451434"/>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𝐴</m:t>
                          </m:r>
                        </m:e>
                        <m:sub>
                          <m:r>
                            <a:rPr lang="pt-BR" b="0" i="1" smtClean="0">
                              <a:latin typeface="Cambria Math"/>
                            </a:rPr>
                            <m:t>1</m:t>
                          </m:r>
                        </m:sub>
                      </m:sSub>
                    </m:oMath>
                  </m:oMathPara>
                </a14:m>
                <a:endParaRPr lang="pt-BR" dirty="0"/>
              </a:p>
            </p:txBody>
          </p:sp>
        </mc:Choice>
        <mc:Fallback xmlns="">
          <p:sp>
            <p:nvSpPr>
              <p:cNvPr id="71" name="TextBox 70"/>
              <p:cNvSpPr txBox="1">
                <a:spLocks noRot="1" noChangeAspect="1" noMove="1" noResize="1" noEditPoints="1" noAdjustHandles="1" noChangeArrowheads="1" noChangeShapeType="1" noTextEdit="1"/>
              </p:cNvSpPr>
              <p:nvPr/>
            </p:nvSpPr>
            <p:spPr>
              <a:xfrm>
                <a:off x="985684" y="3451434"/>
                <a:ext cx="690716" cy="369332"/>
              </a:xfrm>
              <a:prstGeom prst="rect">
                <a:avLst/>
              </a:prstGeom>
              <a:blipFill rotWithShape="1">
                <a:blip r:embed="rId2"/>
                <a:stretch>
                  <a:fillRect t="-8197"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1676400" y="3464953"/>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𝐴</m:t>
                          </m:r>
                        </m:e>
                        <m:sub>
                          <m:r>
                            <a:rPr lang="pt-BR" b="0" i="1" smtClean="0">
                              <a:latin typeface="Cambria Math"/>
                            </a:rPr>
                            <m:t>2</m:t>
                          </m:r>
                        </m:sub>
                      </m:sSub>
                    </m:oMath>
                  </m:oMathPara>
                </a14:m>
                <a:endParaRPr lang="pt-BR" dirty="0"/>
              </a:p>
            </p:txBody>
          </p:sp>
        </mc:Choice>
        <mc:Fallback xmlns="">
          <p:sp>
            <p:nvSpPr>
              <p:cNvPr id="73" name="TextBox 72"/>
              <p:cNvSpPr txBox="1">
                <a:spLocks noRot="1" noChangeAspect="1" noMove="1" noResize="1" noEditPoints="1" noAdjustHandles="1" noChangeArrowheads="1" noChangeShapeType="1" noTextEdit="1"/>
              </p:cNvSpPr>
              <p:nvPr/>
            </p:nvSpPr>
            <p:spPr>
              <a:xfrm>
                <a:off x="1676400" y="3464953"/>
                <a:ext cx="690716" cy="369332"/>
              </a:xfrm>
              <a:prstGeom prst="rect">
                <a:avLst/>
              </a:prstGeom>
              <a:blipFill rotWithShape="1">
                <a:blip r:embed="rId3"/>
                <a:stretch>
                  <a:fillRect t="-8197"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3810000" y="3464953"/>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𝐴</m:t>
                          </m:r>
                        </m:e>
                        <m:sub>
                          <m:sSup>
                            <m:sSupPr>
                              <m:ctrlPr>
                                <a:rPr lang="pt-BR" i="1" smtClean="0">
                                  <a:latin typeface="Cambria Math" panose="02040503050406030204" pitchFamily="18" charset="0"/>
                                </a:rPr>
                              </m:ctrlPr>
                            </m:sSupPr>
                            <m:e>
                              <m:r>
                                <a:rPr lang="pt-BR" b="0" i="1" smtClean="0">
                                  <a:latin typeface="Cambria Math"/>
                                </a:rPr>
                                <m:t>2</m:t>
                              </m:r>
                            </m:e>
                            <m:sup>
                              <m:r>
                                <a:rPr lang="pt-BR" b="0" i="1" smtClean="0">
                                  <a:latin typeface="Cambria Math"/>
                                </a:rPr>
                                <m:t>𝑛</m:t>
                              </m:r>
                            </m:sup>
                          </m:sSup>
                          <m:r>
                            <a:rPr lang="pt-BR" b="0" i="1" smtClean="0">
                              <a:latin typeface="Cambria Math"/>
                            </a:rPr>
                            <m:t>−1</m:t>
                          </m:r>
                        </m:sub>
                      </m:sSub>
                    </m:oMath>
                  </m:oMathPara>
                </a14:m>
                <a:endParaRPr lang="pt-BR" dirty="0"/>
              </a:p>
            </p:txBody>
          </p:sp>
        </mc:Choice>
        <mc:Fallback xmlns="">
          <p:sp>
            <p:nvSpPr>
              <p:cNvPr id="74" name="TextBox 73"/>
              <p:cNvSpPr txBox="1">
                <a:spLocks noRot="1" noChangeAspect="1" noMove="1" noResize="1" noEditPoints="1" noAdjustHandles="1" noChangeArrowheads="1" noChangeShapeType="1" noTextEdit="1"/>
              </p:cNvSpPr>
              <p:nvPr/>
            </p:nvSpPr>
            <p:spPr>
              <a:xfrm>
                <a:off x="3810000" y="3464953"/>
                <a:ext cx="690716" cy="369332"/>
              </a:xfrm>
              <a:prstGeom prst="rect">
                <a:avLst/>
              </a:prstGeom>
              <a:blipFill rotWithShape="1">
                <a:blip r:embed="rId4"/>
                <a:stretch>
                  <a:fillRect t="-8197" r="-24779"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4681384" y="3464953"/>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𝐷</m:t>
                          </m:r>
                        </m:e>
                        <m:sub>
                          <m:r>
                            <a:rPr lang="pt-BR" b="0" i="1" smtClean="0">
                              <a:latin typeface="Cambria Math"/>
                            </a:rPr>
                            <m:t>1</m:t>
                          </m:r>
                        </m:sub>
                      </m:sSub>
                    </m:oMath>
                  </m:oMathPara>
                </a14:m>
                <a:endParaRPr lang="pt-BR" dirty="0"/>
              </a:p>
            </p:txBody>
          </p:sp>
        </mc:Choice>
        <mc:Fallback xmlns="">
          <p:sp>
            <p:nvSpPr>
              <p:cNvPr id="75" name="TextBox 74"/>
              <p:cNvSpPr txBox="1">
                <a:spLocks noRot="1" noChangeAspect="1" noMove="1" noResize="1" noEditPoints="1" noAdjustHandles="1" noChangeArrowheads="1" noChangeShapeType="1" noTextEdit="1"/>
              </p:cNvSpPr>
              <p:nvPr/>
            </p:nvSpPr>
            <p:spPr>
              <a:xfrm>
                <a:off x="4681384" y="3464953"/>
                <a:ext cx="690716" cy="369332"/>
              </a:xfrm>
              <a:prstGeom prst="rect">
                <a:avLst/>
              </a:prstGeom>
              <a:blipFill rotWithShape="1">
                <a:blip r:embed="rId5"/>
                <a:stretch>
                  <a:fillRect t="-8197"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5488858" y="3452679"/>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𝐷</m:t>
                          </m:r>
                        </m:e>
                        <m:sub>
                          <m:r>
                            <a:rPr lang="pt-BR" b="0" i="1" smtClean="0">
                              <a:latin typeface="Cambria Math"/>
                            </a:rPr>
                            <m:t>2</m:t>
                          </m:r>
                        </m:sub>
                      </m:sSub>
                    </m:oMath>
                  </m:oMathPara>
                </a14:m>
                <a:endParaRPr lang="pt-BR" dirty="0"/>
              </a:p>
            </p:txBody>
          </p:sp>
        </mc:Choice>
        <mc:Fallback xmlns="">
          <p:sp>
            <p:nvSpPr>
              <p:cNvPr id="76" name="TextBox 75"/>
              <p:cNvSpPr txBox="1">
                <a:spLocks noRot="1" noChangeAspect="1" noMove="1" noResize="1" noEditPoints="1" noAdjustHandles="1" noChangeArrowheads="1" noChangeShapeType="1" noTextEdit="1"/>
              </p:cNvSpPr>
              <p:nvPr/>
            </p:nvSpPr>
            <p:spPr>
              <a:xfrm>
                <a:off x="5488858" y="3452679"/>
                <a:ext cx="690716" cy="369332"/>
              </a:xfrm>
              <a:prstGeom prst="rect">
                <a:avLst/>
              </a:prstGeom>
              <a:blipFill rotWithShape="1">
                <a:blip r:embed="rId6"/>
                <a:stretch>
                  <a:fillRect t="-8197"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7" name="TextBox 76"/>
              <p:cNvSpPr txBox="1"/>
              <p:nvPr/>
            </p:nvSpPr>
            <p:spPr>
              <a:xfrm>
                <a:off x="7543800" y="3452679"/>
                <a:ext cx="6907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b="0" i="1" smtClean="0">
                              <a:latin typeface="Cambria Math"/>
                            </a:rPr>
                            <m:t>𝐷</m:t>
                          </m:r>
                        </m:e>
                        <m:sub>
                          <m:sSup>
                            <m:sSupPr>
                              <m:ctrlPr>
                                <a:rPr lang="pt-BR" i="1">
                                  <a:latin typeface="Cambria Math" panose="02040503050406030204" pitchFamily="18" charset="0"/>
                                </a:rPr>
                              </m:ctrlPr>
                            </m:sSupPr>
                            <m:e>
                              <m:r>
                                <a:rPr lang="pt-BR" i="1">
                                  <a:latin typeface="Cambria Math"/>
                                </a:rPr>
                                <m:t>2</m:t>
                              </m:r>
                            </m:e>
                            <m:sup>
                              <m:r>
                                <a:rPr lang="pt-BR" i="1">
                                  <a:latin typeface="Cambria Math"/>
                                </a:rPr>
                                <m:t>𝑛</m:t>
                              </m:r>
                            </m:sup>
                          </m:sSup>
                          <m:r>
                            <a:rPr lang="pt-BR" i="1">
                              <a:latin typeface="Cambria Math"/>
                            </a:rPr>
                            <m:t>−1</m:t>
                          </m:r>
                        </m:sub>
                      </m:sSub>
                    </m:oMath>
                  </m:oMathPara>
                </a14:m>
                <a:endParaRPr lang="pt-BR" dirty="0"/>
              </a:p>
            </p:txBody>
          </p:sp>
        </mc:Choice>
        <mc:Fallback xmlns="">
          <p:sp>
            <p:nvSpPr>
              <p:cNvPr id="77" name="TextBox 76"/>
              <p:cNvSpPr txBox="1">
                <a:spLocks noRot="1" noChangeAspect="1" noMove="1" noResize="1" noEditPoints="1" noAdjustHandles="1" noChangeArrowheads="1" noChangeShapeType="1" noTextEdit="1"/>
              </p:cNvSpPr>
              <p:nvPr/>
            </p:nvSpPr>
            <p:spPr>
              <a:xfrm>
                <a:off x="7543800" y="3452679"/>
                <a:ext cx="690716" cy="369332"/>
              </a:xfrm>
              <a:prstGeom prst="rect">
                <a:avLst/>
              </a:prstGeom>
              <a:blipFill rotWithShape="1">
                <a:blip r:embed="rId7"/>
                <a:stretch>
                  <a:fillRect t="-8197" r="-26549" b="-24590"/>
                </a:stretch>
              </a:blipFill>
            </p:spPr>
            <p:txBody>
              <a:bodyPr/>
              <a:lstStyle/>
              <a:p>
                <a:r>
                  <a:rPr lang="pt-BR">
                    <a:noFill/>
                  </a:rPr>
                  <a:t> </a:t>
                </a:r>
              </a:p>
            </p:txBody>
          </p:sp>
        </mc:Fallback>
      </mc:AlternateContent>
      <p:sp>
        <p:nvSpPr>
          <p:cNvPr id="78" name="Rectangle 77"/>
          <p:cNvSpPr/>
          <p:nvPr/>
        </p:nvSpPr>
        <p:spPr>
          <a:xfrm>
            <a:off x="990600" y="4800600"/>
            <a:ext cx="7391400" cy="533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9" name="Straight Connector 78"/>
          <p:cNvCxnSpPr/>
          <p:nvPr/>
        </p:nvCxnSpPr>
        <p:spPr>
          <a:xfrm>
            <a:off x="20574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30480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0386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51054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9436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7086600" y="4800600"/>
            <a:ext cx="0" cy="533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5" name="TextBox 84"/>
              <p:cNvSpPr txBox="1"/>
              <p:nvPr/>
            </p:nvSpPr>
            <p:spPr>
              <a:xfrm>
                <a:off x="986914" y="5732548"/>
                <a:ext cx="11466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r>
                            <a:rPr lang="pt-BR" i="1">
                              <a:latin typeface="Cambria Math"/>
                            </a:rPr>
                            <m:t>1</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r>
                            <a:rPr lang="pt-BR" i="1">
                              <a:latin typeface="Cambria Math"/>
                            </a:rPr>
                            <m:t>1</m:t>
                          </m:r>
                        </m:sub>
                      </m:sSub>
                    </m:oMath>
                  </m:oMathPara>
                </a14:m>
                <a:endParaRPr lang="pt-BR" dirty="0"/>
              </a:p>
            </p:txBody>
          </p:sp>
        </mc:Choice>
        <mc:Fallback xmlns="">
          <p:sp>
            <p:nvSpPr>
              <p:cNvPr id="85" name="TextBox 84"/>
              <p:cNvSpPr txBox="1">
                <a:spLocks noRot="1" noChangeAspect="1" noMove="1" noResize="1" noEditPoints="1" noAdjustHandles="1" noChangeArrowheads="1" noChangeShapeType="1" noTextEdit="1"/>
              </p:cNvSpPr>
              <p:nvPr/>
            </p:nvSpPr>
            <p:spPr>
              <a:xfrm>
                <a:off x="986914" y="5732548"/>
                <a:ext cx="1146686" cy="369332"/>
              </a:xfrm>
              <a:prstGeom prst="rect">
                <a:avLst/>
              </a:prstGeom>
              <a:blipFill rotWithShape="1">
                <a:blip r:embed="rId8"/>
                <a:stretch>
                  <a:fillRect t="-8197" b="-24590"/>
                </a:stretch>
              </a:blipFill>
            </p:spPr>
            <p:txBody>
              <a:bodyPr/>
              <a:lstStyle/>
              <a:p>
                <a:r>
                  <a:rPr lang="pt-BR">
                    <a:noFill/>
                  </a:rPr>
                  <a:t> </a:t>
                </a:r>
              </a:p>
            </p:txBody>
          </p:sp>
        </mc:Fallback>
      </mc:AlternateContent>
      <p:sp>
        <p:nvSpPr>
          <p:cNvPr id="91" name="TextBox 90"/>
          <p:cNvSpPr txBox="1"/>
          <p:nvPr/>
        </p:nvSpPr>
        <p:spPr>
          <a:xfrm>
            <a:off x="5180371" y="4882634"/>
            <a:ext cx="641327" cy="369332"/>
          </a:xfrm>
          <a:prstGeom prst="rect">
            <a:avLst/>
          </a:prstGeom>
          <a:noFill/>
        </p:spPr>
        <p:txBody>
          <a:bodyPr wrap="square" rtlCol="0">
            <a:spAutoFit/>
          </a:bodyPr>
          <a:lstStyle/>
          <a:p>
            <a:pPr algn="ctr"/>
            <a:r>
              <a:rPr lang="en-US" dirty="0"/>
              <a:t>…</a:t>
            </a:r>
            <a:endParaRPr lang="pt-BR" dirty="0"/>
          </a:p>
        </p:txBody>
      </p:sp>
      <mc:AlternateContent xmlns:mc="http://schemas.openxmlformats.org/markup-compatibility/2006" xmlns:a14="http://schemas.microsoft.com/office/drawing/2010/main">
        <mc:Choice Requires="a14">
          <p:sp>
            <p:nvSpPr>
              <p:cNvPr id="94" name="TextBox 93"/>
              <p:cNvSpPr txBox="1"/>
              <p:nvPr/>
            </p:nvSpPr>
            <p:spPr>
              <a:xfrm>
                <a:off x="2024445" y="5729468"/>
                <a:ext cx="11466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r>
                            <a:rPr lang="pt-BR" i="1">
                              <a:latin typeface="Cambria Math"/>
                            </a:rPr>
                            <m:t>1</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r>
                            <a:rPr lang="pt-BR" i="1">
                              <a:latin typeface="Cambria Math"/>
                            </a:rPr>
                            <m:t>1</m:t>
                          </m:r>
                        </m:sub>
                      </m:sSub>
                    </m:oMath>
                  </m:oMathPara>
                </a14:m>
                <a:endParaRPr lang="pt-BR" dirty="0"/>
              </a:p>
            </p:txBody>
          </p:sp>
        </mc:Choice>
        <mc:Fallback xmlns="">
          <p:sp>
            <p:nvSpPr>
              <p:cNvPr id="94" name="TextBox 93"/>
              <p:cNvSpPr txBox="1">
                <a:spLocks noRot="1" noChangeAspect="1" noMove="1" noResize="1" noEditPoints="1" noAdjustHandles="1" noChangeArrowheads="1" noChangeShapeType="1" noTextEdit="1"/>
              </p:cNvSpPr>
              <p:nvPr/>
            </p:nvSpPr>
            <p:spPr>
              <a:xfrm>
                <a:off x="2024445" y="5729468"/>
                <a:ext cx="1146686" cy="369332"/>
              </a:xfrm>
              <a:prstGeom prst="rect">
                <a:avLst/>
              </a:prstGeom>
              <a:blipFill rotWithShape="1">
                <a:blip r:embed="rId9"/>
                <a:stretch>
                  <a:fillRect t="-8333" r="-532" b="-266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5" name="TextBox 94"/>
              <p:cNvSpPr txBox="1"/>
              <p:nvPr/>
            </p:nvSpPr>
            <p:spPr>
              <a:xfrm>
                <a:off x="2971800" y="5726388"/>
                <a:ext cx="11466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r>
                            <a:rPr lang="pt-BR" b="0" i="1" smtClean="0">
                              <a:latin typeface="Cambria Math"/>
                            </a:rPr>
                            <m:t>2</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r>
                            <a:rPr lang="pt-BR" b="0" i="1" smtClean="0">
                              <a:latin typeface="Cambria Math"/>
                            </a:rPr>
                            <m:t>2</m:t>
                          </m:r>
                        </m:sub>
                      </m:sSub>
                    </m:oMath>
                  </m:oMathPara>
                </a14:m>
                <a:endParaRPr lang="pt-BR" dirty="0"/>
              </a:p>
            </p:txBody>
          </p:sp>
        </mc:Choice>
        <mc:Fallback xmlns="">
          <p:sp>
            <p:nvSpPr>
              <p:cNvPr id="95" name="TextBox 94"/>
              <p:cNvSpPr txBox="1">
                <a:spLocks noRot="1" noChangeAspect="1" noMove="1" noResize="1" noEditPoints="1" noAdjustHandles="1" noChangeArrowheads="1" noChangeShapeType="1" noTextEdit="1"/>
              </p:cNvSpPr>
              <p:nvPr/>
            </p:nvSpPr>
            <p:spPr>
              <a:xfrm>
                <a:off x="2971800" y="5726388"/>
                <a:ext cx="1146686" cy="369332"/>
              </a:xfrm>
              <a:prstGeom prst="rect">
                <a:avLst/>
              </a:prstGeom>
              <a:blipFill rotWithShape="1">
                <a:blip r:embed="rId10"/>
                <a:stretch>
                  <a:fillRect t="-8197" r="-532"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6" name="TextBox 95"/>
              <p:cNvSpPr txBox="1"/>
              <p:nvPr/>
            </p:nvSpPr>
            <p:spPr>
              <a:xfrm>
                <a:off x="4034914" y="5732548"/>
                <a:ext cx="114668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r>
                            <a:rPr lang="pt-BR" b="0" i="1" smtClean="0">
                              <a:latin typeface="Cambria Math"/>
                            </a:rPr>
                            <m:t>2</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r>
                            <a:rPr lang="pt-BR" b="0" i="1" smtClean="0">
                              <a:latin typeface="Cambria Math"/>
                            </a:rPr>
                            <m:t>2</m:t>
                          </m:r>
                        </m:sub>
                      </m:sSub>
                    </m:oMath>
                  </m:oMathPara>
                </a14:m>
                <a:endParaRPr lang="pt-BR" dirty="0"/>
              </a:p>
            </p:txBody>
          </p:sp>
        </mc:Choice>
        <mc:Fallback xmlns="">
          <p:sp>
            <p:nvSpPr>
              <p:cNvPr id="96" name="TextBox 95"/>
              <p:cNvSpPr txBox="1">
                <a:spLocks noRot="1" noChangeAspect="1" noMove="1" noResize="1" noEditPoints="1" noAdjustHandles="1" noChangeArrowheads="1" noChangeShapeType="1" noTextEdit="1"/>
              </p:cNvSpPr>
              <p:nvPr/>
            </p:nvSpPr>
            <p:spPr>
              <a:xfrm>
                <a:off x="4034914" y="5732548"/>
                <a:ext cx="1146686" cy="369332"/>
              </a:xfrm>
              <a:prstGeom prst="rect">
                <a:avLst/>
              </a:prstGeom>
              <a:blipFill rotWithShape="1">
                <a:blip r:embed="rId11"/>
                <a:stretch>
                  <a:fillRect t="-8197" r="-532"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7" name="TextBox 96"/>
              <p:cNvSpPr txBox="1"/>
              <p:nvPr/>
            </p:nvSpPr>
            <p:spPr>
              <a:xfrm>
                <a:off x="5510866" y="5712287"/>
                <a:ext cx="172210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oMath>
                  </m:oMathPara>
                </a14:m>
                <a:endParaRPr lang="pt-BR" dirty="0"/>
              </a:p>
            </p:txBody>
          </p:sp>
        </mc:Choice>
        <mc:Fallback xmlns="">
          <p:sp>
            <p:nvSpPr>
              <p:cNvPr id="97" name="TextBox 96"/>
              <p:cNvSpPr txBox="1">
                <a:spLocks noRot="1" noChangeAspect="1" noMove="1" noResize="1" noEditPoints="1" noAdjustHandles="1" noChangeArrowheads="1" noChangeShapeType="1" noTextEdit="1"/>
              </p:cNvSpPr>
              <p:nvPr/>
            </p:nvSpPr>
            <p:spPr>
              <a:xfrm>
                <a:off x="5510866" y="5712287"/>
                <a:ext cx="1722102" cy="369332"/>
              </a:xfrm>
              <a:prstGeom prst="rect">
                <a:avLst/>
              </a:prstGeom>
              <a:blipFill rotWithShape="1">
                <a:blip r:embed="rId12"/>
                <a:stretch>
                  <a:fillRect t="-8197" r="-3180" b="-245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8" name="TextBox 97"/>
              <p:cNvSpPr txBox="1"/>
              <p:nvPr/>
            </p:nvSpPr>
            <p:spPr>
              <a:xfrm>
                <a:off x="7086600" y="5726668"/>
                <a:ext cx="172210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pt-BR" i="1" smtClean="0">
                              <a:latin typeface="Cambria Math" panose="02040503050406030204" pitchFamily="18" charset="0"/>
                            </a:rPr>
                          </m:ctrlPr>
                        </m:sSubPr>
                        <m:e>
                          <m:r>
                            <a:rPr lang="pt-BR" i="1">
                              <a:latin typeface="Cambria Math"/>
                            </a:rPr>
                            <m:t>𝐴</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r>
                        <a:rPr lang="pt-BR" b="0" i="1" smtClean="0">
                          <a:latin typeface="Cambria Math"/>
                        </a:rPr>
                        <m:t>−</m:t>
                      </m:r>
                      <m:sSub>
                        <m:sSubPr>
                          <m:ctrlPr>
                            <a:rPr lang="pt-BR" i="1">
                              <a:latin typeface="Cambria Math" panose="02040503050406030204" pitchFamily="18" charset="0"/>
                            </a:rPr>
                          </m:ctrlPr>
                        </m:sSubPr>
                        <m:e>
                          <m:r>
                            <a:rPr lang="pt-BR" i="1">
                              <a:latin typeface="Cambria Math"/>
                            </a:rPr>
                            <m:t>𝐷</m:t>
                          </m:r>
                        </m:e>
                        <m:sub>
                          <m:sSup>
                            <m:sSupPr>
                              <m:ctrlPr>
                                <a:rPr lang="pt-BR" i="1">
                                  <a:latin typeface="Cambria Math" panose="02040503050406030204" pitchFamily="18" charset="0"/>
                                </a:rPr>
                              </m:ctrlPr>
                            </m:sSupPr>
                            <m:e>
                              <m:r>
                                <a:rPr lang="en-US" i="1">
                                  <a:latin typeface="Cambria Math"/>
                                </a:rPr>
                                <m:t>2</m:t>
                              </m:r>
                            </m:e>
                            <m:sup>
                              <m:r>
                                <a:rPr lang="en-US" i="1">
                                  <a:latin typeface="Cambria Math"/>
                                </a:rPr>
                                <m:t>𝑛</m:t>
                              </m:r>
                            </m:sup>
                          </m:sSup>
                          <m:r>
                            <a:rPr lang="en-US" i="1">
                              <a:latin typeface="Cambria Math"/>
                            </a:rPr>
                            <m:t>−1</m:t>
                          </m:r>
                        </m:sub>
                      </m:sSub>
                    </m:oMath>
                  </m:oMathPara>
                </a14:m>
                <a:endParaRPr lang="pt-BR" dirty="0"/>
              </a:p>
            </p:txBody>
          </p:sp>
        </mc:Choice>
        <mc:Fallback xmlns="">
          <p:sp>
            <p:nvSpPr>
              <p:cNvPr id="98" name="TextBox 97"/>
              <p:cNvSpPr txBox="1">
                <a:spLocks noRot="1" noChangeAspect="1" noMove="1" noResize="1" noEditPoints="1" noAdjustHandles="1" noChangeArrowheads="1" noChangeShapeType="1" noTextEdit="1"/>
              </p:cNvSpPr>
              <p:nvPr/>
            </p:nvSpPr>
            <p:spPr>
              <a:xfrm>
                <a:off x="7086600" y="5726668"/>
                <a:ext cx="1722102" cy="369332"/>
              </a:xfrm>
              <a:prstGeom prst="rect">
                <a:avLst/>
              </a:prstGeom>
              <a:blipFill rotWithShape="1">
                <a:blip r:embed="rId13"/>
                <a:stretch>
                  <a:fillRect t="-8197" r="-3191" b="-24590"/>
                </a:stretch>
              </a:blipFill>
            </p:spPr>
            <p:txBody>
              <a:bodyPr/>
              <a:lstStyle/>
              <a:p>
                <a:r>
                  <a:rPr lang="pt-BR">
                    <a:noFill/>
                  </a:rPr>
                  <a:t> </a:t>
                </a:r>
              </a:p>
            </p:txBody>
          </p:sp>
        </mc:Fallback>
      </mc:AlternateContent>
      <p:sp>
        <p:nvSpPr>
          <p:cNvPr id="99" name="Down Arrow 98"/>
          <p:cNvSpPr/>
          <p:nvPr/>
        </p:nvSpPr>
        <p:spPr>
          <a:xfrm>
            <a:off x="1504336" y="5483687"/>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0" name="Down Arrow 99"/>
          <p:cNvSpPr/>
          <p:nvPr/>
        </p:nvSpPr>
        <p:spPr>
          <a:xfrm>
            <a:off x="2489632" y="5483687"/>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1" name="Down Arrow 100"/>
          <p:cNvSpPr/>
          <p:nvPr/>
        </p:nvSpPr>
        <p:spPr>
          <a:xfrm>
            <a:off x="3505814" y="5483687"/>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2" name="Down Arrow 101"/>
          <p:cNvSpPr/>
          <p:nvPr/>
        </p:nvSpPr>
        <p:spPr>
          <a:xfrm>
            <a:off x="4560938" y="5503948"/>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3" name="Down Arrow 102"/>
          <p:cNvSpPr/>
          <p:nvPr/>
        </p:nvSpPr>
        <p:spPr>
          <a:xfrm>
            <a:off x="6465939" y="5483687"/>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4" name="Down Arrow 103"/>
          <p:cNvSpPr/>
          <p:nvPr/>
        </p:nvSpPr>
        <p:spPr>
          <a:xfrm>
            <a:off x="7696200" y="5507635"/>
            <a:ext cx="111842" cy="228600"/>
          </a:xfrm>
          <a:prstGeom prst="down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2056422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6529658" y="3231846"/>
            <a:ext cx="1181100" cy="1135200"/>
          </a:xfrm>
          <a:prstGeom prst="rect">
            <a:avLst/>
          </a:prstGeom>
          <a:solidFill>
            <a:srgbClr val="FF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1" name="Rectangle 80"/>
          <p:cNvSpPr/>
          <p:nvPr/>
        </p:nvSpPr>
        <p:spPr>
          <a:xfrm>
            <a:off x="6529658" y="2096646"/>
            <a:ext cx="1181100" cy="1135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9" name="Rectangle 78"/>
          <p:cNvSpPr/>
          <p:nvPr/>
        </p:nvSpPr>
        <p:spPr>
          <a:xfrm>
            <a:off x="7710758" y="2096646"/>
            <a:ext cx="1181100" cy="2270400"/>
          </a:xfrm>
          <a:prstGeom prst="rect">
            <a:avLst/>
          </a:prstGeom>
          <a:solidFill>
            <a:srgbClr val="FF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8" name="Rectangle 77"/>
          <p:cNvSpPr/>
          <p:nvPr/>
        </p:nvSpPr>
        <p:spPr>
          <a:xfrm>
            <a:off x="4737673" y="2073000"/>
            <a:ext cx="1181100" cy="2270400"/>
          </a:xfrm>
          <a:prstGeom prst="rect">
            <a:avLst/>
          </a:prstGeom>
          <a:solidFill>
            <a:srgbClr val="FF3B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7" name="Rectangle 76"/>
          <p:cNvSpPr/>
          <p:nvPr/>
        </p:nvSpPr>
        <p:spPr>
          <a:xfrm>
            <a:off x="3556573" y="2073000"/>
            <a:ext cx="1181100" cy="229404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itle 1"/>
          <p:cNvSpPr>
            <a:spLocks noGrp="1"/>
          </p:cNvSpPr>
          <p:nvPr>
            <p:ph type="title"/>
          </p:nvPr>
        </p:nvSpPr>
        <p:spPr/>
        <p:txBody>
          <a:bodyPr/>
          <a:lstStyle/>
          <a:p>
            <a:r>
              <a:rPr lang="pt-BR" dirty="0"/>
              <a:t>Transformada Haar</a:t>
            </a:r>
          </a:p>
        </p:txBody>
      </p:sp>
      <p:grpSp>
        <p:nvGrpSpPr>
          <p:cNvPr id="21" name="Group 20"/>
          <p:cNvGrpSpPr/>
          <p:nvPr/>
        </p:nvGrpSpPr>
        <p:grpSpPr>
          <a:xfrm>
            <a:off x="304800" y="2073000"/>
            <a:ext cx="2362200" cy="2270400"/>
            <a:chOff x="1143000" y="1752600"/>
            <a:chExt cx="2880000" cy="2880000"/>
          </a:xfrm>
        </p:grpSpPr>
        <p:sp>
          <p:nvSpPr>
            <p:cNvPr id="4" name="Rectangle 3"/>
            <p:cNvSpPr/>
            <p:nvPr/>
          </p:nvSpPr>
          <p:spPr>
            <a:xfrm>
              <a:off x="1143000" y="1752600"/>
              <a:ext cx="2880000" cy="28800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Straight Connector 5"/>
            <p:cNvCxnSpPr/>
            <p:nvPr/>
          </p:nvCxnSpPr>
          <p:spPr>
            <a:xfrm>
              <a:off x="1477296"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875504"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227008"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5830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766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6576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925096"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1"/>
              <a:endCxn id="4" idx="3"/>
            </p:cNvCxnSpPr>
            <p:nvPr/>
          </p:nvCxnSpPr>
          <p:spPr>
            <a:xfrm>
              <a:off x="1143000" y="3192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43000" y="2514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43000" y="38862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43000" y="2133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43000" y="3534696"/>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43000" y="42672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143000" y="2880852"/>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8" name="Right Arrow 37"/>
          <p:cNvSpPr/>
          <p:nvPr/>
        </p:nvSpPr>
        <p:spPr>
          <a:xfrm>
            <a:off x="459803" y="1766506"/>
            <a:ext cx="1874996" cy="1802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9" name="Right Arrow 38"/>
          <p:cNvSpPr/>
          <p:nvPr/>
        </p:nvSpPr>
        <p:spPr>
          <a:xfrm rot="5400000">
            <a:off x="2462815" y="3067620"/>
            <a:ext cx="1802130" cy="1693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0" name="TextBox 39"/>
          <p:cNvSpPr txBox="1"/>
          <p:nvPr/>
        </p:nvSpPr>
        <p:spPr>
          <a:xfrm>
            <a:off x="287594" y="4665009"/>
            <a:ext cx="2364803" cy="923330"/>
          </a:xfrm>
          <a:prstGeom prst="rect">
            <a:avLst/>
          </a:prstGeom>
          <a:noFill/>
        </p:spPr>
        <p:txBody>
          <a:bodyPr wrap="square" rtlCol="0">
            <a:spAutoFit/>
          </a:bodyPr>
          <a:lstStyle/>
          <a:p>
            <a:pPr algn="ctr"/>
            <a:r>
              <a:rPr lang="pt-BR" dirty="0"/>
              <a:t>Aplicando a transformada de Haar na horizontal</a:t>
            </a:r>
          </a:p>
        </p:txBody>
      </p:sp>
      <p:sp>
        <p:nvSpPr>
          <p:cNvPr id="41" name="TextBox 40"/>
          <p:cNvSpPr txBox="1"/>
          <p:nvPr/>
        </p:nvSpPr>
        <p:spPr>
          <a:xfrm>
            <a:off x="3563521" y="4639270"/>
            <a:ext cx="2522400" cy="923330"/>
          </a:xfrm>
          <a:prstGeom prst="rect">
            <a:avLst/>
          </a:prstGeom>
          <a:noFill/>
        </p:spPr>
        <p:txBody>
          <a:bodyPr wrap="square" rtlCol="0">
            <a:spAutoFit/>
          </a:bodyPr>
          <a:lstStyle/>
          <a:p>
            <a:pPr algn="ctr"/>
            <a:r>
              <a:rPr lang="pt-BR" dirty="0"/>
              <a:t>Aplicando a transformada de Haar na vertical</a:t>
            </a:r>
          </a:p>
        </p:txBody>
      </p:sp>
      <p:sp>
        <p:nvSpPr>
          <p:cNvPr id="42" name="TextBox 41"/>
          <p:cNvSpPr txBox="1"/>
          <p:nvPr/>
        </p:nvSpPr>
        <p:spPr>
          <a:xfrm>
            <a:off x="2054797" y="6086168"/>
            <a:ext cx="5211096" cy="646331"/>
          </a:xfrm>
          <a:prstGeom prst="rect">
            <a:avLst/>
          </a:prstGeom>
          <a:noFill/>
        </p:spPr>
        <p:txBody>
          <a:bodyPr wrap="square" rtlCol="0">
            <a:spAutoFit/>
          </a:bodyPr>
          <a:lstStyle/>
          <a:p>
            <a:pPr algn="ctr"/>
            <a:r>
              <a:rPr lang="pt-BR" b="1" dirty="0"/>
              <a:t>Uma iteração da transformada de Haar sobre uma matriz</a:t>
            </a:r>
          </a:p>
        </p:txBody>
      </p:sp>
      <p:sp>
        <p:nvSpPr>
          <p:cNvPr id="44" name="Rectangle 43"/>
          <p:cNvSpPr/>
          <p:nvPr/>
        </p:nvSpPr>
        <p:spPr>
          <a:xfrm>
            <a:off x="3556573" y="2073000"/>
            <a:ext cx="2362200" cy="22704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5" name="Straight Connector 44"/>
          <p:cNvCxnSpPr/>
          <p:nvPr/>
        </p:nvCxnSpPr>
        <p:spPr>
          <a:xfrm>
            <a:off x="3830765"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157379"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445685"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37673"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5306570"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619069"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018263" y="2073000"/>
            <a:ext cx="0" cy="22704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44" idx="1"/>
            <a:endCxn id="44" idx="3"/>
          </p:cNvCxnSpPr>
          <p:nvPr/>
        </p:nvCxnSpPr>
        <p:spPr>
          <a:xfrm>
            <a:off x="3556573" y="3208200"/>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556573" y="2673710"/>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556573" y="3754988"/>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556573" y="2373355"/>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556573" y="3477886"/>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556573" y="4055343"/>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556573" y="2962439"/>
            <a:ext cx="23622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6529658" y="2096646"/>
            <a:ext cx="2362200" cy="2270400"/>
            <a:chOff x="1143000" y="1752600"/>
            <a:chExt cx="2880000" cy="2880000"/>
          </a:xfrm>
        </p:grpSpPr>
        <p:sp>
          <p:nvSpPr>
            <p:cNvPr id="60" name="Rectangle 59"/>
            <p:cNvSpPr/>
            <p:nvPr/>
          </p:nvSpPr>
          <p:spPr>
            <a:xfrm>
              <a:off x="1143000" y="1752600"/>
              <a:ext cx="2880000" cy="28800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1" name="Straight Connector 60"/>
            <p:cNvCxnSpPr/>
            <p:nvPr/>
          </p:nvCxnSpPr>
          <p:spPr>
            <a:xfrm>
              <a:off x="1477296"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875504"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227008"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5830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32766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657600"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925096" y="1752600"/>
              <a:ext cx="0" cy="2880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60" idx="1"/>
              <a:endCxn id="60" idx="3"/>
            </p:cNvCxnSpPr>
            <p:nvPr/>
          </p:nvCxnSpPr>
          <p:spPr>
            <a:xfrm>
              <a:off x="1143000" y="3192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143000" y="2514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143000" y="38862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143000" y="21336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143000" y="3534696"/>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143000" y="4267200"/>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143000" y="2880852"/>
              <a:ext cx="2880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5" name="Right Arrow 74"/>
          <p:cNvSpPr/>
          <p:nvPr/>
        </p:nvSpPr>
        <p:spPr>
          <a:xfrm>
            <a:off x="2822003" y="3149606"/>
            <a:ext cx="228600" cy="126994"/>
          </a:xfrm>
          <a:prstGeom prst="rightArrow">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3" name="Equal 82"/>
          <p:cNvSpPr/>
          <p:nvPr/>
        </p:nvSpPr>
        <p:spPr>
          <a:xfrm>
            <a:off x="6019800" y="3048000"/>
            <a:ext cx="373200" cy="389086"/>
          </a:xfrm>
          <a:prstGeom prst="mathEqual">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4" name="TextBox 83"/>
          <p:cNvSpPr txBox="1"/>
          <p:nvPr/>
        </p:nvSpPr>
        <p:spPr>
          <a:xfrm>
            <a:off x="6393000" y="4639270"/>
            <a:ext cx="2522400" cy="369332"/>
          </a:xfrm>
          <a:prstGeom prst="rect">
            <a:avLst/>
          </a:prstGeom>
          <a:noFill/>
        </p:spPr>
        <p:txBody>
          <a:bodyPr wrap="square" rtlCol="0">
            <a:spAutoFit/>
          </a:bodyPr>
          <a:lstStyle/>
          <a:p>
            <a:pPr algn="ctr"/>
            <a:r>
              <a:rPr lang="pt-BR" dirty="0"/>
              <a:t>Matriz resultante</a:t>
            </a:r>
          </a:p>
        </p:txBody>
      </p:sp>
    </p:spTree>
    <p:extLst>
      <p:ext uri="{BB962C8B-B14F-4D97-AF65-F5344CB8AC3E}">
        <p14:creationId xmlns:p14="http://schemas.microsoft.com/office/powerpoint/2010/main" val="16017887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sz="3200" dirty="0"/>
              <a:t>Duas iterações da Transformada de </a:t>
            </a:r>
            <a:r>
              <a:rPr lang="pt-BR" sz="3200" dirty="0" err="1"/>
              <a:t>Haar</a:t>
            </a:r>
            <a:endParaRPr lang="pt-BR" sz="3200" dirty="0"/>
          </a:p>
        </p:txBody>
      </p:sp>
      <p:grpSp>
        <p:nvGrpSpPr>
          <p:cNvPr id="11" name="Group 10"/>
          <p:cNvGrpSpPr/>
          <p:nvPr/>
        </p:nvGrpSpPr>
        <p:grpSpPr>
          <a:xfrm>
            <a:off x="457200" y="2298265"/>
            <a:ext cx="8429105" cy="3600000"/>
            <a:chOff x="257695" y="2270969"/>
            <a:chExt cx="8429105" cy="3600000"/>
          </a:xfrm>
        </p:grpSpPr>
        <p:grpSp>
          <p:nvGrpSpPr>
            <p:cNvPr id="10" name="Group 9"/>
            <p:cNvGrpSpPr/>
            <p:nvPr/>
          </p:nvGrpSpPr>
          <p:grpSpPr>
            <a:xfrm>
              <a:off x="3908067" y="3610743"/>
              <a:ext cx="1096195" cy="920453"/>
              <a:chOff x="3908067" y="3325083"/>
              <a:chExt cx="1096195" cy="920453"/>
            </a:xfrm>
          </p:grpSpPr>
          <p:sp>
            <p:nvSpPr>
              <p:cNvPr id="3" name="Right Arrow 2"/>
              <p:cNvSpPr/>
              <p:nvPr/>
            </p:nvSpPr>
            <p:spPr>
              <a:xfrm>
                <a:off x="3940233" y="3325083"/>
                <a:ext cx="1064029" cy="3491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ight Arrow 5"/>
              <p:cNvSpPr/>
              <p:nvPr/>
            </p:nvSpPr>
            <p:spPr>
              <a:xfrm flipH="1">
                <a:off x="3908067" y="3896401"/>
                <a:ext cx="1064029" cy="3491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6800" y="2270969"/>
              <a:ext cx="3600000" cy="36000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95" y="2270969"/>
              <a:ext cx="3600000" cy="3600000"/>
            </a:xfrm>
            <a:prstGeom prst="rect">
              <a:avLst/>
            </a:prstGeom>
          </p:spPr>
        </p:pic>
      </p:grpSp>
    </p:spTree>
    <p:extLst>
      <p:ext uri="{BB962C8B-B14F-4D97-AF65-F5344CB8AC3E}">
        <p14:creationId xmlns:p14="http://schemas.microsoft.com/office/powerpoint/2010/main" val="2943871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br>
              <a:rPr lang="en-US" dirty="0"/>
            </a:br>
            <a:r>
              <a:rPr lang="en-US" dirty="0" err="1"/>
              <a:t>redução</a:t>
            </a:r>
            <a:r>
              <a:rPr lang="en-US" dirty="0"/>
              <a:t> de </a:t>
            </a:r>
            <a:r>
              <a:rPr lang="en-US" dirty="0" err="1"/>
              <a:t>ruídos</a:t>
            </a:r>
            <a:endParaRPr lang="en-US" dirty="0"/>
          </a:p>
        </p:txBody>
      </p:sp>
      <p:sp>
        <p:nvSpPr>
          <p:cNvPr id="5" name="Text Placeholder 4"/>
          <p:cNvSpPr>
            <a:spLocks noGrp="1"/>
          </p:cNvSpPr>
          <p:nvPr>
            <p:ph type="body" idx="1"/>
          </p:nvPr>
        </p:nvSpPr>
        <p:spPr/>
        <p:txBody>
          <a:bodyPr/>
          <a:lstStyle/>
          <a:p>
            <a:r>
              <a:rPr lang="en-US" sz="2800" dirty="0" err="1"/>
              <a:t>Ruídos</a:t>
            </a:r>
            <a:r>
              <a:rPr lang="en-US" sz="2800" dirty="0"/>
              <a:t> </a:t>
            </a:r>
            <a:r>
              <a:rPr lang="en-US" sz="2800" dirty="0" err="1"/>
              <a:t>gaussianos</a:t>
            </a:r>
            <a:r>
              <a:rPr lang="en-US" sz="2800" dirty="0"/>
              <a:t> e </a:t>
            </a:r>
            <a:r>
              <a:rPr lang="en-US" sz="2800" dirty="0" err="1"/>
              <a:t>impulsivo</a:t>
            </a:r>
            <a:r>
              <a:rPr lang="en-US" sz="2800" dirty="0"/>
              <a:t> (</a:t>
            </a:r>
            <a:r>
              <a:rPr lang="en-US" sz="2800" dirty="0" err="1"/>
              <a:t>sal</a:t>
            </a:r>
            <a:r>
              <a:rPr lang="en-US" sz="2800" dirty="0"/>
              <a:t> e </a:t>
            </a:r>
            <a:r>
              <a:rPr lang="en-US" sz="2800" dirty="0" err="1"/>
              <a:t>pimenta</a:t>
            </a:r>
            <a:r>
              <a:rPr lang="en-US" sz="2800" dirty="0"/>
              <a:t>)</a:t>
            </a:r>
          </a:p>
        </p:txBody>
      </p:sp>
    </p:spTree>
    <p:extLst>
      <p:ext uri="{BB962C8B-B14F-4D97-AF65-F5344CB8AC3E}">
        <p14:creationId xmlns:p14="http://schemas.microsoft.com/office/powerpoint/2010/main" val="32369190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252484" y="57945"/>
            <a:ext cx="8229600" cy="1143000"/>
          </a:xfrm>
        </p:spPr>
        <p:txBody>
          <a:bodyPr/>
          <a:lstStyle/>
          <a:p>
            <a:pPr eaLnBrk="1" hangingPunct="1"/>
            <a:r>
              <a:rPr lang="pt-BR" altLang="en-US" dirty="0"/>
              <a:t>O problema</a:t>
            </a:r>
            <a:endParaRPr lang="en-US" altLang="en-US" dirty="0"/>
          </a:p>
        </p:txBody>
      </p:sp>
      <mc:AlternateContent xmlns:mc="http://schemas.openxmlformats.org/markup-compatibility/2006" xmlns:a14="http://schemas.microsoft.com/office/drawing/2010/main">
        <mc:Choice Requires="a14">
          <p:sp>
            <p:nvSpPr>
              <p:cNvPr id="138243" name="Rectangle 3"/>
              <p:cNvSpPr>
                <a:spLocks noGrp="1" noChangeArrowheads="1"/>
              </p:cNvSpPr>
              <p:nvPr>
                <p:ph type="body" idx="1"/>
              </p:nvPr>
            </p:nvSpPr>
            <p:spPr>
              <a:xfrm>
                <a:off x="150125" y="1103313"/>
                <a:ext cx="8922023" cy="1262062"/>
              </a:xfrm>
            </p:spPr>
            <p:txBody>
              <a:bodyPr/>
              <a:lstStyle/>
              <a:p>
                <a:pPr eaLnBrk="1" hangingPunct="1"/>
                <a:r>
                  <a:rPr lang="pt-BR" sz="2400" dirty="0"/>
                  <a:t>Dada uma imagem </a:t>
                </a:r>
                <a14:m>
                  <m:oMath xmlns:m="http://schemas.openxmlformats.org/officeDocument/2006/math">
                    <m:r>
                      <a:rPr lang="pt-BR" sz="2400" i="1">
                        <a:latin typeface="Cambria Math" charset="0"/>
                      </a:rPr>
                      <m:t>𝐼</m:t>
                    </m:r>
                    <m:d>
                      <m:dPr>
                        <m:ctrlPr>
                          <a:rPr lang="en-US" sz="2400" i="1">
                            <a:latin typeface="Cambria Math" panose="02040503050406030204" pitchFamily="18" charset="0"/>
                          </a:rPr>
                        </m:ctrlPr>
                      </m:dPr>
                      <m:e>
                        <m:r>
                          <a:rPr lang="pt-BR" sz="2400" i="1">
                            <a:latin typeface="Cambria Math" charset="0"/>
                          </a:rPr>
                          <m:t>𝑥</m:t>
                        </m:r>
                        <m:r>
                          <a:rPr lang="pt-BR" sz="2400" i="1">
                            <a:latin typeface="Cambria Math" charset="0"/>
                          </a:rPr>
                          <m:t>,</m:t>
                        </m:r>
                        <m:r>
                          <a:rPr lang="pt-BR" sz="2400" i="1">
                            <a:latin typeface="Cambria Math" charset="0"/>
                          </a:rPr>
                          <m:t>𝑦</m:t>
                        </m:r>
                      </m:e>
                    </m:d>
                    <m:r>
                      <a:rPr lang="pt-BR" sz="2400" i="1">
                        <a:latin typeface="Cambria Math" charset="0"/>
                      </a:rPr>
                      <m:t> </m:t>
                    </m:r>
                  </m:oMath>
                </a14:m>
                <a:r>
                  <a:rPr lang="pt-BR" sz="2400" dirty="0"/>
                  <a:t>com um ruído </a:t>
                </a:r>
                <a14:m>
                  <m:oMath xmlns:m="http://schemas.openxmlformats.org/officeDocument/2006/math">
                    <m:r>
                      <a:rPr lang="pt-BR" sz="2400" i="1">
                        <a:latin typeface="Cambria Math" charset="0"/>
                      </a:rPr>
                      <m:t>𝑁</m:t>
                    </m:r>
                    <m:r>
                      <a:rPr lang="pt-BR" sz="2400" i="1">
                        <a:latin typeface="Cambria Math" charset="0"/>
                      </a:rPr>
                      <m:t>(</m:t>
                    </m:r>
                    <m:r>
                      <a:rPr lang="pt-BR" sz="2400" i="1">
                        <a:latin typeface="Cambria Math" charset="0"/>
                      </a:rPr>
                      <m:t>𝑥</m:t>
                    </m:r>
                    <m:r>
                      <a:rPr lang="pt-BR" sz="2400" i="1">
                        <a:latin typeface="Cambria Math" charset="0"/>
                      </a:rPr>
                      <m:t>,</m:t>
                    </m:r>
                    <m:r>
                      <a:rPr lang="pt-BR" sz="2400" i="1">
                        <a:latin typeface="Cambria Math" charset="0"/>
                      </a:rPr>
                      <m:t>𝑦</m:t>
                    </m:r>
                    <m:r>
                      <a:rPr lang="pt-BR" sz="2400" i="1">
                        <a:latin typeface="Cambria Math" charset="0"/>
                      </a:rPr>
                      <m:t>)</m:t>
                    </m:r>
                  </m:oMath>
                </a14:m>
                <a:r>
                  <a:rPr lang="pt-BR" sz="2400" dirty="0"/>
                  <a:t>, reduza </a:t>
                </a:r>
                <a14:m>
                  <m:oMath xmlns:m="http://schemas.openxmlformats.org/officeDocument/2006/math">
                    <m:r>
                      <a:rPr lang="pt-BR" sz="2400" i="1">
                        <a:latin typeface="Cambria Math" charset="0"/>
                      </a:rPr>
                      <m:t>𝑁</m:t>
                    </m:r>
                    <m:r>
                      <a:rPr lang="pt-BR" sz="2400" i="1">
                        <a:latin typeface="Cambria Math" charset="0"/>
                      </a:rPr>
                      <m:t>(</m:t>
                    </m:r>
                    <m:r>
                      <a:rPr lang="pt-BR" sz="2400" i="1">
                        <a:latin typeface="Cambria Math" charset="0"/>
                      </a:rPr>
                      <m:t>𝑥</m:t>
                    </m:r>
                    <m:r>
                      <a:rPr lang="pt-BR" sz="2400" i="1">
                        <a:latin typeface="Cambria Math" charset="0"/>
                      </a:rPr>
                      <m:t>,</m:t>
                    </m:r>
                    <m:r>
                      <a:rPr lang="pt-BR" sz="2400" i="1">
                        <a:latin typeface="Cambria Math" charset="0"/>
                      </a:rPr>
                      <m:t>𝑦</m:t>
                    </m:r>
                    <m:r>
                      <a:rPr lang="pt-BR" sz="2400" i="1">
                        <a:latin typeface="Cambria Math" charset="0"/>
                      </a:rPr>
                      <m:t>)</m:t>
                    </m:r>
                  </m:oMath>
                </a14:m>
                <a:r>
                  <a:rPr lang="pt-BR" sz="2400" dirty="0"/>
                  <a:t> o máximo que puder sem alterar significativamente </a:t>
                </a:r>
                <a14:m>
                  <m:oMath xmlns:m="http://schemas.openxmlformats.org/officeDocument/2006/math">
                    <m:r>
                      <a:rPr lang="pt-BR" sz="2400" i="1">
                        <a:latin typeface="Cambria Math" charset="0"/>
                      </a:rPr>
                      <m:t>𝐼</m:t>
                    </m:r>
                    <m:d>
                      <m:dPr>
                        <m:ctrlPr>
                          <a:rPr lang="en-US" sz="2400" i="1">
                            <a:latin typeface="Cambria Math" panose="02040503050406030204" pitchFamily="18" charset="0"/>
                          </a:rPr>
                        </m:ctrlPr>
                      </m:dPr>
                      <m:e>
                        <m:r>
                          <a:rPr lang="pt-BR" sz="2400" i="1">
                            <a:latin typeface="Cambria Math" charset="0"/>
                          </a:rPr>
                          <m:t>𝑥</m:t>
                        </m:r>
                        <m:r>
                          <a:rPr lang="pt-BR" sz="2400" i="1">
                            <a:latin typeface="Cambria Math" charset="0"/>
                          </a:rPr>
                          <m:t>,</m:t>
                        </m:r>
                        <m:r>
                          <a:rPr lang="pt-BR" sz="2400" i="1">
                            <a:latin typeface="Cambria Math" charset="0"/>
                          </a:rPr>
                          <m:t>𝑦</m:t>
                        </m:r>
                      </m:e>
                    </m:d>
                    <m:r>
                      <a:rPr lang="en-US" sz="2400" b="0" i="0" smtClean="0">
                        <a:latin typeface="Cambria Math" charset="0"/>
                      </a:rPr>
                      <m:t>.</m:t>
                    </m:r>
                  </m:oMath>
                </a14:m>
                <a:r>
                  <a:rPr lang="en-US" sz="2400" dirty="0">
                    <a:effectLst/>
                  </a:rPr>
                  <a:t> </a:t>
                </a:r>
                <a:endParaRPr lang="pt-BR" altLang="en-US" sz="2400" dirty="0"/>
              </a:p>
              <a:p>
                <a:pPr eaLnBrk="1" hangingPunct="1">
                  <a:buFontTx/>
                  <a:buNone/>
                </a:pPr>
                <a:r>
                  <a:rPr lang="pt-BR" altLang="en-US" sz="2400" i="1" dirty="0"/>
                  <a:t> </a:t>
                </a:r>
                <a:endParaRPr lang="en-US" altLang="en-US" sz="2400" i="1" dirty="0"/>
              </a:p>
            </p:txBody>
          </p:sp>
        </mc:Choice>
        <mc:Fallback xmlns="">
          <p:sp>
            <p:nvSpPr>
              <p:cNvPr id="138243" name="Rectangle 3"/>
              <p:cNvSpPr>
                <a:spLocks noGrp="1" noRot="1" noChangeAspect="1" noMove="1" noResize="1" noEditPoints="1" noAdjustHandles="1" noChangeArrowheads="1" noChangeShapeType="1" noTextEdit="1"/>
              </p:cNvSpPr>
              <p:nvPr>
                <p:ph type="body" idx="1"/>
              </p:nvPr>
            </p:nvSpPr>
            <p:spPr>
              <a:xfrm>
                <a:off x="150125" y="1103313"/>
                <a:ext cx="8922023" cy="1262062"/>
              </a:xfrm>
              <a:blipFill rotWithShape="0">
                <a:blip r:embed="rId12"/>
                <a:stretch>
                  <a:fillRect l="-957" t="-37198"/>
                </a:stretch>
              </a:blipFill>
            </p:spPr>
            <p:txBody>
              <a:bodyPr/>
              <a:lstStyle/>
              <a:p>
                <a:r>
                  <a:rPr lang="pt-BR">
                    <a:noFill/>
                  </a:rPr>
                  <a:t> </a:t>
                </a:r>
              </a:p>
            </p:txBody>
          </p:sp>
        </mc:Fallback>
      </mc:AlternateContent>
      <p:graphicFrame>
        <p:nvGraphicFramePr>
          <p:cNvPr id="448517" name="Object 5"/>
          <p:cNvGraphicFramePr>
            <a:graphicFrameLocks noChangeAspect="1"/>
          </p:cNvGraphicFramePr>
          <p:nvPr/>
        </p:nvGraphicFramePr>
        <p:xfrm>
          <a:off x="892175" y="3859213"/>
          <a:ext cx="1739900" cy="1136650"/>
        </p:xfrm>
        <a:graphic>
          <a:graphicData uri="http://schemas.openxmlformats.org/presentationml/2006/ole">
            <mc:AlternateContent xmlns:mc="http://schemas.openxmlformats.org/markup-compatibility/2006">
              <mc:Choice xmlns:v="urn:schemas-microsoft-com:vml" Requires="v">
                <p:oleObj spid="_x0000_s303430" name="Equation" r:id="rId13" imgW="660113" imgH="431613" progId="Equation.3">
                  <p:embed/>
                </p:oleObj>
              </mc:Choice>
              <mc:Fallback>
                <p:oleObj name="Equation" r:id="rId13" imgW="660113" imgH="431613"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92175" y="3859213"/>
                        <a:ext cx="1739900" cy="11366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48518" name="Object 6"/>
          <p:cNvGraphicFramePr>
            <a:graphicFrameLocks noChangeAspect="1"/>
          </p:cNvGraphicFramePr>
          <p:nvPr/>
        </p:nvGraphicFramePr>
        <p:xfrm>
          <a:off x="2984500" y="3951288"/>
          <a:ext cx="3009900" cy="1044575"/>
        </p:xfrm>
        <a:graphic>
          <a:graphicData uri="http://schemas.openxmlformats.org/presentationml/2006/ole">
            <mc:AlternateContent xmlns:mc="http://schemas.openxmlformats.org/markup-compatibility/2006">
              <mc:Choice xmlns:v="urn:schemas-microsoft-com:vml" Requires="v">
                <p:oleObj spid="_x0000_s303431" name="Equation" r:id="rId15" imgW="1244600" imgH="431800" progId="Equation.3">
                  <p:embed/>
                </p:oleObj>
              </mc:Choice>
              <mc:Fallback>
                <p:oleObj name="Equation" r:id="rId15" imgW="1244600" imgH="4318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84500" y="3951288"/>
                        <a:ext cx="3009900" cy="104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8519" name="Object 7"/>
          <p:cNvGraphicFramePr>
            <a:graphicFrameLocks noChangeAspect="1"/>
          </p:cNvGraphicFramePr>
          <p:nvPr>
            <p:extLst>
              <p:ext uri="{D42A27DB-BD31-4B8C-83A1-F6EECF244321}">
                <p14:modId xmlns:p14="http://schemas.microsoft.com/office/powerpoint/2010/main" val="1455502764"/>
              </p:ext>
            </p:extLst>
          </p:nvPr>
        </p:nvGraphicFramePr>
        <p:xfrm>
          <a:off x="4141782" y="5111751"/>
          <a:ext cx="1481553" cy="1072455"/>
        </p:xfrm>
        <a:graphic>
          <a:graphicData uri="http://schemas.openxmlformats.org/presentationml/2006/ole">
            <mc:AlternateContent xmlns:mc="http://schemas.openxmlformats.org/markup-compatibility/2006">
              <mc:Choice xmlns:v="urn:schemas-microsoft-com:vml" Requires="v">
                <p:oleObj spid="_x0000_s303432" name="Equation" r:id="rId17" imgW="596900" imgH="431800" progId="Equation.3">
                  <p:embed/>
                </p:oleObj>
              </mc:Choice>
              <mc:Fallback>
                <p:oleObj name="Equation" r:id="rId17" imgW="596900" imgH="4318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41782" y="5111751"/>
                        <a:ext cx="1481553" cy="10724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8520" name="Text Box 8"/>
          <p:cNvSpPr txBox="1">
            <a:spLocks noChangeArrowheads="1"/>
          </p:cNvSpPr>
          <p:nvPr/>
        </p:nvSpPr>
        <p:spPr bwMode="auto">
          <a:xfrm>
            <a:off x="892175" y="5424487"/>
            <a:ext cx="2779280" cy="5329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2800">
                <a:solidFill>
                  <a:srgbClr val="000000"/>
                </a:solidFill>
                <a:latin typeface="Times New Roman" pitchFamily="18" charset="0"/>
                <a:cs typeface="Arial" charset="0"/>
              </a:rPr>
              <a:t>20 dB </a:t>
            </a:r>
            <a:r>
              <a:rPr lang="pt-BR" altLang="en-US" sz="2800">
                <a:solidFill>
                  <a:srgbClr val="000000"/>
                </a:solidFill>
                <a:cs typeface="Arial" charset="0"/>
              </a:rPr>
              <a:t>significam</a:t>
            </a:r>
            <a:endParaRPr lang="en-US" altLang="en-US" sz="2800" dirty="0">
              <a:solidFill>
                <a:srgbClr val="000000"/>
              </a:solidFill>
              <a:cs typeface="Arial" charset="0"/>
            </a:endParaRPr>
          </a:p>
        </p:txBody>
      </p:sp>
      <p:sp>
        <p:nvSpPr>
          <p:cNvPr id="2" name="TextBox 1"/>
          <p:cNvSpPr txBox="1"/>
          <p:nvPr/>
        </p:nvSpPr>
        <p:spPr>
          <a:xfrm>
            <a:off x="892175" y="2851447"/>
            <a:ext cx="3249608" cy="461665"/>
          </a:xfrm>
          <a:prstGeom prst="rect">
            <a:avLst/>
          </a:prstGeom>
          <a:noFill/>
        </p:spPr>
        <p:txBody>
          <a:bodyPr wrap="none" rtlCol="0">
            <a:spAutoFit/>
          </a:bodyPr>
          <a:lstStyle/>
          <a:p>
            <a:r>
              <a:rPr lang="pt-BR" sz="2400" i="1" dirty="0">
                <a:latin typeface="Times New Roman" charset="0"/>
                <a:ea typeface="Times New Roman" charset="0"/>
                <a:cs typeface="Times New Roman" charset="0"/>
              </a:rPr>
              <a:t>Modelo aditivo </a:t>
            </a:r>
            <a:r>
              <a:rPr lang="pt-BR" sz="2400" i="1">
                <a:latin typeface="Times New Roman" charset="0"/>
                <a:ea typeface="Times New Roman" charset="0"/>
                <a:cs typeface="Times New Roman" charset="0"/>
              </a:rPr>
              <a:t>de ruído:</a:t>
            </a:r>
          </a:p>
        </p:txBody>
      </p:sp>
      <mc:AlternateContent xmlns:mc="http://schemas.openxmlformats.org/markup-compatibility/2006" xmlns:a14="http://schemas.microsoft.com/office/drawing/2010/main">
        <mc:Choice Requires="a14">
          <p:sp>
            <p:nvSpPr>
              <p:cNvPr id="3" name="TextBox 2"/>
              <p:cNvSpPr txBox="1"/>
              <p:nvPr/>
            </p:nvSpPr>
            <p:spPr>
              <a:xfrm>
                <a:off x="4489450" y="2846381"/>
                <a:ext cx="3680495" cy="4667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2400" b="0" i="1" smtClean="0">
                              <a:latin typeface="Cambria Math" panose="02040503050406030204" pitchFamily="18" charset="0"/>
                            </a:rPr>
                          </m:ctrlPr>
                        </m:accPr>
                        <m:e>
                          <m:r>
                            <a:rPr lang="en-US" sz="2400" b="0" i="1" smtClean="0">
                              <a:latin typeface="Cambria Math" charset="0"/>
                            </a:rPr>
                            <m:t>𝐼</m:t>
                          </m:r>
                        </m:e>
                      </m:acc>
                      <m:d>
                        <m:dPr>
                          <m:ctrlPr>
                            <a:rPr lang="en-US" sz="2400" b="0" i="1" smtClean="0">
                              <a:latin typeface="Cambria Math" panose="02040503050406030204" pitchFamily="18" charset="0"/>
                            </a:rPr>
                          </m:ctrlPr>
                        </m:dPr>
                        <m:e>
                          <m:r>
                            <a:rPr lang="en-US" sz="2400" b="0" i="1" smtClean="0">
                              <a:latin typeface="Cambria Math" charset="0"/>
                            </a:rPr>
                            <m:t>𝑥</m:t>
                          </m:r>
                          <m:r>
                            <a:rPr lang="en-US" sz="2400" b="0" i="1" smtClean="0">
                              <a:latin typeface="Cambria Math" charset="0"/>
                            </a:rPr>
                            <m:t>,</m:t>
                          </m:r>
                          <m:r>
                            <a:rPr lang="en-US" sz="2400" b="0" i="1" smtClean="0">
                              <a:latin typeface="Cambria Math" charset="0"/>
                            </a:rPr>
                            <m:t>𝑦</m:t>
                          </m:r>
                        </m:e>
                      </m:d>
                      <m:r>
                        <a:rPr lang="en-US" sz="2400" b="0" i="1" smtClean="0">
                          <a:latin typeface="Cambria Math" charset="0"/>
                        </a:rPr>
                        <m:t>=</m:t>
                      </m:r>
                      <m:r>
                        <a:rPr lang="en-US" sz="2400" b="0" i="1" smtClean="0">
                          <a:latin typeface="Cambria Math" charset="0"/>
                        </a:rPr>
                        <m:t>𝐼</m:t>
                      </m:r>
                      <m:d>
                        <m:dPr>
                          <m:ctrlPr>
                            <a:rPr lang="en-US" sz="2400" b="0" i="1" smtClean="0">
                              <a:latin typeface="Cambria Math" panose="02040503050406030204" pitchFamily="18" charset="0"/>
                            </a:rPr>
                          </m:ctrlPr>
                        </m:dPr>
                        <m:e>
                          <m:r>
                            <a:rPr lang="en-US" sz="2400" b="0" i="1" smtClean="0">
                              <a:latin typeface="Cambria Math" charset="0"/>
                            </a:rPr>
                            <m:t>𝑥</m:t>
                          </m:r>
                          <m:r>
                            <a:rPr lang="en-US" sz="2400" b="0" i="1" smtClean="0">
                              <a:latin typeface="Cambria Math" charset="0"/>
                            </a:rPr>
                            <m:t>,</m:t>
                          </m:r>
                          <m:r>
                            <a:rPr lang="en-US" sz="2400" b="0" i="1" smtClean="0">
                              <a:latin typeface="Cambria Math" charset="0"/>
                            </a:rPr>
                            <m:t>𝑦</m:t>
                          </m:r>
                        </m:e>
                      </m:d>
                      <m:r>
                        <a:rPr lang="en-US" sz="2400" b="0" i="1" smtClean="0">
                          <a:latin typeface="Cambria Math" charset="0"/>
                        </a:rPr>
                        <m:t>+</m:t>
                      </m:r>
                      <m:r>
                        <a:rPr lang="en-US" sz="2400" b="0" i="1" smtClean="0">
                          <a:latin typeface="Cambria Math" charset="0"/>
                        </a:rPr>
                        <m:t>𝑛</m:t>
                      </m:r>
                      <m:r>
                        <a:rPr lang="en-US" sz="2400" b="0" i="1" smtClean="0">
                          <a:latin typeface="Cambria Math" charset="0"/>
                        </a:rPr>
                        <m:t>(</m:t>
                      </m:r>
                      <m:r>
                        <a:rPr lang="en-US" sz="2400" b="0" i="1" smtClean="0">
                          <a:latin typeface="Cambria Math" charset="0"/>
                        </a:rPr>
                        <m:t>𝑥</m:t>
                      </m:r>
                      <m:r>
                        <a:rPr lang="en-US" sz="2400" b="0" i="1" smtClean="0">
                          <a:latin typeface="Cambria Math" charset="0"/>
                        </a:rPr>
                        <m:t>,</m:t>
                      </m:r>
                      <m:r>
                        <a:rPr lang="en-US" sz="2400" b="0" i="1" smtClean="0">
                          <a:latin typeface="Cambria Math" charset="0"/>
                        </a:rPr>
                        <m:t>𝑦</m:t>
                      </m:r>
                      <m:r>
                        <a:rPr lang="en-US" sz="2400" b="0" i="1" smtClean="0">
                          <a:latin typeface="Cambria Math" charset="0"/>
                        </a:rPr>
                        <m:t>)</m:t>
                      </m:r>
                    </m:oMath>
                  </m:oMathPara>
                </a14:m>
                <a:endParaRPr lang="pt-BR"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4489450" y="2846381"/>
                <a:ext cx="3680495" cy="466731"/>
              </a:xfrm>
              <a:prstGeom prst="rect">
                <a:avLst/>
              </a:prstGeom>
              <a:blipFill rotWithShape="0">
                <a:blip r:embed="rId19"/>
                <a:stretch>
                  <a:fillRect b="-21053"/>
                </a:stretch>
              </a:blipFill>
            </p:spPr>
            <p:txBody>
              <a:bodyPr/>
              <a:lstStyle/>
              <a:p>
                <a:r>
                  <a:rPr lang="pt-BR">
                    <a:noFill/>
                  </a:rPr>
                  <a:t> </a:t>
                </a:r>
              </a:p>
            </p:txBody>
          </p:sp>
        </mc:Fallback>
      </mc:AlternateContent>
    </p:spTree>
    <p:extLst>
      <p:ext uri="{BB962C8B-B14F-4D97-AF65-F5344CB8AC3E}">
        <p14:creationId xmlns:p14="http://schemas.microsoft.com/office/powerpoint/2010/main" val="5100713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85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85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485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85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2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pt-BR" altLang="en-US"/>
              <a:t>Dois tipos básicos de ruídos</a:t>
            </a:r>
            <a:endParaRPr lang="en-US" altLang="en-US"/>
          </a:p>
        </p:txBody>
      </p:sp>
      <p:sp>
        <p:nvSpPr>
          <p:cNvPr id="140291" name="Rectangle 3"/>
          <p:cNvSpPr>
            <a:spLocks noGrp="1" noChangeArrowheads="1"/>
          </p:cNvSpPr>
          <p:nvPr>
            <p:ph type="body" idx="1"/>
          </p:nvPr>
        </p:nvSpPr>
        <p:spPr>
          <a:xfrm>
            <a:off x="266700" y="1417638"/>
            <a:ext cx="8229600" cy="1322387"/>
          </a:xfrm>
        </p:spPr>
        <p:txBody>
          <a:bodyPr/>
          <a:lstStyle/>
          <a:p>
            <a:pPr eaLnBrk="1" hangingPunct="1">
              <a:lnSpc>
                <a:spcPct val="90000"/>
              </a:lnSpc>
            </a:pPr>
            <a:r>
              <a:rPr lang="pt-BR" altLang="en-US" sz="2800" u="sng" dirty="0"/>
              <a:t>Ruído impulsivo</a:t>
            </a:r>
            <a:r>
              <a:rPr lang="pt-BR" altLang="en-US" sz="2800" dirty="0"/>
              <a:t>: causado por erro de transmissão, </a:t>
            </a:r>
            <a:r>
              <a:rPr lang="pt-BR" altLang="en-US" sz="2800" dirty="0" err="1"/>
              <a:t>CCDs</a:t>
            </a:r>
            <a:r>
              <a:rPr lang="pt-BR" altLang="en-US" sz="2800" dirty="0"/>
              <a:t> defeituosos, etc... </a:t>
            </a:r>
            <a:br>
              <a:rPr lang="pt-BR" altLang="en-US" sz="2800" dirty="0"/>
            </a:br>
            <a:r>
              <a:rPr lang="pt-BR" altLang="en-US" sz="2800" dirty="0"/>
              <a:t>Também chamado de pico e de sal e pimenta. </a:t>
            </a:r>
          </a:p>
        </p:txBody>
      </p:sp>
      <p:graphicFrame>
        <p:nvGraphicFramePr>
          <p:cNvPr id="450564" name="Object 4"/>
          <p:cNvGraphicFramePr>
            <a:graphicFrameLocks noChangeAspect="1"/>
          </p:cNvGraphicFramePr>
          <p:nvPr>
            <p:extLst>
              <p:ext uri="{D42A27DB-BD31-4B8C-83A1-F6EECF244321}">
                <p14:modId xmlns:p14="http://schemas.microsoft.com/office/powerpoint/2010/main" val="1230990821"/>
              </p:ext>
            </p:extLst>
          </p:nvPr>
        </p:nvGraphicFramePr>
        <p:xfrm>
          <a:off x="791570" y="3097213"/>
          <a:ext cx="4763070" cy="968375"/>
        </p:xfrm>
        <a:graphic>
          <a:graphicData uri="http://schemas.openxmlformats.org/presentationml/2006/ole">
            <mc:AlternateContent xmlns:mc="http://schemas.openxmlformats.org/markup-compatibility/2006">
              <mc:Choice xmlns:v="urn:schemas-microsoft-com:vml" Requires="v">
                <p:oleObj spid="_x0000_s305334" name="Equation" r:id="rId4" imgW="2222500" imgH="482600" progId="Equation.3">
                  <p:embed/>
                </p:oleObj>
              </mc:Choice>
              <mc:Fallback>
                <p:oleObj name="Equation" r:id="rId4" imgW="2222500" imgH="482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1570" y="3097213"/>
                        <a:ext cx="4763070" cy="968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0565" name="Object 5"/>
          <p:cNvGraphicFramePr>
            <a:graphicFrameLocks noChangeAspect="1"/>
          </p:cNvGraphicFramePr>
          <p:nvPr/>
        </p:nvGraphicFramePr>
        <p:xfrm>
          <a:off x="688975" y="4841875"/>
          <a:ext cx="1333500" cy="444500"/>
        </p:xfrm>
        <a:graphic>
          <a:graphicData uri="http://schemas.openxmlformats.org/presentationml/2006/ole">
            <mc:AlternateContent xmlns:mc="http://schemas.openxmlformats.org/markup-compatibility/2006">
              <mc:Choice xmlns:v="urn:schemas-microsoft-com:vml" Requires="v">
                <p:oleObj spid="_x0000_s305335" name="Equation" r:id="rId6" imgW="647419" imgH="215806" progId="Equation.3">
                  <p:embed/>
                </p:oleObj>
              </mc:Choice>
              <mc:Fallback>
                <p:oleObj name="Equation" r:id="rId6" imgW="647419"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8975" y="4841875"/>
                        <a:ext cx="1333500" cy="4445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50566" name="Text Box 6"/>
          <p:cNvSpPr txBox="1">
            <a:spLocks noChangeArrowheads="1"/>
          </p:cNvSpPr>
          <p:nvPr/>
        </p:nvSpPr>
        <p:spPr bwMode="auto">
          <a:xfrm>
            <a:off x="2270125" y="4879975"/>
            <a:ext cx="380365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solidFill>
                  <a:srgbClr val="000000"/>
                </a:solidFill>
                <a:cs typeface="Arial" charset="0"/>
              </a:rPr>
              <a:t>são v.a. uniformemente distribuídas</a:t>
            </a:r>
            <a:endParaRPr lang="en-US" altLang="en-US" sz="1800">
              <a:solidFill>
                <a:srgbClr val="000000"/>
              </a:solidFill>
              <a:cs typeface="Arial" charset="0"/>
            </a:endParaRPr>
          </a:p>
        </p:txBody>
      </p:sp>
      <p:sp>
        <p:nvSpPr>
          <p:cNvPr id="450567" name="Text Box 7"/>
          <p:cNvSpPr txBox="1">
            <a:spLocks noChangeArrowheads="1"/>
          </p:cNvSpPr>
          <p:nvPr/>
        </p:nvSpPr>
        <p:spPr bwMode="auto">
          <a:xfrm>
            <a:off x="688975" y="5743575"/>
            <a:ext cx="728345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2000" i="1">
                <a:solidFill>
                  <a:srgbClr val="000000"/>
                </a:solidFill>
                <a:latin typeface="Times New Roman" pitchFamily="18" charset="0"/>
                <a:cs typeface="Arial" charset="0"/>
              </a:rPr>
              <a:t>i</a:t>
            </a:r>
            <a:r>
              <a:rPr lang="pt-BR" altLang="en-US" sz="2000" i="1" baseline="-25000">
                <a:solidFill>
                  <a:srgbClr val="000000"/>
                </a:solidFill>
                <a:latin typeface="Times New Roman" pitchFamily="18" charset="0"/>
                <a:cs typeface="Arial" charset="0"/>
              </a:rPr>
              <a:t>min</a:t>
            </a:r>
            <a:r>
              <a:rPr lang="pt-BR" altLang="en-US" sz="2000" i="1">
                <a:solidFill>
                  <a:srgbClr val="000000"/>
                </a:solidFill>
                <a:latin typeface="Times New Roman" pitchFamily="18" charset="0"/>
                <a:cs typeface="Arial" charset="0"/>
              </a:rPr>
              <a:t>, i</a:t>
            </a:r>
            <a:r>
              <a:rPr lang="pt-BR" altLang="en-US" sz="2000" i="1" baseline="-25000">
                <a:solidFill>
                  <a:srgbClr val="000000"/>
                </a:solidFill>
                <a:latin typeface="Times New Roman" pitchFamily="18" charset="0"/>
                <a:cs typeface="Arial" charset="0"/>
              </a:rPr>
              <a:t>max</a:t>
            </a:r>
            <a:r>
              <a:rPr lang="pt-BR" altLang="en-US" sz="2000" i="1">
                <a:solidFill>
                  <a:srgbClr val="000000"/>
                </a:solidFill>
                <a:latin typeface="Times New Roman" pitchFamily="18" charset="0"/>
                <a:cs typeface="Arial" charset="0"/>
              </a:rPr>
              <a:t>, </a:t>
            </a:r>
            <a:r>
              <a:rPr lang="pt-BR" altLang="en-US" sz="2000">
                <a:solidFill>
                  <a:srgbClr val="000000"/>
                </a:solidFill>
                <a:latin typeface="Times New Roman" pitchFamily="18" charset="0"/>
                <a:cs typeface="Arial" charset="0"/>
              </a:rPr>
              <a:t>e </a:t>
            </a:r>
            <a:r>
              <a:rPr lang="pt-BR" altLang="en-US" sz="2000" i="1">
                <a:solidFill>
                  <a:srgbClr val="000000"/>
                </a:solidFill>
                <a:latin typeface="Times New Roman" pitchFamily="18" charset="0"/>
                <a:cs typeface="Arial" charset="0"/>
              </a:rPr>
              <a:t>l</a:t>
            </a:r>
            <a:r>
              <a:rPr lang="pt-BR" altLang="en-US" sz="2000">
                <a:solidFill>
                  <a:srgbClr val="000000"/>
                </a:solidFill>
                <a:latin typeface="Times New Roman" pitchFamily="18" charset="0"/>
                <a:cs typeface="Arial" charset="0"/>
              </a:rPr>
              <a:t> </a:t>
            </a:r>
            <a:r>
              <a:rPr lang="pt-BR" altLang="en-US" sz="2000">
                <a:solidFill>
                  <a:srgbClr val="000000"/>
                </a:solidFill>
                <a:cs typeface="Arial" charset="0"/>
              </a:rPr>
              <a:t>são parâmetos de controle da quantidade de ruídos</a:t>
            </a:r>
            <a:r>
              <a:rPr lang="pt-BR" altLang="en-US" sz="2000">
                <a:solidFill>
                  <a:srgbClr val="000000"/>
                </a:solidFill>
                <a:latin typeface="Times New Roman" pitchFamily="18" charset="0"/>
                <a:cs typeface="Arial" charset="0"/>
              </a:rPr>
              <a:t>.</a:t>
            </a:r>
            <a:endParaRPr lang="en-US" altLang="en-US" sz="2000" i="1">
              <a:solidFill>
                <a:srgbClr val="000000"/>
              </a:solidFill>
              <a:latin typeface="Times New Roman" pitchFamily="18" charset="0"/>
              <a:cs typeface="Arial" charset="0"/>
            </a:endParaRPr>
          </a:p>
        </p:txBody>
      </p:sp>
    </p:spTree>
    <p:extLst>
      <p:ext uri="{BB962C8B-B14F-4D97-AF65-F5344CB8AC3E}">
        <p14:creationId xmlns:p14="http://schemas.microsoft.com/office/powerpoint/2010/main" val="8981031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05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05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05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66" grpId="0"/>
      <p:bldP spid="450567"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pt-BR" altLang="en-US" dirty="0"/>
              <a:t>Dois tipos básicos de ruídos</a:t>
            </a:r>
            <a:endParaRPr lang="en-US" altLang="en-US" dirty="0"/>
          </a:p>
        </p:txBody>
      </p:sp>
      <p:sp>
        <p:nvSpPr>
          <p:cNvPr id="139267" name="Rectangle 3"/>
          <p:cNvSpPr>
            <a:spLocks noGrp="1" noChangeArrowheads="1"/>
          </p:cNvSpPr>
          <p:nvPr>
            <p:ph type="body" idx="1"/>
          </p:nvPr>
        </p:nvSpPr>
        <p:spPr>
          <a:xfrm>
            <a:off x="266700" y="1417638"/>
            <a:ext cx="8229600" cy="1322387"/>
          </a:xfrm>
        </p:spPr>
        <p:txBody>
          <a:bodyPr/>
          <a:lstStyle/>
          <a:p>
            <a:pPr eaLnBrk="1" hangingPunct="1">
              <a:lnSpc>
                <a:spcPct val="90000"/>
              </a:lnSpc>
            </a:pPr>
            <a:r>
              <a:rPr lang="pt-BR" altLang="en-US" sz="2800" u="sng" dirty="0"/>
              <a:t>Ruído Gaussiano branco </a:t>
            </a:r>
            <a:r>
              <a:rPr lang="pt-BR" altLang="en-US" sz="2800" dirty="0"/>
              <a:t>: processo estocástico de média zero,  independente do tempo e do espaço.</a:t>
            </a:r>
          </a:p>
        </p:txBody>
      </p:sp>
      <p:graphicFrame>
        <p:nvGraphicFramePr>
          <p:cNvPr id="449540" name="Object 4"/>
          <p:cNvGraphicFramePr>
            <a:graphicFrameLocks noChangeAspect="1"/>
          </p:cNvGraphicFramePr>
          <p:nvPr>
            <p:extLst>
              <p:ext uri="{D42A27DB-BD31-4B8C-83A1-F6EECF244321}">
                <p14:modId xmlns:p14="http://schemas.microsoft.com/office/powerpoint/2010/main" val="2099996102"/>
              </p:ext>
            </p:extLst>
          </p:nvPr>
        </p:nvGraphicFramePr>
        <p:xfrm>
          <a:off x="1186971" y="5394325"/>
          <a:ext cx="3746500" cy="1065213"/>
        </p:xfrm>
        <a:graphic>
          <a:graphicData uri="http://schemas.openxmlformats.org/presentationml/2006/ole">
            <mc:AlternateContent xmlns:mc="http://schemas.openxmlformats.org/markup-compatibility/2006">
              <mc:Choice xmlns:v="urn:schemas-microsoft-com:vml" Requires="v">
                <p:oleObj spid="_x0000_s304474" name="Equation" r:id="rId4" imgW="1244600" imgH="482600" progId="Equation.3">
                  <p:embed/>
                </p:oleObj>
              </mc:Choice>
              <mc:Fallback>
                <p:oleObj name="Equation" r:id="rId4" imgW="1244600" imgH="482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6971" y="5394325"/>
                        <a:ext cx="3746500" cy="1065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9541" name="Object 5"/>
          <p:cNvGraphicFramePr>
            <a:graphicFrameLocks noChangeAspect="1"/>
          </p:cNvGraphicFramePr>
          <p:nvPr/>
        </p:nvGraphicFramePr>
        <p:xfrm>
          <a:off x="688975" y="3784600"/>
          <a:ext cx="1773238" cy="407988"/>
        </p:xfrm>
        <a:graphic>
          <a:graphicData uri="http://schemas.openxmlformats.org/presentationml/2006/ole">
            <mc:AlternateContent xmlns:mc="http://schemas.openxmlformats.org/markup-compatibility/2006">
              <mc:Choice xmlns:v="urn:schemas-microsoft-com:vml" Requires="v">
                <p:oleObj spid="_x0000_s304475" name="Equation" r:id="rId6" imgW="647419" imgH="203112" progId="Equation.3">
                  <p:embed/>
                </p:oleObj>
              </mc:Choice>
              <mc:Fallback>
                <p:oleObj name="Equation" r:id="rId6" imgW="647419" imgH="20311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8975" y="3784600"/>
                        <a:ext cx="1773238" cy="407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Group 6"/>
          <p:cNvGrpSpPr>
            <a:grpSpLocks/>
          </p:cNvGrpSpPr>
          <p:nvPr/>
        </p:nvGrpSpPr>
        <p:grpSpPr bwMode="auto">
          <a:xfrm>
            <a:off x="584200" y="2981325"/>
            <a:ext cx="8102600" cy="701675"/>
            <a:chOff x="368" y="1878"/>
            <a:chExt cx="5104" cy="442"/>
          </a:xfrm>
        </p:grpSpPr>
        <p:graphicFrame>
          <p:nvGraphicFramePr>
            <p:cNvPr id="139273" name="Object 7"/>
            <p:cNvGraphicFramePr>
              <a:graphicFrameLocks noChangeAspect="1"/>
            </p:cNvGraphicFramePr>
            <p:nvPr/>
          </p:nvGraphicFramePr>
          <p:xfrm>
            <a:off x="368" y="1878"/>
            <a:ext cx="2498" cy="289"/>
          </p:xfrm>
          <a:graphic>
            <a:graphicData uri="http://schemas.openxmlformats.org/presentationml/2006/ole">
              <mc:AlternateContent xmlns:mc="http://schemas.openxmlformats.org/markup-compatibility/2006">
                <mc:Choice xmlns:v="urn:schemas-microsoft-com:vml" Requires="v">
                  <p:oleObj spid="_x0000_s304476" name="Equation" r:id="rId8" imgW="1447800" imgH="228600" progId="Equation.3">
                    <p:embed/>
                  </p:oleObj>
                </mc:Choice>
                <mc:Fallback>
                  <p:oleObj name="Equation" r:id="rId8" imgW="14478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8" y="1878"/>
                          <a:ext cx="2498" cy="2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39274" name="Text Box 8"/>
            <p:cNvSpPr txBox="1">
              <a:spLocks noChangeArrowheads="1"/>
            </p:cNvSpPr>
            <p:nvPr/>
          </p:nvSpPr>
          <p:spPr bwMode="auto">
            <a:xfrm>
              <a:off x="2800" y="1878"/>
              <a:ext cx="2672" cy="4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2000">
                  <a:solidFill>
                    <a:srgbClr val="000000"/>
                  </a:solidFill>
                  <a:cs typeface="Arial" charset="0"/>
                </a:rPr>
                <a:t>é o mesmo processo estocástico que não varia no tempo.</a:t>
              </a:r>
              <a:endParaRPr lang="en-US" altLang="en-US" sz="2000">
                <a:solidFill>
                  <a:srgbClr val="000000"/>
                </a:solidFill>
                <a:cs typeface="Arial" charset="0"/>
              </a:endParaRPr>
            </a:p>
          </p:txBody>
        </p:sp>
      </p:grpSp>
      <p:graphicFrame>
        <p:nvGraphicFramePr>
          <p:cNvPr id="449545" name="Object 9"/>
          <p:cNvGraphicFramePr>
            <a:graphicFrameLocks noChangeAspect="1"/>
          </p:cNvGraphicFramePr>
          <p:nvPr/>
        </p:nvGraphicFramePr>
        <p:xfrm>
          <a:off x="688975" y="4610100"/>
          <a:ext cx="1147763" cy="407988"/>
        </p:xfrm>
        <a:graphic>
          <a:graphicData uri="http://schemas.openxmlformats.org/presentationml/2006/ole">
            <mc:AlternateContent xmlns:mc="http://schemas.openxmlformats.org/markup-compatibility/2006">
              <mc:Choice xmlns:v="urn:schemas-microsoft-com:vml" Requires="v">
                <p:oleObj spid="_x0000_s304477" name="Equation" r:id="rId10" imgW="418918" imgH="203112" progId="Equation.3">
                  <p:embed/>
                </p:oleObj>
              </mc:Choice>
              <mc:Fallback>
                <p:oleObj name="Equation" r:id="rId10" imgW="418918" imgH="203112"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8975" y="4610100"/>
                        <a:ext cx="1147763" cy="407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449546" name="Rectangle 10"/>
          <p:cNvSpPr>
            <a:spLocks noChangeArrowheads="1"/>
          </p:cNvSpPr>
          <p:nvPr/>
        </p:nvSpPr>
        <p:spPr bwMode="auto">
          <a:xfrm>
            <a:off x="1836738" y="4610100"/>
            <a:ext cx="6850062"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sz="1800">
                <a:solidFill>
                  <a:srgbClr val="000000"/>
                </a:solidFill>
                <a:cs typeface="Arial" charset="0"/>
              </a:rPr>
              <a:t>é uma variável aleatória com a distribuição:</a:t>
            </a:r>
            <a:endParaRPr lang="en-US" altLang="en-US" sz="1800">
              <a:solidFill>
                <a:srgbClr val="000000"/>
              </a:solidFill>
              <a:cs typeface="Arial" charset="0"/>
            </a:endParaRPr>
          </a:p>
        </p:txBody>
      </p:sp>
    </p:spTree>
    <p:extLst>
      <p:ext uri="{BB962C8B-B14F-4D97-AF65-F5344CB8AC3E}">
        <p14:creationId xmlns:p14="http://schemas.microsoft.com/office/powerpoint/2010/main" val="5807813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95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495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95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95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457200" y="274638"/>
            <a:ext cx="8229600" cy="914400"/>
          </a:xfrm>
        </p:spPr>
        <p:txBody>
          <a:bodyPr/>
          <a:lstStyle/>
          <a:p>
            <a:pPr eaLnBrk="1" hangingPunct="1"/>
            <a:r>
              <a:rPr lang="pt-BR" altLang="en-US" sz="2800"/>
              <a:t>Exemplo de ruído Gaussiano (</a:t>
            </a:r>
            <a:r>
              <a:rPr lang="pt-BR" altLang="en-US" sz="2800">
                <a:sym typeface="Symbol" pitchFamily="18" charset="2"/>
              </a:rPr>
              <a:t>=5) e Impulsivo (</a:t>
            </a:r>
            <a:r>
              <a:rPr lang="pt-BR" altLang="en-US" sz="2800" i="1">
                <a:sym typeface="MT Extra" pitchFamily="18" charset="2"/>
              </a:rPr>
              <a:t> </a:t>
            </a:r>
            <a:r>
              <a:rPr lang="pt-BR" altLang="en-US" sz="2800">
                <a:sym typeface="Symbol" pitchFamily="18" charset="2"/>
              </a:rPr>
              <a:t>=0.99)</a:t>
            </a:r>
          </a:p>
        </p:txBody>
      </p:sp>
      <p:pic>
        <p:nvPicPr>
          <p:cNvPr id="14131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00275" y="1641475"/>
            <a:ext cx="4324350" cy="4886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935931"/>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nivei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2000" y="666750"/>
            <a:ext cx="3187700" cy="2390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2339" name="Picture 3" descr="niveisComSalPiment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26050" y="666750"/>
            <a:ext cx="3187700" cy="2390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2340" name="Picture 4" descr="Sal&amp;PimentaDetalh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43250" y="3713163"/>
            <a:ext cx="2857500" cy="2857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2341" name="Rectangle 5"/>
          <p:cNvSpPr>
            <a:spLocks noChangeArrowheads="1"/>
          </p:cNvSpPr>
          <p:nvPr/>
        </p:nvSpPr>
        <p:spPr bwMode="auto">
          <a:xfrm>
            <a:off x="4284663" y="4545013"/>
            <a:ext cx="669925" cy="450850"/>
          </a:xfrm>
          <a:prstGeom prst="rect">
            <a:avLst/>
          </a:prstGeom>
          <a:noFill/>
          <a:ln w="28575">
            <a:solidFill>
              <a:srgbClr val="A5002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pt-BR" altLang="en-US" sz="1800">
              <a:solidFill>
                <a:srgbClr val="000000"/>
              </a:solidFill>
              <a:cs typeface="Arial" charset="0"/>
            </a:endParaRPr>
          </a:p>
        </p:txBody>
      </p:sp>
    </p:spTree>
    <p:extLst>
      <p:ext uri="{BB962C8B-B14F-4D97-AF65-F5344CB8AC3E}">
        <p14:creationId xmlns:p14="http://schemas.microsoft.com/office/powerpoint/2010/main" val="5577194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pt-BR" altLang="en-US"/>
              <a:t>Imagem com ruído impulsivo</a:t>
            </a:r>
            <a:endParaRPr lang="en-US" altLang="en-US"/>
          </a:p>
        </p:txBody>
      </p:sp>
      <p:graphicFrame>
        <p:nvGraphicFramePr>
          <p:cNvPr id="453635" name="Group 3"/>
          <p:cNvGraphicFramePr>
            <a:graphicFrameLocks noGrp="1"/>
          </p:cNvGraphicFramePr>
          <p:nvPr>
            <p:extLst>
              <p:ext uri="{D42A27DB-BD31-4B8C-83A1-F6EECF244321}">
                <p14:modId xmlns:p14="http://schemas.microsoft.com/office/powerpoint/2010/main" val="4293367083"/>
              </p:ext>
            </p:extLst>
          </p:nvPr>
        </p:nvGraphicFramePr>
        <p:xfrm>
          <a:off x="304800" y="1962150"/>
          <a:ext cx="8534400" cy="3422650"/>
        </p:xfrm>
        <a:graphic>
          <a:graphicData uri="http://schemas.openxmlformats.org/drawingml/2006/table">
            <a:tbl>
              <a:tblPr/>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609600">
                  <a:extLst>
                    <a:ext uri="{9D8B030D-6E8A-4147-A177-3AD203B41FA5}">
                      <a16:colId xmlns:a16="http://schemas.microsoft.com/office/drawing/2014/main" val="20005"/>
                    </a:ext>
                  </a:extLst>
                </a:gridCol>
                <a:gridCol w="609600">
                  <a:extLst>
                    <a:ext uri="{9D8B030D-6E8A-4147-A177-3AD203B41FA5}">
                      <a16:colId xmlns:a16="http://schemas.microsoft.com/office/drawing/2014/main" val="20006"/>
                    </a:ext>
                  </a:extLst>
                </a:gridCol>
                <a:gridCol w="609600">
                  <a:extLst>
                    <a:ext uri="{9D8B030D-6E8A-4147-A177-3AD203B41FA5}">
                      <a16:colId xmlns:a16="http://schemas.microsoft.com/office/drawing/2014/main" val="20007"/>
                    </a:ext>
                  </a:extLst>
                </a:gridCol>
                <a:gridCol w="609600">
                  <a:extLst>
                    <a:ext uri="{9D8B030D-6E8A-4147-A177-3AD203B41FA5}">
                      <a16:colId xmlns:a16="http://schemas.microsoft.com/office/drawing/2014/main" val="20008"/>
                    </a:ext>
                  </a:extLst>
                </a:gridCol>
                <a:gridCol w="609600">
                  <a:extLst>
                    <a:ext uri="{9D8B030D-6E8A-4147-A177-3AD203B41FA5}">
                      <a16:colId xmlns:a16="http://schemas.microsoft.com/office/drawing/2014/main" val="20009"/>
                    </a:ext>
                  </a:extLst>
                </a:gridCol>
                <a:gridCol w="609600">
                  <a:extLst>
                    <a:ext uri="{9D8B030D-6E8A-4147-A177-3AD203B41FA5}">
                      <a16:colId xmlns:a16="http://schemas.microsoft.com/office/drawing/2014/main" val="20010"/>
                    </a:ext>
                  </a:extLst>
                </a:gridCol>
                <a:gridCol w="609600">
                  <a:extLst>
                    <a:ext uri="{9D8B030D-6E8A-4147-A177-3AD203B41FA5}">
                      <a16:colId xmlns:a16="http://schemas.microsoft.com/office/drawing/2014/main" val="20011"/>
                    </a:ext>
                  </a:extLst>
                </a:gridCol>
                <a:gridCol w="609600">
                  <a:extLst>
                    <a:ext uri="{9D8B030D-6E8A-4147-A177-3AD203B41FA5}">
                      <a16:colId xmlns:a16="http://schemas.microsoft.com/office/drawing/2014/main" val="20012"/>
                    </a:ext>
                  </a:extLst>
                </a:gridCol>
                <a:gridCol w="609600">
                  <a:extLst>
                    <a:ext uri="{9D8B030D-6E8A-4147-A177-3AD203B41FA5}">
                      <a16:colId xmlns:a16="http://schemas.microsoft.com/office/drawing/2014/main" val="20013"/>
                    </a:ext>
                  </a:extLst>
                </a:gridCol>
              </a:tblGrid>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223</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223</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18</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116</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138</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97</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187</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242</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172</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1" i="0" u="sng" strike="noStrike" cap="none" normalizeH="0" baseline="0" dirty="0">
                          <a:ln>
                            <a:noFill/>
                          </a:ln>
                          <a:solidFill>
                            <a:schemeClr val="tx1"/>
                          </a:solidFill>
                          <a:effectLst/>
                          <a:latin typeface="Arial" charset="0"/>
                          <a:cs typeface="Arial" charset="0"/>
                        </a:rPr>
                        <a:t>179</a:t>
                      </a:r>
                      <a:endParaRPr kumimoji="0" lang="en-US" sz="1800" b="1" i="0" u="sng"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167</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235</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235</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76</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175</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123</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214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114</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143</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232</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198</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120</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44475">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203</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205</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171</a:t>
                      </a:r>
                      <a:endParaRPr kumimoji="0" lang="en-US" sz="1800" b="0" i="0" u="none" strike="noStrike" cap="none" normalizeH="0" baseline="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1000" b="0" i="0" u="none" strike="noStrike" cap="none" normalizeH="0" baseline="0" dirty="0">
                          <a:ln>
                            <a:noFill/>
                          </a:ln>
                          <a:solidFill>
                            <a:schemeClr val="tx1"/>
                          </a:solidFill>
                          <a:effectLst/>
                          <a:latin typeface="Arial" charset="0"/>
                          <a:cs typeface="Arial" charset="0"/>
                        </a:rPr>
                        <a:t>203</a:t>
                      </a:r>
                      <a:endParaRPr kumimoji="0" lang="en-US" sz="1800" b="0" i="0" u="none" strike="noStrike" cap="none" normalizeH="0" baseline="0" dirty="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bl>
          </a:graphicData>
        </a:graphic>
      </p:graphicFrame>
      <p:sp>
        <p:nvSpPr>
          <p:cNvPr id="143590" name="Rectangle 230"/>
          <p:cNvSpPr>
            <a:spLocks noChangeArrowheads="1"/>
          </p:cNvSpPr>
          <p:nvPr/>
        </p:nvSpPr>
        <p:spPr bwMode="auto">
          <a:xfrm>
            <a:off x="3352800" y="3172964"/>
            <a:ext cx="1828800" cy="733425"/>
          </a:xfrm>
          <a:prstGeom prst="rect">
            <a:avLst/>
          </a:prstGeom>
          <a:noFill/>
          <a:ln w="38100">
            <a:solidFill>
              <a:srgbClr val="A5002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pt-BR" altLang="en-US" sz="1800">
              <a:solidFill>
                <a:srgbClr val="000000"/>
              </a:solidFill>
              <a:cs typeface="Arial" charset="0"/>
            </a:endParaRPr>
          </a:p>
        </p:txBody>
      </p:sp>
      <p:sp>
        <p:nvSpPr>
          <p:cNvPr id="143591" name="Text Box 231"/>
          <p:cNvSpPr txBox="1">
            <a:spLocks noChangeArrowheads="1"/>
          </p:cNvSpPr>
          <p:nvPr/>
        </p:nvSpPr>
        <p:spPr bwMode="auto">
          <a:xfrm>
            <a:off x="2323652" y="1482725"/>
            <a:ext cx="394210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err="1">
                <a:solidFill>
                  <a:srgbClr val="000000"/>
                </a:solidFill>
                <a:cs typeface="Arial" charset="0"/>
              </a:rPr>
              <a:t>Uso</a:t>
            </a:r>
            <a:r>
              <a:rPr lang="en-US" altLang="en-US" sz="1800" dirty="0">
                <a:solidFill>
                  <a:srgbClr val="000000"/>
                </a:solidFill>
                <a:cs typeface="Arial" charset="0"/>
              </a:rPr>
              <a:t> da </a:t>
            </a:r>
            <a:r>
              <a:rPr lang="en-US" altLang="en-US" sz="1800" dirty="0" err="1">
                <a:solidFill>
                  <a:srgbClr val="000000"/>
                </a:solidFill>
                <a:cs typeface="Arial" charset="0"/>
              </a:rPr>
              <a:t>mediana</a:t>
            </a:r>
            <a:r>
              <a:rPr lang="en-US" altLang="en-US" sz="1800" dirty="0">
                <a:solidFill>
                  <a:srgbClr val="000000"/>
                </a:solidFill>
                <a:cs typeface="Arial" charset="0"/>
              </a:rPr>
              <a:t> para </a:t>
            </a:r>
            <a:r>
              <a:rPr lang="en-US" altLang="en-US" sz="1800" dirty="0" err="1">
                <a:solidFill>
                  <a:srgbClr val="000000"/>
                </a:solidFill>
                <a:cs typeface="Arial" charset="0"/>
              </a:rPr>
              <a:t>reduzir</a:t>
            </a:r>
            <a:r>
              <a:rPr lang="en-US" altLang="en-US" sz="1800" dirty="0">
                <a:solidFill>
                  <a:srgbClr val="000000"/>
                </a:solidFill>
                <a:cs typeface="Arial" charset="0"/>
              </a:rPr>
              <a:t> o </a:t>
            </a:r>
            <a:r>
              <a:rPr lang="en-US" altLang="en-US" sz="1800" dirty="0" err="1">
                <a:solidFill>
                  <a:srgbClr val="000000"/>
                </a:solidFill>
                <a:cs typeface="Arial" charset="0"/>
              </a:rPr>
              <a:t>ruído</a:t>
            </a:r>
            <a:endParaRPr lang="en-US" altLang="en-US" sz="1800" dirty="0">
              <a:solidFill>
                <a:srgbClr val="000000"/>
              </a:solidFill>
              <a:cs typeface="Arial" charset="0"/>
            </a:endParaRPr>
          </a:p>
        </p:txBody>
      </p:sp>
      <p:sp>
        <p:nvSpPr>
          <p:cNvPr id="143592" name="Text Box 232"/>
          <p:cNvSpPr txBox="1">
            <a:spLocks noChangeArrowheads="1"/>
          </p:cNvSpPr>
          <p:nvPr/>
        </p:nvSpPr>
        <p:spPr bwMode="auto">
          <a:xfrm>
            <a:off x="3034012" y="5778674"/>
            <a:ext cx="3852337"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pt-BR" altLang="en-US" i="1" dirty="0">
                <a:solidFill>
                  <a:srgbClr val="000000"/>
                </a:solidFill>
                <a:latin typeface="Times New Roman" pitchFamily="18" charset="0"/>
                <a:cs typeface="Arial" charset="0"/>
              </a:rPr>
              <a:t>I</a:t>
            </a:r>
            <a:r>
              <a:rPr lang="pt-BR" altLang="en-US" baseline="-25000" dirty="0">
                <a:solidFill>
                  <a:srgbClr val="000000"/>
                </a:solidFill>
                <a:latin typeface="Times New Roman" pitchFamily="18" charset="0"/>
                <a:cs typeface="Arial" charset="0"/>
              </a:rPr>
              <a:t>ij </a:t>
            </a:r>
            <a:r>
              <a:rPr lang="pt-BR" altLang="en-US" dirty="0">
                <a:solidFill>
                  <a:srgbClr val="000000"/>
                </a:solidFill>
                <a:latin typeface="Times New Roman" pitchFamily="18" charset="0"/>
                <a:cs typeface="Arial" charset="0"/>
              </a:rPr>
              <a:t>= mediana Ω</a:t>
            </a:r>
            <a:r>
              <a:rPr lang="pt-BR" altLang="en-US" baseline="-25000" dirty="0">
                <a:solidFill>
                  <a:srgbClr val="000000"/>
                </a:solidFill>
                <a:latin typeface="Times New Roman" pitchFamily="18" charset="0"/>
                <a:cs typeface="Arial" charset="0"/>
              </a:rPr>
              <a:t>ij </a:t>
            </a:r>
            <a:r>
              <a:rPr lang="pt-BR" altLang="en-US" dirty="0">
                <a:solidFill>
                  <a:srgbClr val="000000"/>
                </a:solidFill>
                <a:latin typeface="Times New Roman" pitchFamily="18" charset="0"/>
                <a:cs typeface="Arial" charset="0"/>
              </a:rPr>
              <a:t>= 120</a:t>
            </a:r>
          </a:p>
        </p:txBody>
      </p:sp>
      <p:sp>
        <p:nvSpPr>
          <p:cNvPr id="2" name="Rectangle 1"/>
          <p:cNvSpPr/>
          <p:nvPr/>
        </p:nvSpPr>
        <p:spPr>
          <a:xfrm>
            <a:off x="3197326" y="3834435"/>
            <a:ext cx="591829" cy="523220"/>
          </a:xfrm>
          <a:prstGeom prst="rect">
            <a:avLst/>
          </a:prstGeom>
        </p:spPr>
        <p:txBody>
          <a:bodyPr wrap="none">
            <a:spAutoFit/>
          </a:bodyPr>
          <a:lstStyle/>
          <a:p>
            <a:r>
              <a:rPr lang="pt-BR" altLang="en-US" sz="2800" dirty="0">
                <a:solidFill>
                  <a:srgbClr val="C00000"/>
                </a:solidFill>
                <a:latin typeface="Times New Roman" pitchFamily="18" charset="0"/>
                <a:cs typeface="Arial" charset="0"/>
              </a:rPr>
              <a:t>Ω</a:t>
            </a:r>
            <a:r>
              <a:rPr lang="pt-BR" altLang="en-US" sz="2800" baseline="-25000" dirty="0">
                <a:solidFill>
                  <a:srgbClr val="C00000"/>
                </a:solidFill>
                <a:latin typeface="Times New Roman" pitchFamily="18" charset="0"/>
                <a:cs typeface="Arial" charset="0"/>
              </a:rPr>
              <a:t>ij</a:t>
            </a:r>
            <a:endParaRPr lang="en-US" sz="2800" dirty="0">
              <a:solidFill>
                <a:srgbClr val="C00000"/>
              </a:solidFill>
            </a:endParaRPr>
          </a:p>
        </p:txBody>
      </p:sp>
    </p:spTree>
    <p:extLst>
      <p:ext uri="{BB962C8B-B14F-4D97-AF65-F5344CB8AC3E}">
        <p14:creationId xmlns:p14="http://schemas.microsoft.com/office/powerpoint/2010/main" val="15913102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pPr eaLnBrk="1" hangingPunct="1"/>
            <a:r>
              <a:rPr lang="pt-BR" altLang="en-US" dirty="0"/>
              <a:t>Sinal com ruído gaussiano</a:t>
            </a:r>
            <a:endParaRPr lang="en-US" altLang="en-US" dirty="0"/>
          </a:p>
        </p:txBody>
      </p:sp>
      <p:pic>
        <p:nvPicPr>
          <p:cNvPr id="14438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35138" y="1570038"/>
            <a:ext cx="5726112" cy="346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44388" name="Object 4"/>
          <p:cNvGraphicFramePr>
            <a:graphicFrameLocks noChangeAspect="1"/>
          </p:cNvGraphicFramePr>
          <p:nvPr/>
        </p:nvGraphicFramePr>
        <p:xfrm>
          <a:off x="1057275" y="2347913"/>
          <a:ext cx="7304088" cy="3925887"/>
        </p:xfrm>
        <a:graphic>
          <a:graphicData uri="http://schemas.openxmlformats.org/presentationml/2006/ole">
            <mc:AlternateContent xmlns:mc="http://schemas.openxmlformats.org/markup-compatibility/2006">
              <mc:Choice xmlns:v="urn:schemas-microsoft-com:vml" Requires="v">
                <p:oleObj spid="_x0000_s306272" name="Chart" r:id="rId5" imgW="5581802" imgH="3000451" progId="Excel.Chart.8">
                  <p:embed/>
                </p:oleObj>
              </mc:Choice>
              <mc:Fallback>
                <p:oleObj name="Chart" r:id="rId5" imgW="5581802" imgH="3000451" progId="Excel.Char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275" y="2347913"/>
                        <a:ext cx="7304088" cy="3925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8207599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pPr defTabSz="684213" eaLnBrk="1" hangingPunct="1"/>
            <a:r>
              <a:rPr lang="pt-BR" altLang="en-US"/>
              <a:t>Suavização</a:t>
            </a:r>
          </a:p>
        </p:txBody>
      </p:sp>
      <p:sp>
        <p:nvSpPr>
          <p:cNvPr id="183299" name="Rectangle 3"/>
          <p:cNvSpPr>
            <a:spLocks noChangeArrowheads="1"/>
          </p:cNvSpPr>
          <p:nvPr/>
        </p:nvSpPr>
        <p:spPr bwMode="auto">
          <a:xfrm>
            <a:off x="1084263" y="2378075"/>
            <a:ext cx="72771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83300" name="Line 4"/>
          <p:cNvSpPr>
            <a:spLocks noChangeShapeType="1"/>
          </p:cNvSpPr>
          <p:nvPr/>
        </p:nvSpPr>
        <p:spPr bwMode="auto">
          <a:xfrm>
            <a:off x="1084263" y="2378075"/>
            <a:ext cx="7277100"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1" name="Line 5"/>
          <p:cNvSpPr>
            <a:spLocks noChangeShapeType="1"/>
          </p:cNvSpPr>
          <p:nvPr/>
        </p:nvSpPr>
        <p:spPr bwMode="auto">
          <a:xfrm>
            <a:off x="1084263" y="2378075"/>
            <a:ext cx="4762" cy="21859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2" name="Line 6"/>
          <p:cNvSpPr>
            <a:spLocks noChangeShapeType="1"/>
          </p:cNvSpPr>
          <p:nvPr/>
        </p:nvSpPr>
        <p:spPr bwMode="auto">
          <a:xfrm>
            <a:off x="1020763" y="4251325"/>
            <a:ext cx="63500"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3" name="Line 7"/>
          <p:cNvSpPr>
            <a:spLocks noChangeShapeType="1"/>
          </p:cNvSpPr>
          <p:nvPr/>
        </p:nvSpPr>
        <p:spPr bwMode="auto">
          <a:xfrm>
            <a:off x="1020763" y="3935413"/>
            <a:ext cx="63500"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4" name="Line 8"/>
          <p:cNvSpPr>
            <a:spLocks noChangeShapeType="1"/>
          </p:cNvSpPr>
          <p:nvPr/>
        </p:nvSpPr>
        <p:spPr bwMode="auto">
          <a:xfrm>
            <a:off x="1020763" y="3622675"/>
            <a:ext cx="63500" cy="31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5" name="Line 9"/>
          <p:cNvSpPr>
            <a:spLocks noChangeShapeType="1"/>
          </p:cNvSpPr>
          <p:nvPr/>
        </p:nvSpPr>
        <p:spPr bwMode="auto">
          <a:xfrm>
            <a:off x="1020763" y="3321050"/>
            <a:ext cx="63500"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6" name="Line 10"/>
          <p:cNvSpPr>
            <a:spLocks noChangeShapeType="1"/>
          </p:cNvSpPr>
          <p:nvPr/>
        </p:nvSpPr>
        <p:spPr bwMode="auto">
          <a:xfrm>
            <a:off x="1020763" y="3005138"/>
            <a:ext cx="63500" cy="317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7" name="Line 11"/>
          <p:cNvSpPr>
            <a:spLocks noChangeShapeType="1"/>
          </p:cNvSpPr>
          <p:nvPr/>
        </p:nvSpPr>
        <p:spPr bwMode="auto">
          <a:xfrm>
            <a:off x="1020763" y="2692400"/>
            <a:ext cx="63500"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08" name="Line 12"/>
          <p:cNvSpPr>
            <a:spLocks noChangeShapeType="1"/>
          </p:cNvSpPr>
          <p:nvPr/>
        </p:nvSpPr>
        <p:spPr bwMode="auto">
          <a:xfrm>
            <a:off x="1020763" y="2378075"/>
            <a:ext cx="63500"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83309" name="Group 13"/>
          <p:cNvGrpSpPr>
            <a:grpSpLocks/>
          </p:cNvGrpSpPr>
          <p:nvPr/>
        </p:nvGrpSpPr>
        <p:grpSpPr bwMode="auto">
          <a:xfrm>
            <a:off x="1020763" y="2378075"/>
            <a:ext cx="7342187" cy="2230438"/>
            <a:chOff x="643" y="1498"/>
            <a:chExt cx="4625" cy="1405"/>
          </a:xfrm>
        </p:grpSpPr>
        <p:sp>
          <p:nvSpPr>
            <p:cNvPr id="183319" name="Line 14"/>
            <p:cNvSpPr>
              <a:spLocks noChangeShapeType="1"/>
            </p:cNvSpPr>
            <p:nvPr/>
          </p:nvSpPr>
          <p:spPr bwMode="auto">
            <a:xfrm>
              <a:off x="683" y="2678"/>
              <a:ext cx="458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0" name="Line 15"/>
            <p:cNvSpPr>
              <a:spLocks noChangeShapeType="1"/>
            </p:cNvSpPr>
            <p:nvPr/>
          </p:nvSpPr>
          <p:spPr bwMode="auto">
            <a:xfrm>
              <a:off x="683" y="2479"/>
              <a:ext cx="458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1" name="Line 16"/>
            <p:cNvSpPr>
              <a:spLocks noChangeShapeType="1"/>
            </p:cNvSpPr>
            <p:nvPr/>
          </p:nvSpPr>
          <p:spPr bwMode="auto">
            <a:xfrm>
              <a:off x="683" y="2282"/>
              <a:ext cx="4584"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2" name="Line 17"/>
            <p:cNvSpPr>
              <a:spLocks noChangeShapeType="1"/>
            </p:cNvSpPr>
            <p:nvPr/>
          </p:nvSpPr>
          <p:spPr bwMode="auto">
            <a:xfrm>
              <a:off x="683" y="2092"/>
              <a:ext cx="458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3" name="Line 18"/>
            <p:cNvSpPr>
              <a:spLocks noChangeShapeType="1"/>
            </p:cNvSpPr>
            <p:nvPr/>
          </p:nvSpPr>
          <p:spPr bwMode="auto">
            <a:xfrm>
              <a:off x="683" y="1893"/>
              <a:ext cx="4584"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4" name="Line 19"/>
            <p:cNvSpPr>
              <a:spLocks noChangeShapeType="1"/>
            </p:cNvSpPr>
            <p:nvPr/>
          </p:nvSpPr>
          <p:spPr bwMode="auto">
            <a:xfrm>
              <a:off x="683" y="1696"/>
              <a:ext cx="458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5" name="Rectangle 20"/>
            <p:cNvSpPr>
              <a:spLocks noChangeArrowheads="1"/>
            </p:cNvSpPr>
            <p:nvPr/>
          </p:nvSpPr>
          <p:spPr bwMode="auto">
            <a:xfrm>
              <a:off x="683" y="1498"/>
              <a:ext cx="4584" cy="1377"/>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pSp>
          <p:nvGrpSpPr>
            <p:cNvPr id="183326" name="Group 21"/>
            <p:cNvGrpSpPr>
              <a:grpSpLocks/>
            </p:cNvGrpSpPr>
            <p:nvPr/>
          </p:nvGrpSpPr>
          <p:grpSpPr bwMode="auto">
            <a:xfrm>
              <a:off x="643" y="2875"/>
              <a:ext cx="4625" cy="28"/>
              <a:chOff x="643" y="2875"/>
              <a:chExt cx="4625" cy="28"/>
            </a:xfrm>
          </p:grpSpPr>
          <p:sp>
            <p:nvSpPr>
              <p:cNvPr id="183327" name="Line 22"/>
              <p:cNvSpPr>
                <a:spLocks noChangeShapeType="1"/>
              </p:cNvSpPr>
              <p:nvPr/>
            </p:nvSpPr>
            <p:spPr bwMode="auto">
              <a:xfrm>
                <a:off x="643" y="2875"/>
                <a:ext cx="4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8" name="Line 23"/>
              <p:cNvSpPr>
                <a:spLocks noChangeShapeType="1"/>
              </p:cNvSpPr>
              <p:nvPr/>
            </p:nvSpPr>
            <p:spPr bwMode="auto">
              <a:xfrm>
                <a:off x="683" y="2875"/>
                <a:ext cx="458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29" name="Line 24"/>
              <p:cNvSpPr>
                <a:spLocks noChangeShapeType="1"/>
              </p:cNvSpPr>
              <p:nvPr/>
            </p:nvSpPr>
            <p:spPr bwMode="auto">
              <a:xfrm flipV="1">
                <a:off x="683"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0" name="Line 25"/>
              <p:cNvSpPr>
                <a:spLocks noChangeShapeType="1"/>
              </p:cNvSpPr>
              <p:nvPr/>
            </p:nvSpPr>
            <p:spPr bwMode="auto">
              <a:xfrm flipV="1">
                <a:off x="758"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1" name="Line 26"/>
              <p:cNvSpPr>
                <a:spLocks noChangeShapeType="1"/>
              </p:cNvSpPr>
              <p:nvPr/>
            </p:nvSpPr>
            <p:spPr bwMode="auto">
              <a:xfrm flipV="1">
                <a:off x="83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2" name="Line 27"/>
              <p:cNvSpPr>
                <a:spLocks noChangeShapeType="1"/>
              </p:cNvSpPr>
              <p:nvPr/>
            </p:nvSpPr>
            <p:spPr bwMode="auto">
              <a:xfrm flipV="1">
                <a:off x="918"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3" name="Line 28"/>
              <p:cNvSpPr>
                <a:spLocks noChangeShapeType="1"/>
              </p:cNvSpPr>
              <p:nvPr/>
            </p:nvSpPr>
            <p:spPr bwMode="auto">
              <a:xfrm flipV="1">
                <a:off x="992"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4" name="Line 29"/>
              <p:cNvSpPr>
                <a:spLocks noChangeShapeType="1"/>
              </p:cNvSpPr>
              <p:nvPr/>
            </p:nvSpPr>
            <p:spPr bwMode="auto">
              <a:xfrm flipV="1">
                <a:off x="106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5" name="Line 30"/>
              <p:cNvSpPr>
                <a:spLocks noChangeShapeType="1"/>
              </p:cNvSpPr>
              <p:nvPr/>
            </p:nvSpPr>
            <p:spPr bwMode="auto">
              <a:xfrm flipV="1">
                <a:off x="1142"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6" name="Line 31"/>
              <p:cNvSpPr>
                <a:spLocks noChangeShapeType="1"/>
              </p:cNvSpPr>
              <p:nvPr/>
            </p:nvSpPr>
            <p:spPr bwMode="auto">
              <a:xfrm flipV="1">
                <a:off x="1216"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7" name="Line 32"/>
              <p:cNvSpPr>
                <a:spLocks noChangeShapeType="1"/>
              </p:cNvSpPr>
              <p:nvPr/>
            </p:nvSpPr>
            <p:spPr bwMode="auto">
              <a:xfrm flipV="1">
                <a:off x="129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8" name="Line 33"/>
              <p:cNvSpPr>
                <a:spLocks noChangeShapeType="1"/>
              </p:cNvSpPr>
              <p:nvPr/>
            </p:nvSpPr>
            <p:spPr bwMode="auto">
              <a:xfrm flipV="1">
                <a:off x="1376"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39" name="Line 34"/>
              <p:cNvSpPr>
                <a:spLocks noChangeShapeType="1"/>
              </p:cNvSpPr>
              <p:nvPr/>
            </p:nvSpPr>
            <p:spPr bwMode="auto">
              <a:xfrm flipV="1">
                <a:off x="145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0" name="Line 35"/>
              <p:cNvSpPr>
                <a:spLocks noChangeShapeType="1"/>
              </p:cNvSpPr>
              <p:nvPr/>
            </p:nvSpPr>
            <p:spPr bwMode="auto">
              <a:xfrm flipV="1">
                <a:off x="1523"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1" name="Line 36"/>
              <p:cNvSpPr>
                <a:spLocks noChangeShapeType="1"/>
              </p:cNvSpPr>
              <p:nvPr/>
            </p:nvSpPr>
            <p:spPr bwMode="auto">
              <a:xfrm flipV="1">
                <a:off x="1598"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2" name="Line 37"/>
              <p:cNvSpPr>
                <a:spLocks noChangeShapeType="1"/>
              </p:cNvSpPr>
              <p:nvPr/>
            </p:nvSpPr>
            <p:spPr bwMode="auto">
              <a:xfrm flipV="1">
                <a:off x="167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3" name="Line 38"/>
              <p:cNvSpPr>
                <a:spLocks noChangeShapeType="1"/>
              </p:cNvSpPr>
              <p:nvPr/>
            </p:nvSpPr>
            <p:spPr bwMode="auto">
              <a:xfrm flipV="1">
                <a:off x="1758"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4" name="Line 39"/>
              <p:cNvSpPr>
                <a:spLocks noChangeShapeType="1"/>
              </p:cNvSpPr>
              <p:nvPr/>
            </p:nvSpPr>
            <p:spPr bwMode="auto">
              <a:xfrm flipV="1">
                <a:off x="1832"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5" name="Line 40"/>
              <p:cNvSpPr>
                <a:spLocks noChangeShapeType="1"/>
              </p:cNvSpPr>
              <p:nvPr/>
            </p:nvSpPr>
            <p:spPr bwMode="auto">
              <a:xfrm flipV="1">
                <a:off x="190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6" name="Line 41"/>
              <p:cNvSpPr>
                <a:spLocks noChangeShapeType="1"/>
              </p:cNvSpPr>
              <p:nvPr/>
            </p:nvSpPr>
            <p:spPr bwMode="auto">
              <a:xfrm flipV="1">
                <a:off x="1982"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7" name="Line 42"/>
              <p:cNvSpPr>
                <a:spLocks noChangeShapeType="1"/>
              </p:cNvSpPr>
              <p:nvPr/>
            </p:nvSpPr>
            <p:spPr bwMode="auto">
              <a:xfrm flipV="1">
                <a:off x="2056"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8" name="Line 43"/>
              <p:cNvSpPr>
                <a:spLocks noChangeShapeType="1"/>
              </p:cNvSpPr>
              <p:nvPr/>
            </p:nvSpPr>
            <p:spPr bwMode="auto">
              <a:xfrm flipV="1">
                <a:off x="213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49" name="Line 44"/>
              <p:cNvSpPr>
                <a:spLocks noChangeShapeType="1"/>
              </p:cNvSpPr>
              <p:nvPr/>
            </p:nvSpPr>
            <p:spPr bwMode="auto">
              <a:xfrm flipV="1">
                <a:off x="2216"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0" name="Line 45"/>
              <p:cNvSpPr>
                <a:spLocks noChangeShapeType="1"/>
              </p:cNvSpPr>
              <p:nvPr/>
            </p:nvSpPr>
            <p:spPr bwMode="auto">
              <a:xfrm flipV="1">
                <a:off x="229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1" name="Line 46"/>
              <p:cNvSpPr>
                <a:spLocks noChangeShapeType="1"/>
              </p:cNvSpPr>
              <p:nvPr/>
            </p:nvSpPr>
            <p:spPr bwMode="auto">
              <a:xfrm flipV="1">
                <a:off x="236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2" name="Line 47"/>
              <p:cNvSpPr>
                <a:spLocks noChangeShapeType="1"/>
              </p:cNvSpPr>
              <p:nvPr/>
            </p:nvSpPr>
            <p:spPr bwMode="auto">
              <a:xfrm flipV="1">
                <a:off x="2438"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3" name="Line 48"/>
              <p:cNvSpPr>
                <a:spLocks noChangeShapeType="1"/>
              </p:cNvSpPr>
              <p:nvPr/>
            </p:nvSpPr>
            <p:spPr bwMode="auto">
              <a:xfrm flipV="1">
                <a:off x="251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4" name="Line 49"/>
              <p:cNvSpPr>
                <a:spLocks noChangeShapeType="1"/>
              </p:cNvSpPr>
              <p:nvPr/>
            </p:nvSpPr>
            <p:spPr bwMode="auto">
              <a:xfrm flipV="1">
                <a:off x="2598"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5" name="Line 50"/>
              <p:cNvSpPr>
                <a:spLocks noChangeShapeType="1"/>
              </p:cNvSpPr>
              <p:nvPr/>
            </p:nvSpPr>
            <p:spPr bwMode="auto">
              <a:xfrm flipV="1">
                <a:off x="2672"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6" name="Line 51"/>
              <p:cNvSpPr>
                <a:spLocks noChangeShapeType="1"/>
              </p:cNvSpPr>
              <p:nvPr/>
            </p:nvSpPr>
            <p:spPr bwMode="auto">
              <a:xfrm flipV="1">
                <a:off x="274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7" name="Line 52"/>
              <p:cNvSpPr>
                <a:spLocks noChangeShapeType="1"/>
              </p:cNvSpPr>
              <p:nvPr/>
            </p:nvSpPr>
            <p:spPr bwMode="auto">
              <a:xfrm flipV="1">
                <a:off x="2822"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8" name="Line 53"/>
              <p:cNvSpPr>
                <a:spLocks noChangeShapeType="1"/>
              </p:cNvSpPr>
              <p:nvPr/>
            </p:nvSpPr>
            <p:spPr bwMode="auto">
              <a:xfrm flipV="1">
                <a:off x="2896"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59" name="Line 54"/>
              <p:cNvSpPr>
                <a:spLocks noChangeShapeType="1"/>
              </p:cNvSpPr>
              <p:nvPr/>
            </p:nvSpPr>
            <p:spPr bwMode="auto">
              <a:xfrm flipV="1">
                <a:off x="2981"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0" name="Line 55"/>
              <p:cNvSpPr>
                <a:spLocks noChangeShapeType="1"/>
              </p:cNvSpPr>
              <p:nvPr/>
            </p:nvSpPr>
            <p:spPr bwMode="auto">
              <a:xfrm flipV="1">
                <a:off x="305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1" name="Line 56"/>
              <p:cNvSpPr>
                <a:spLocks noChangeShapeType="1"/>
              </p:cNvSpPr>
              <p:nvPr/>
            </p:nvSpPr>
            <p:spPr bwMode="auto">
              <a:xfrm flipV="1">
                <a:off x="313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2" name="Line 57"/>
              <p:cNvSpPr>
                <a:spLocks noChangeShapeType="1"/>
              </p:cNvSpPr>
              <p:nvPr/>
            </p:nvSpPr>
            <p:spPr bwMode="auto">
              <a:xfrm flipV="1">
                <a:off x="3205"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3" name="Line 58"/>
              <p:cNvSpPr>
                <a:spLocks noChangeShapeType="1"/>
              </p:cNvSpPr>
              <p:nvPr/>
            </p:nvSpPr>
            <p:spPr bwMode="auto">
              <a:xfrm flipV="1">
                <a:off x="3277"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4" name="Line 59"/>
              <p:cNvSpPr>
                <a:spLocks noChangeShapeType="1"/>
              </p:cNvSpPr>
              <p:nvPr/>
            </p:nvSpPr>
            <p:spPr bwMode="auto">
              <a:xfrm flipV="1">
                <a:off x="335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5" name="Line 60"/>
              <p:cNvSpPr>
                <a:spLocks noChangeShapeType="1"/>
              </p:cNvSpPr>
              <p:nvPr/>
            </p:nvSpPr>
            <p:spPr bwMode="auto">
              <a:xfrm flipV="1">
                <a:off x="3437"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6" name="Line 61"/>
              <p:cNvSpPr>
                <a:spLocks noChangeShapeType="1"/>
              </p:cNvSpPr>
              <p:nvPr/>
            </p:nvSpPr>
            <p:spPr bwMode="auto">
              <a:xfrm flipV="1">
                <a:off x="3512"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7" name="Line 62"/>
              <p:cNvSpPr>
                <a:spLocks noChangeShapeType="1"/>
              </p:cNvSpPr>
              <p:nvPr/>
            </p:nvSpPr>
            <p:spPr bwMode="auto">
              <a:xfrm flipV="1">
                <a:off x="358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8" name="Line 63"/>
              <p:cNvSpPr>
                <a:spLocks noChangeShapeType="1"/>
              </p:cNvSpPr>
              <p:nvPr/>
            </p:nvSpPr>
            <p:spPr bwMode="auto">
              <a:xfrm flipV="1">
                <a:off x="3661"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69" name="Line 64"/>
              <p:cNvSpPr>
                <a:spLocks noChangeShapeType="1"/>
              </p:cNvSpPr>
              <p:nvPr/>
            </p:nvSpPr>
            <p:spPr bwMode="auto">
              <a:xfrm flipV="1">
                <a:off x="373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0" name="Line 65"/>
              <p:cNvSpPr>
                <a:spLocks noChangeShapeType="1"/>
              </p:cNvSpPr>
              <p:nvPr/>
            </p:nvSpPr>
            <p:spPr bwMode="auto">
              <a:xfrm flipV="1">
                <a:off x="3821"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1" name="Line 66"/>
              <p:cNvSpPr>
                <a:spLocks noChangeShapeType="1"/>
              </p:cNvSpPr>
              <p:nvPr/>
            </p:nvSpPr>
            <p:spPr bwMode="auto">
              <a:xfrm flipV="1">
                <a:off x="389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2" name="Line 67"/>
              <p:cNvSpPr>
                <a:spLocks noChangeShapeType="1"/>
              </p:cNvSpPr>
              <p:nvPr/>
            </p:nvSpPr>
            <p:spPr bwMode="auto">
              <a:xfrm flipV="1">
                <a:off x="397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3" name="Line 68"/>
              <p:cNvSpPr>
                <a:spLocks noChangeShapeType="1"/>
              </p:cNvSpPr>
              <p:nvPr/>
            </p:nvSpPr>
            <p:spPr bwMode="auto">
              <a:xfrm flipV="1">
                <a:off x="4045"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4" name="Line 69"/>
              <p:cNvSpPr>
                <a:spLocks noChangeShapeType="1"/>
              </p:cNvSpPr>
              <p:nvPr/>
            </p:nvSpPr>
            <p:spPr bwMode="auto">
              <a:xfrm flipV="1">
                <a:off x="4120"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5" name="Line 70"/>
              <p:cNvSpPr>
                <a:spLocks noChangeShapeType="1"/>
              </p:cNvSpPr>
              <p:nvPr/>
            </p:nvSpPr>
            <p:spPr bwMode="auto">
              <a:xfrm flipV="1">
                <a:off x="419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6" name="Line 71"/>
              <p:cNvSpPr>
                <a:spLocks noChangeShapeType="1"/>
              </p:cNvSpPr>
              <p:nvPr/>
            </p:nvSpPr>
            <p:spPr bwMode="auto">
              <a:xfrm flipV="1">
                <a:off x="4277"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7" name="Line 72"/>
              <p:cNvSpPr>
                <a:spLocks noChangeShapeType="1"/>
              </p:cNvSpPr>
              <p:nvPr/>
            </p:nvSpPr>
            <p:spPr bwMode="auto">
              <a:xfrm flipV="1">
                <a:off x="4352"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8" name="Line 73"/>
              <p:cNvSpPr>
                <a:spLocks noChangeShapeType="1"/>
              </p:cNvSpPr>
              <p:nvPr/>
            </p:nvSpPr>
            <p:spPr bwMode="auto">
              <a:xfrm flipV="1">
                <a:off x="442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79" name="Line 74"/>
              <p:cNvSpPr>
                <a:spLocks noChangeShapeType="1"/>
              </p:cNvSpPr>
              <p:nvPr/>
            </p:nvSpPr>
            <p:spPr bwMode="auto">
              <a:xfrm flipV="1">
                <a:off x="4501"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0" name="Line 75"/>
              <p:cNvSpPr>
                <a:spLocks noChangeShapeType="1"/>
              </p:cNvSpPr>
              <p:nvPr/>
            </p:nvSpPr>
            <p:spPr bwMode="auto">
              <a:xfrm flipV="1">
                <a:off x="457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1" name="Line 76"/>
              <p:cNvSpPr>
                <a:spLocks noChangeShapeType="1"/>
              </p:cNvSpPr>
              <p:nvPr/>
            </p:nvSpPr>
            <p:spPr bwMode="auto">
              <a:xfrm flipV="1">
                <a:off x="4661"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2" name="Line 77"/>
              <p:cNvSpPr>
                <a:spLocks noChangeShapeType="1"/>
              </p:cNvSpPr>
              <p:nvPr/>
            </p:nvSpPr>
            <p:spPr bwMode="auto">
              <a:xfrm flipV="1">
                <a:off x="4736"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3" name="Line 78"/>
              <p:cNvSpPr>
                <a:spLocks noChangeShapeType="1"/>
              </p:cNvSpPr>
              <p:nvPr/>
            </p:nvSpPr>
            <p:spPr bwMode="auto">
              <a:xfrm flipV="1">
                <a:off x="4811"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4" name="Line 79"/>
              <p:cNvSpPr>
                <a:spLocks noChangeShapeType="1"/>
              </p:cNvSpPr>
              <p:nvPr/>
            </p:nvSpPr>
            <p:spPr bwMode="auto">
              <a:xfrm flipV="1">
                <a:off x="4885" y="2875"/>
                <a:ext cx="2"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5" name="Line 80"/>
              <p:cNvSpPr>
                <a:spLocks noChangeShapeType="1"/>
              </p:cNvSpPr>
              <p:nvPr/>
            </p:nvSpPr>
            <p:spPr bwMode="auto">
              <a:xfrm flipV="1">
                <a:off x="4960"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6" name="Line 81"/>
              <p:cNvSpPr>
                <a:spLocks noChangeShapeType="1"/>
              </p:cNvSpPr>
              <p:nvPr/>
            </p:nvSpPr>
            <p:spPr bwMode="auto">
              <a:xfrm flipV="1">
                <a:off x="503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7" name="Line 82"/>
              <p:cNvSpPr>
                <a:spLocks noChangeShapeType="1"/>
              </p:cNvSpPr>
              <p:nvPr/>
            </p:nvSpPr>
            <p:spPr bwMode="auto">
              <a:xfrm flipV="1">
                <a:off x="5117"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8" name="Line 83"/>
              <p:cNvSpPr>
                <a:spLocks noChangeShapeType="1"/>
              </p:cNvSpPr>
              <p:nvPr/>
            </p:nvSpPr>
            <p:spPr bwMode="auto">
              <a:xfrm flipV="1">
                <a:off x="5192" y="2875"/>
                <a:ext cx="3"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3389" name="Line 84"/>
              <p:cNvSpPr>
                <a:spLocks noChangeShapeType="1"/>
              </p:cNvSpPr>
              <p:nvPr/>
            </p:nvSpPr>
            <p:spPr bwMode="auto">
              <a:xfrm flipV="1">
                <a:off x="5267" y="2875"/>
                <a:ext cx="1" cy="2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83310" name="Freeform 85"/>
          <p:cNvSpPr>
            <a:spLocks/>
          </p:cNvSpPr>
          <p:nvPr/>
        </p:nvSpPr>
        <p:spPr bwMode="auto">
          <a:xfrm>
            <a:off x="1152525" y="2714625"/>
            <a:ext cx="7140575" cy="1725613"/>
          </a:xfrm>
          <a:custGeom>
            <a:avLst/>
            <a:gdLst>
              <a:gd name="T0" fmla="*/ 0 w 423"/>
              <a:gd name="T1" fmla="*/ 2147483647 h 154"/>
              <a:gd name="T2" fmla="*/ 2147483647 w 423"/>
              <a:gd name="T3" fmla="*/ 2147483647 h 154"/>
              <a:gd name="T4" fmla="*/ 2147483647 w 423"/>
              <a:gd name="T5" fmla="*/ 2147483647 h 154"/>
              <a:gd name="T6" fmla="*/ 2147483647 w 423"/>
              <a:gd name="T7" fmla="*/ 2147483647 h 154"/>
              <a:gd name="T8" fmla="*/ 2147483647 w 423"/>
              <a:gd name="T9" fmla="*/ 2147483647 h 154"/>
              <a:gd name="T10" fmla="*/ 2147483647 w 423"/>
              <a:gd name="T11" fmla="*/ 2147483647 h 154"/>
              <a:gd name="T12" fmla="*/ 2147483647 w 423"/>
              <a:gd name="T13" fmla="*/ 2147483647 h 154"/>
              <a:gd name="T14" fmla="*/ 2147483647 w 423"/>
              <a:gd name="T15" fmla="*/ 2147483647 h 154"/>
              <a:gd name="T16" fmla="*/ 2147483647 w 423"/>
              <a:gd name="T17" fmla="*/ 2147483647 h 154"/>
              <a:gd name="T18" fmla="*/ 2147483647 w 423"/>
              <a:gd name="T19" fmla="*/ 2147483647 h 154"/>
              <a:gd name="T20" fmla="*/ 2147483647 w 423"/>
              <a:gd name="T21" fmla="*/ 2147483647 h 154"/>
              <a:gd name="T22" fmla="*/ 2147483647 w 423"/>
              <a:gd name="T23" fmla="*/ 2147483647 h 154"/>
              <a:gd name="T24" fmla="*/ 2147483647 w 423"/>
              <a:gd name="T25" fmla="*/ 2147483647 h 154"/>
              <a:gd name="T26" fmla="*/ 2147483647 w 423"/>
              <a:gd name="T27" fmla="*/ 0 h 154"/>
              <a:gd name="T28" fmla="*/ 2147483647 w 423"/>
              <a:gd name="T29" fmla="*/ 2147483647 h 154"/>
              <a:gd name="T30" fmla="*/ 2147483647 w 423"/>
              <a:gd name="T31" fmla="*/ 2147483647 h 154"/>
              <a:gd name="T32" fmla="*/ 2147483647 w 423"/>
              <a:gd name="T33" fmla="*/ 2147483647 h 154"/>
              <a:gd name="T34" fmla="*/ 2147483647 w 423"/>
              <a:gd name="T35" fmla="*/ 2147483647 h 154"/>
              <a:gd name="T36" fmla="*/ 2147483647 w 423"/>
              <a:gd name="T37" fmla="*/ 2147483647 h 154"/>
              <a:gd name="T38" fmla="*/ 2147483647 w 423"/>
              <a:gd name="T39" fmla="*/ 2147483647 h 154"/>
              <a:gd name="T40" fmla="*/ 2147483647 w 423"/>
              <a:gd name="T41" fmla="*/ 2147483647 h 154"/>
              <a:gd name="T42" fmla="*/ 2147483647 w 423"/>
              <a:gd name="T43" fmla="*/ 2147483647 h 154"/>
              <a:gd name="T44" fmla="*/ 2147483647 w 423"/>
              <a:gd name="T45" fmla="*/ 2147483647 h 154"/>
              <a:gd name="T46" fmla="*/ 2147483647 w 423"/>
              <a:gd name="T47" fmla="*/ 2147483647 h 154"/>
              <a:gd name="T48" fmla="*/ 2147483647 w 423"/>
              <a:gd name="T49" fmla="*/ 2147483647 h 154"/>
              <a:gd name="T50" fmla="*/ 2147483647 w 423"/>
              <a:gd name="T51" fmla="*/ 2147483647 h 154"/>
              <a:gd name="T52" fmla="*/ 2147483647 w 423"/>
              <a:gd name="T53" fmla="*/ 2147483647 h 154"/>
              <a:gd name="T54" fmla="*/ 2147483647 w 423"/>
              <a:gd name="T55" fmla="*/ 2147483647 h 154"/>
              <a:gd name="T56" fmla="*/ 2147483647 w 423"/>
              <a:gd name="T57" fmla="*/ 2147483647 h 154"/>
              <a:gd name="T58" fmla="*/ 2147483647 w 423"/>
              <a:gd name="T59" fmla="*/ 2147483647 h 154"/>
              <a:gd name="T60" fmla="*/ 2147483647 w 423"/>
              <a:gd name="T61" fmla="*/ 2147483647 h 154"/>
              <a:gd name="T62" fmla="*/ 2147483647 w 423"/>
              <a:gd name="T63" fmla="*/ 2147483647 h 154"/>
              <a:gd name="T64" fmla="*/ 2147483647 w 423"/>
              <a:gd name="T65" fmla="*/ 2147483647 h 154"/>
              <a:gd name="T66" fmla="*/ 2147483647 w 423"/>
              <a:gd name="T67" fmla="*/ 2147483647 h 154"/>
              <a:gd name="T68" fmla="*/ 2147483647 w 423"/>
              <a:gd name="T69" fmla="*/ 2147483647 h 154"/>
              <a:gd name="T70" fmla="*/ 2147483647 w 423"/>
              <a:gd name="T71" fmla="*/ 2147483647 h 154"/>
              <a:gd name="T72" fmla="*/ 2147483647 w 423"/>
              <a:gd name="T73" fmla="*/ 2147483647 h 154"/>
              <a:gd name="T74" fmla="*/ 2147483647 w 423"/>
              <a:gd name="T75" fmla="*/ 2147483647 h 154"/>
              <a:gd name="T76" fmla="*/ 2147483647 w 423"/>
              <a:gd name="T77" fmla="*/ 2147483647 h 154"/>
              <a:gd name="T78" fmla="*/ 2147483647 w 423"/>
              <a:gd name="T79" fmla="*/ 2147483647 h 154"/>
              <a:gd name="T80" fmla="*/ 2147483647 w 423"/>
              <a:gd name="T81" fmla="*/ 2147483647 h 154"/>
              <a:gd name="T82" fmla="*/ 2147483647 w 423"/>
              <a:gd name="T83" fmla="*/ 2147483647 h 154"/>
              <a:gd name="T84" fmla="*/ 2147483647 w 423"/>
              <a:gd name="T85" fmla="*/ 2147483647 h 154"/>
              <a:gd name="T86" fmla="*/ 2147483647 w 423"/>
              <a:gd name="T87" fmla="*/ 2147483647 h 154"/>
              <a:gd name="T88" fmla="*/ 2147483647 w 423"/>
              <a:gd name="T89" fmla="*/ 2147483647 h 154"/>
              <a:gd name="T90" fmla="*/ 2147483647 w 423"/>
              <a:gd name="T91" fmla="*/ 2147483647 h 154"/>
              <a:gd name="T92" fmla="*/ 2147483647 w 423"/>
              <a:gd name="T93" fmla="*/ 2147483647 h 154"/>
              <a:gd name="T94" fmla="*/ 2147483647 w 423"/>
              <a:gd name="T95" fmla="*/ 2147483647 h 154"/>
              <a:gd name="T96" fmla="*/ 2147483647 w 423"/>
              <a:gd name="T97" fmla="*/ 2147483647 h 154"/>
              <a:gd name="T98" fmla="*/ 2147483647 w 423"/>
              <a:gd name="T99" fmla="*/ 2147483647 h 154"/>
              <a:gd name="T100" fmla="*/ 2147483647 w 423"/>
              <a:gd name="T101" fmla="*/ 2147483647 h 154"/>
              <a:gd name="T102" fmla="*/ 2147483647 w 423"/>
              <a:gd name="T103" fmla="*/ 2147483647 h 154"/>
              <a:gd name="T104" fmla="*/ 2147483647 w 423"/>
              <a:gd name="T105" fmla="*/ 2147483647 h 154"/>
              <a:gd name="T106" fmla="*/ 2147483647 w 423"/>
              <a:gd name="T107" fmla="*/ 2147483647 h 154"/>
              <a:gd name="T108" fmla="*/ 2147483647 w 423"/>
              <a:gd name="T109" fmla="*/ 2147483647 h 154"/>
              <a:gd name="T110" fmla="*/ 2147483647 w 423"/>
              <a:gd name="T111" fmla="*/ 2147483647 h 154"/>
              <a:gd name="T112" fmla="*/ 2147483647 w 423"/>
              <a:gd name="T113" fmla="*/ 2147483647 h 154"/>
              <a:gd name="T114" fmla="*/ 2147483647 w 423"/>
              <a:gd name="T115" fmla="*/ 2147483647 h 154"/>
              <a:gd name="T116" fmla="*/ 2147483647 w 423"/>
              <a:gd name="T117" fmla="*/ 2147483647 h 154"/>
              <a:gd name="T118" fmla="*/ 2147483647 w 423"/>
              <a:gd name="T119" fmla="*/ 2147483647 h 1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23"/>
              <a:gd name="T181" fmla="*/ 0 h 154"/>
              <a:gd name="T182" fmla="*/ 423 w 423"/>
              <a:gd name="T183" fmla="*/ 154 h 15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23" h="154">
                <a:moveTo>
                  <a:pt x="0" y="118"/>
                </a:moveTo>
                <a:lnTo>
                  <a:pt x="7" y="127"/>
                </a:lnTo>
                <a:lnTo>
                  <a:pt x="14" y="81"/>
                </a:lnTo>
                <a:lnTo>
                  <a:pt x="21" y="67"/>
                </a:lnTo>
                <a:lnTo>
                  <a:pt x="28" y="62"/>
                </a:lnTo>
                <a:lnTo>
                  <a:pt x="36" y="58"/>
                </a:lnTo>
                <a:lnTo>
                  <a:pt x="43" y="40"/>
                </a:lnTo>
                <a:lnTo>
                  <a:pt x="50" y="71"/>
                </a:lnTo>
                <a:lnTo>
                  <a:pt x="57" y="37"/>
                </a:lnTo>
                <a:lnTo>
                  <a:pt x="64" y="45"/>
                </a:lnTo>
                <a:lnTo>
                  <a:pt x="71" y="34"/>
                </a:lnTo>
                <a:lnTo>
                  <a:pt x="79" y="38"/>
                </a:lnTo>
                <a:lnTo>
                  <a:pt x="86" y="18"/>
                </a:lnTo>
                <a:lnTo>
                  <a:pt x="93" y="0"/>
                </a:lnTo>
                <a:lnTo>
                  <a:pt x="100" y="45"/>
                </a:lnTo>
                <a:lnTo>
                  <a:pt x="107" y="42"/>
                </a:lnTo>
                <a:lnTo>
                  <a:pt x="115" y="45"/>
                </a:lnTo>
                <a:lnTo>
                  <a:pt x="122" y="33"/>
                </a:lnTo>
                <a:lnTo>
                  <a:pt x="129" y="10"/>
                </a:lnTo>
                <a:lnTo>
                  <a:pt x="136" y="34"/>
                </a:lnTo>
                <a:lnTo>
                  <a:pt x="143" y="46"/>
                </a:lnTo>
                <a:lnTo>
                  <a:pt x="150" y="70"/>
                </a:lnTo>
                <a:lnTo>
                  <a:pt x="158" y="84"/>
                </a:lnTo>
                <a:lnTo>
                  <a:pt x="165" y="47"/>
                </a:lnTo>
                <a:lnTo>
                  <a:pt x="172" y="63"/>
                </a:lnTo>
                <a:lnTo>
                  <a:pt x="179" y="69"/>
                </a:lnTo>
                <a:lnTo>
                  <a:pt x="186" y="126"/>
                </a:lnTo>
                <a:lnTo>
                  <a:pt x="194" y="101"/>
                </a:lnTo>
                <a:lnTo>
                  <a:pt x="201" y="117"/>
                </a:lnTo>
                <a:lnTo>
                  <a:pt x="208" y="140"/>
                </a:lnTo>
                <a:lnTo>
                  <a:pt x="215" y="147"/>
                </a:lnTo>
                <a:lnTo>
                  <a:pt x="222" y="106"/>
                </a:lnTo>
                <a:lnTo>
                  <a:pt x="229" y="76"/>
                </a:lnTo>
                <a:lnTo>
                  <a:pt x="237" y="75"/>
                </a:lnTo>
                <a:lnTo>
                  <a:pt x="244" y="101"/>
                </a:lnTo>
                <a:lnTo>
                  <a:pt x="251" y="87"/>
                </a:lnTo>
                <a:lnTo>
                  <a:pt x="258" y="84"/>
                </a:lnTo>
                <a:lnTo>
                  <a:pt x="265" y="62"/>
                </a:lnTo>
                <a:lnTo>
                  <a:pt x="273" y="74"/>
                </a:lnTo>
                <a:lnTo>
                  <a:pt x="280" y="52"/>
                </a:lnTo>
                <a:lnTo>
                  <a:pt x="287" y="24"/>
                </a:lnTo>
                <a:lnTo>
                  <a:pt x="294" y="30"/>
                </a:lnTo>
                <a:lnTo>
                  <a:pt x="301" y="29"/>
                </a:lnTo>
                <a:lnTo>
                  <a:pt x="308" y="2"/>
                </a:lnTo>
                <a:lnTo>
                  <a:pt x="316" y="40"/>
                </a:lnTo>
                <a:lnTo>
                  <a:pt x="323" y="31"/>
                </a:lnTo>
                <a:lnTo>
                  <a:pt x="330" y="45"/>
                </a:lnTo>
                <a:lnTo>
                  <a:pt x="337" y="28"/>
                </a:lnTo>
                <a:lnTo>
                  <a:pt x="344" y="8"/>
                </a:lnTo>
                <a:lnTo>
                  <a:pt x="352" y="47"/>
                </a:lnTo>
                <a:lnTo>
                  <a:pt x="359" y="72"/>
                </a:lnTo>
                <a:lnTo>
                  <a:pt x="366" y="26"/>
                </a:lnTo>
                <a:lnTo>
                  <a:pt x="373" y="52"/>
                </a:lnTo>
                <a:lnTo>
                  <a:pt x="380" y="58"/>
                </a:lnTo>
                <a:lnTo>
                  <a:pt x="387" y="60"/>
                </a:lnTo>
                <a:lnTo>
                  <a:pt x="395" y="92"/>
                </a:lnTo>
                <a:lnTo>
                  <a:pt x="402" y="127"/>
                </a:lnTo>
                <a:lnTo>
                  <a:pt x="409" y="94"/>
                </a:lnTo>
                <a:lnTo>
                  <a:pt x="416" y="101"/>
                </a:lnTo>
                <a:lnTo>
                  <a:pt x="423" y="154"/>
                </a:lnTo>
              </a:path>
            </a:pathLst>
          </a:custGeom>
          <a:noFill/>
          <a:ln w="28575" cmpd="sng">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2934" name="Freeform 86"/>
          <p:cNvSpPr>
            <a:spLocks/>
          </p:cNvSpPr>
          <p:nvPr/>
        </p:nvSpPr>
        <p:spPr bwMode="auto">
          <a:xfrm>
            <a:off x="1270000" y="2855913"/>
            <a:ext cx="6904038" cy="1357312"/>
          </a:xfrm>
          <a:custGeom>
            <a:avLst/>
            <a:gdLst>
              <a:gd name="T0" fmla="*/ 0 w 409"/>
              <a:gd name="T1" fmla="*/ 2147483647 h 121"/>
              <a:gd name="T2" fmla="*/ 2147483647 w 409"/>
              <a:gd name="T3" fmla="*/ 2147483647 h 121"/>
              <a:gd name="T4" fmla="*/ 2147483647 w 409"/>
              <a:gd name="T5" fmla="*/ 2147483647 h 121"/>
              <a:gd name="T6" fmla="*/ 2147483647 w 409"/>
              <a:gd name="T7" fmla="*/ 2147483647 h 121"/>
              <a:gd name="T8" fmla="*/ 2147483647 w 409"/>
              <a:gd name="T9" fmla="*/ 2147483647 h 121"/>
              <a:gd name="T10" fmla="*/ 2147483647 w 409"/>
              <a:gd name="T11" fmla="*/ 2147483647 h 121"/>
              <a:gd name="T12" fmla="*/ 2147483647 w 409"/>
              <a:gd name="T13" fmla="*/ 2147483647 h 121"/>
              <a:gd name="T14" fmla="*/ 2147483647 w 409"/>
              <a:gd name="T15" fmla="*/ 2147483647 h 121"/>
              <a:gd name="T16" fmla="*/ 2147483647 w 409"/>
              <a:gd name="T17" fmla="*/ 2147483647 h 121"/>
              <a:gd name="T18" fmla="*/ 2147483647 w 409"/>
              <a:gd name="T19" fmla="*/ 2147483647 h 121"/>
              <a:gd name="T20" fmla="*/ 2147483647 w 409"/>
              <a:gd name="T21" fmla="*/ 2147483647 h 121"/>
              <a:gd name="T22" fmla="*/ 2147483647 w 409"/>
              <a:gd name="T23" fmla="*/ 2147483647 h 121"/>
              <a:gd name="T24" fmla="*/ 2147483647 w 409"/>
              <a:gd name="T25" fmla="*/ 0 h 121"/>
              <a:gd name="T26" fmla="*/ 2147483647 w 409"/>
              <a:gd name="T27" fmla="*/ 2147483647 h 121"/>
              <a:gd name="T28" fmla="*/ 2147483647 w 409"/>
              <a:gd name="T29" fmla="*/ 2147483647 h 121"/>
              <a:gd name="T30" fmla="*/ 2147483647 w 409"/>
              <a:gd name="T31" fmla="*/ 2147483647 h 121"/>
              <a:gd name="T32" fmla="*/ 2147483647 w 409"/>
              <a:gd name="T33" fmla="*/ 2147483647 h 121"/>
              <a:gd name="T34" fmla="*/ 2147483647 w 409"/>
              <a:gd name="T35" fmla="*/ 2147483647 h 121"/>
              <a:gd name="T36" fmla="*/ 2147483647 w 409"/>
              <a:gd name="T37" fmla="*/ 2147483647 h 121"/>
              <a:gd name="T38" fmla="*/ 2147483647 w 409"/>
              <a:gd name="T39" fmla="*/ 2147483647 h 121"/>
              <a:gd name="T40" fmla="*/ 2147483647 w 409"/>
              <a:gd name="T41" fmla="*/ 2147483647 h 121"/>
              <a:gd name="T42" fmla="*/ 2147483647 w 409"/>
              <a:gd name="T43" fmla="*/ 2147483647 h 121"/>
              <a:gd name="T44" fmla="*/ 2147483647 w 409"/>
              <a:gd name="T45" fmla="*/ 2147483647 h 121"/>
              <a:gd name="T46" fmla="*/ 2147483647 w 409"/>
              <a:gd name="T47" fmla="*/ 2147483647 h 121"/>
              <a:gd name="T48" fmla="*/ 2147483647 w 409"/>
              <a:gd name="T49" fmla="*/ 2147483647 h 121"/>
              <a:gd name="T50" fmla="*/ 2147483647 w 409"/>
              <a:gd name="T51" fmla="*/ 2147483647 h 121"/>
              <a:gd name="T52" fmla="*/ 2147483647 w 409"/>
              <a:gd name="T53" fmla="*/ 2147483647 h 121"/>
              <a:gd name="T54" fmla="*/ 2147483647 w 409"/>
              <a:gd name="T55" fmla="*/ 2147483647 h 121"/>
              <a:gd name="T56" fmla="*/ 2147483647 w 409"/>
              <a:gd name="T57" fmla="*/ 2147483647 h 121"/>
              <a:gd name="T58" fmla="*/ 2147483647 w 409"/>
              <a:gd name="T59" fmla="*/ 2147483647 h 121"/>
              <a:gd name="T60" fmla="*/ 2147483647 w 409"/>
              <a:gd name="T61" fmla="*/ 2147483647 h 121"/>
              <a:gd name="T62" fmla="*/ 2147483647 w 409"/>
              <a:gd name="T63" fmla="*/ 2147483647 h 121"/>
              <a:gd name="T64" fmla="*/ 2147483647 w 409"/>
              <a:gd name="T65" fmla="*/ 2147483647 h 121"/>
              <a:gd name="T66" fmla="*/ 2147483647 w 409"/>
              <a:gd name="T67" fmla="*/ 2147483647 h 121"/>
              <a:gd name="T68" fmla="*/ 2147483647 w 409"/>
              <a:gd name="T69" fmla="*/ 2147483647 h 121"/>
              <a:gd name="T70" fmla="*/ 2147483647 w 409"/>
              <a:gd name="T71" fmla="*/ 2147483647 h 121"/>
              <a:gd name="T72" fmla="*/ 2147483647 w 409"/>
              <a:gd name="T73" fmla="*/ 2147483647 h 121"/>
              <a:gd name="T74" fmla="*/ 2147483647 w 409"/>
              <a:gd name="T75" fmla="*/ 2147483647 h 121"/>
              <a:gd name="T76" fmla="*/ 2147483647 w 409"/>
              <a:gd name="T77" fmla="*/ 2147483647 h 121"/>
              <a:gd name="T78" fmla="*/ 2147483647 w 409"/>
              <a:gd name="T79" fmla="*/ 2147483647 h 121"/>
              <a:gd name="T80" fmla="*/ 2147483647 w 409"/>
              <a:gd name="T81" fmla="*/ 2147483647 h 121"/>
              <a:gd name="T82" fmla="*/ 2147483647 w 409"/>
              <a:gd name="T83" fmla="*/ 2147483647 h 121"/>
              <a:gd name="T84" fmla="*/ 2147483647 w 409"/>
              <a:gd name="T85" fmla="*/ 2147483647 h 121"/>
              <a:gd name="T86" fmla="*/ 2147483647 w 409"/>
              <a:gd name="T87" fmla="*/ 2147483647 h 121"/>
              <a:gd name="T88" fmla="*/ 2147483647 w 409"/>
              <a:gd name="T89" fmla="*/ 2147483647 h 121"/>
              <a:gd name="T90" fmla="*/ 2147483647 w 409"/>
              <a:gd name="T91" fmla="*/ 2147483647 h 121"/>
              <a:gd name="T92" fmla="*/ 2147483647 w 409"/>
              <a:gd name="T93" fmla="*/ 2147483647 h 121"/>
              <a:gd name="T94" fmla="*/ 2147483647 w 409"/>
              <a:gd name="T95" fmla="*/ 2147483647 h 121"/>
              <a:gd name="T96" fmla="*/ 2147483647 w 409"/>
              <a:gd name="T97" fmla="*/ 2147483647 h 121"/>
              <a:gd name="T98" fmla="*/ 2147483647 w 409"/>
              <a:gd name="T99" fmla="*/ 2147483647 h 121"/>
              <a:gd name="T100" fmla="*/ 2147483647 w 409"/>
              <a:gd name="T101" fmla="*/ 2147483647 h 121"/>
              <a:gd name="T102" fmla="*/ 2147483647 w 409"/>
              <a:gd name="T103" fmla="*/ 2147483647 h 121"/>
              <a:gd name="T104" fmla="*/ 2147483647 w 409"/>
              <a:gd name="T105" fmla="*/ 2147483647 h 121"/>
              <a:gd name="T106" fmla="*/ 2147483647 w 409"/>
              <a:gd name="T107" fmla="*/ 2147483647 h 121"/>
              <a:gd name="T108" fmla="*/ 2147483647 w 409"/>
              <a:gd name="T109" fmla="*/ 2147483647 h 121"/>
              <a:gd name="T110" fmla="*/ 2147483647 w 409"/>
              <a:gd name="T111" fmla="*/ 2147483647 h 121"/>
              <a:gd name="T112" fmla="*/ 2147483647 w 409"/>
              <a:gd name="T113" fmla="*/ 2147483647 h 121"/>
              <a:gd name="T114" fmla="*/ 2147483647 w 409"/>
              <a:gd name="T115" fmla="*/ 2147483647 h 1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9"/>
              <a:gd name="T175" fmla="*/ 0 h 121"/>
              <a:gd name="T176" fmla="*/ 409 w 409"/>
              <a:gd name="T177" fmla="*/ 121 h 12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9" h="121">
                <a:moveTo>
                  <a:pt x="0" y="98"/>
                </a:moveTo>
                <a:lnTo>
                  <a:pt x="7" y="74"/>
                </a:lnTo>
                <a:lnTo>
                  <a:pt x="14" y="54"/>
                </a:lnTo>
                <a:lnTo>
                  <a:pt x="21" y="47"/>
                </a:lnTo>
                <a:lnTo>
                  <a:pt x="29" y="40"/>
                </a:lnTo>
                <a:lnTo>
                  <a:pt x="36" y="37"/>
                </a:lnTo>
                <a:lnTo>
                  <a:pt x="43" y="40"/>
                </a:lnTo>
                <a:lnTo>
                  <a:pt x="50" y="33"/>
                </a:lnTo>
                <a:lnTo>
                  <a:pt x="57" y="25"/>
                </a:lnTo>
                <a:lnTo>
                  <a:pt x="64" y="23"/>
                </a:lnTo>
                <a:lnTo>
                  <a:pt x="72" y="17"/>
                </a:lnTo>
                <a:lnTo>
                  <a:pt x="79" y="3"/>
                </a:lnTo>
                <a:lnTo>
                  <a:pt x="86" y="0"/>
                </a:lnTo>
                <a:lnTo>
                  <a:pt x="93" y="18"/>
                </a:lnTo>
                <a:lnTo>
                  <a:pt x="100" y="28"/>
                </a:lnTo>
                <a:lnTo>
                  <a:pt x="108" y="26"/>
                </a:lnTo>
                <a:lnTo>
                  <a:pt x="115" y="15"/>
                </a:lnTo>
                <a:lnTo>
                  <a:pt x="122" y="7"/>
                </a:lnTo>
                <a:lnTo>
                  <a:pt x="129" y="16"/>
                </a:lnTo>
                <a:lnTo>
                  <a:pt x="136" y="34"/>
                </a:lnTo>
                <a:lnTo>
                  <a:pt x="143" y="52"/>
                </a:lnTo>
                <a:lnTo>
                  <a:pt x="151" y="56"/>
                </a:lnTo>
                <a:lnTo>
                  <a:pt x="158" y="45"/>
                </a:lnTo>
                <a:lnTo>
                  <a:pt x="165" y="46"/>
                </a:lnTo>
                <a:lnTo>
                  <a:pt x="172" y="67"/>
                </a:lnTo>
                <a:lnTo>
                  <a:pt x="179" y="90"/>
                </a:lnTo>
                <a:lnTo>
                  <a:pt x="187" y="96"/>
                </a:lnTo>
                <a:lnTo>
                  <a:pt x="194" y="104"/>
                </a:lnTo>
                <a:lnTo>
                  <a:pt x="201" y="121"/>
                </a:lnTo>
                <a:lnTo>
                  <a:pt x="208" y="120"/>
                </a:lnTo>
                <a:lnTo>
                  <a:pt x="215" y="94"/>
                </a:lnTo>
                <a:lnTo>
                  <a:pt x="222" y="68"/>
                </a:lnTo>
                <a:lnTo>
                  <a:pt x="230" y="67"/>
                </a:lnTo>
                <a:lnTo>
                  <a:pt x="237" y="76"/>
                </a:lnTo>
                <a:lnTo>
                  <a:pt x="244" y="75"/>
                </a:lnTo>
                <a:lnTo>
                  <a:pt x="251" y="64"/>
                </a:lnTo>
                <a:lnTo>
                  <a:pt x="258" y="55"/>
                </a:lnTo>
                <a:lnTo>
                  <a:pt x="266" y="50"/>
                </a:lnTo>
                <a:lnTo>
                  <a:pt x="273" y="35"/>
                </a:lnTo>
                <a:lnTo>
                  <a:pt x="280" y="18"/>
                </a:lnTo>
                <a:lnTo>
                  <a:pt x="287" y="14"/>
                </a:lnTo>
                <a:lnTo>
                  <a:pt x="294" y="8"/>
                </a:lnTo>
                <a:lnTo>
                  <a:pt x="301" y="3"/>
                </a:lnTo>
                <a:lnTo>
                  <a:pt x="309" y="13"/>
                </a:lnTo>
                <a:lnTo>
                  <a:pt x="316" y="22"/>
                </a:lnTo>
                <a:lnTo>
                  <a:pt x="323" y="22"/>
                </a:lnTo>
                <a:lnTo>
                  <a:pt x="330" y="13"/>
                </a:lnTo>
                <a:lnTo>
                  <a:pt x="337" y="8"/>
                </a:lnTo>
                <a:lnTo>
                  <a:pt x="345" y="29"/>
                </a:lnTo>
                <a:lnTo>
                  <a:pt x="352" y="39"/>
                </a:lnTo>
                <a:lnTo>
                  <a:pt x="359" y="29"/>
                </a:lnTo>
                <a:lnTo>
                  <a:pt x="366" y="32"/>
                </a:lnTo>
                <a:lnTo>
                  <a:pt x="373" y="42"/>
                </a:lnTo>
                <a:lnTo>
                  <a:pt x="380" y="52"/>
                </a:lnTo>
                <a:lnTo>
                  <a:pt x="388" y="78"/>
                </a:lnTo>
                <a:lnTo>
                  <a:pt x="395" y="95"/>
                </a:lnTo>
                <a:lnTo>
                  <a:pt x="402" y="89"/>
                </a:lnTo>
                <a:lnTo>
                  <a:pt x="409" y="97"/>
                </a:lnTo>
              </a:path>
            </a:pathLst>
          </a:custGeom>
          <a:noFill/>
          <a:ln w="28575" cmpd="sng">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3312" name="Line 87"/>
          <p:cNvSpPr>
            <a:spLocks noChangeShapeType="1"/>
          </p:cNvSpPr>
          <p:nvPr/>
        </p:nvSpPr>
        <p:spPr bwMode="auto">
          <a:xfrm flipH="1">
            <a:off x="2832100" y="2601913"/>
            <a:ext cx="793750" cy="134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3313" name="Text Box 88"/>
          <p:cNvSpPr txBox="1">
            <a:spLocks noChangeArrowheads="1"/>
          </p:cNvSpPr>
          <p:nvPr/>
        </p:nvSpPr>
        <p:spPr bwMode="auto">
          <a:xfrm>
            <a:off x="3636963" y="2301875"/>
            <a:ext cx="2682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f</a:t>
            </a:r>
          </a:p>
        </p:txBody>
      </p:sp>
      <p:grpSp>
        <p:nvGrpSpPr>
          <p:cNvPr id="4" name="Group 89"/>
          <p:cNvGrpSpPr>
            <a:grpSpLocks/>
          </p:cNvGrpSpPr>
          <p:nvPr/>
        </p:nvGrpSpPr>
        <p:grpSpPr bwMode="auto">
          <a:xfrm>
            <a:off x="3568700" y="2663825"/>
            <a:ext cx="390525" cy="796925"/>
            <a:chOff x="2248" y="1678"/>
            <a:chExt cx="246" cy="502"/>
          </a:xfrm>
        </p:grpSpPr>
        <p:sp>
          <p:nvSpPr>
            <p:cNvPr id="183317" name="Text Box 90"/>
            <p:cNvSpPr txBox="1">
              <a:spLocks noChangeArrowheads="1"/>
            </p:cNvSpPr>
            <p:nvPr/>
          </p:nvSpPr>
          <p:spPr bwMode="auto">
            <a:xfrm>
              <a:off x="2248" y="1678"/>
              <a:ext cx="24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h </a:t>
              </a:r>
            </a:p>
          </p:txBody>
        </p:sp>
        <p:sp>
          <p:nvSpPr>
            <p:cNvPr id="183318" name="Line 91"/>
            <p:cNvSpPr>
              <a:spLocks noChangeShapeType="1"/>
            </p:cNvSpPr>
            <p:nvPr/>
          </p:nvSpPr>
          <p:spPr bwMode="auto">
            <a:xfrm flipH="1">
              <a:off x="2360" y="1887"/>
              <a:ext cx="22" cy="29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183315" name="Rectangle 92"/>
          <p:cNvSpPr>
            <a:spLocks noChangeArrowheads="1"/>
          </p:cNvSpPr>
          <p:nvPr/>
        </p:nvSpPr>
        <p:spPr bwMode="auto">
          <a:xfrm>
            <a:off x="0" y="3238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462941" name="Object 93"/>
          <p:cNvGraphicFramePr>
            <a:graphicFrameLocks noChangeAspect="1"/>
          </p:cNvGraphicFramePr>
          <p:nvPr/>
        </p:nvGraphicFramePr>
        <p:xfrm>
          <a:off x="2570163" y="5405438"/>
          <a:ext cx="3489325" cy="792162"/>
        </p:xfrm>
        <a:graphic>
          <a:graphicData uri="http://schemas.openxmlformats.org/presentationml/2006/ole">
            <mc:AlternateContent xmlns:mc="http://schemas.openxmlformats.org/markup-compatibility/2006">
              <mc:Choice xmlns:v="urn:schemas-microsoft-com:vml" Requires="v">
                <p:oleObj spid="_x0000_s348236" name="Equation" r:id="rId4" imgW="1256755" imgH="393529" progId="Equation.3">
                  <p:embed/>
                </p:oleObj>
              </mc:Choice>
              <mc:Fallback>
                <p:oleObj name="Equation" r:id="rId4" imgW="1256755" imgH="393529" progId="Equation.3">
                  <p:embed/>
                  <p:pic>
                    <p:nvPicPr>
                      <p:cNvPr id="462941" name="Object 9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0163" y="5405438"/>
                        <a:ext cx="34893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697966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294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629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457200" y="0"/>
            <a:ext cx="8229600" cy="1143000"/>
          </a:xfrm>
        </p:spPr>
        <p:txBody>
          <a:bodyPr/>
          <a:lstStyle/>
          <a:p>
            <a:pPr eaLnBrk="1" hangingPunct="1"/>
            <a:r>
              <a:rPr lang="pt-BR" altLang="en-US" sz="3200"/>
              <a:t>Filtragem Gaussiana</a:t>
            </a:r>
            <a:endParaRPr lang="en-US" altLang="en-US" sz="3200"/>
          </a:p>
        </p:txBody>
      </p:sp>
      <p:pic>
        <p:nvPicPr>
          <p:cNvPr id="18432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0100" y="1009650"/>
            <a:ext cx="75438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3508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pPr defTabSz="684213" eaLnBrk="1" hangingPunct="1"/>
            <a:r>
              <a:rPr lang="pt-BR" altLang="en-US"/>
              <a:t>Mascara ou Filtro</a:t>
            </a:r>
          </a:p>
        </p:txBody>
      </p:sp>
      <p:sp>
        <p:nvSpPr>
          <p:cNvPr id="185347" name="Rectangle 3"/>
          <p:cNvSpPr>
            <a:spLocks noChangeArrowheads="1"/>
          </p:cNvSpPr>
          <p:nvPr/>
        </p:nvSpPr>
        <p:spPr bwMode="auto">
          <a:xfrm>
            <a:off x="0" y="32385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185348" name="Object 4"/>
          <p:cNvGraphicFramePr>
            <a:graphicFrameLocks noChangeAspect="1"/>
          </p:cNvGraphicFramePr>
          <p:nvPr/>
        </p:nvGraphicFramePr>
        <p:xfrm>
          <a:off x="849313" y="1985963"/>
          <a:ext cx="4105275" cy="930275"/>
        </p:xfrm>
        <a:graphic>
          <a:graphicData uri="http://schemas.openxmlformats.org/presentationml/2006/ole">
            <mc:AlternateContent xmlns:mc="http://schemas.openxmlformats.org/markup-compatibility/2006">
              <mc:Choice xmlns:v="urn:schemas-microsoft-com:vml" Requires="v">
                <p:oleObj spid="_x0000_s349386" name="Equation" r:id="rId4" imgW="1256755" imgH="393529" progId="Equation.3">
                  <p:embed/>
                </p:oleObj>
              </mc:Choice>
              <mc:Fallback>
                <p:oleObj name="Equation" r:id="rId4" imgW="1256755" imgH="393529" progId="Equation.3">
                  <p:embed/>
                  <p:pic>
                    <p:nvPicPr>
                      <p:cNvPr id="1853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313" y="1985963"/>
                        <a:ext cx="4105275" cy="930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49" name="Rectangle 5"/>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464902" name="Object 6"/>
          <p:cNvGraphicFramePr>
            <a:graphicFrameLocks noChangeAspect="1"/>
          </p:cNvGraphicFramePr>
          <p:nvPr/>
        </p:nvGraphicFramePr>
        <p:xfrm>
          <a:off x="877888" y="3362325"/>
          <a:ext cx="3502025" cy="1182688"/>
        </p:xfrm>
        <a:graphic>
          <a:graphicData uri="http://schemas.openxmlformats.org/presentationml/2006/ole">
            <mc:AlternateContent xmlns:mc="http://schemas.openxmlformats.org/markup-compatibility/2006">
              <mc:Choice xmlns:v="urn:schemas-microsoft-com:vml" Requires="v">
                <p:oleObj spid="_x0000_s349387" name="Equação" r:id="rId6" imgW="927100" imgH="431800" progId="Equation.3">
                  <p:embed/>
                </p:oleObj>
              </mc:Choice>
              <mc:Fallback>
                <p:oleObj name="Equação" r:id="rId6" imgW="927100" imgH="431800" progId="Equation.3">
                  <p:embed/>
                  <p:pic>
                    <p:nvPicPr>
                      <p:cNvPr id="46490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888" y="3362325"/>
                        <a:ext cx="3502025"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5351" name="Rectangle 7"/>
          <p:cNvSpPr>
            <a:spLocks noChangeArrowheads="1"/>
          </p:cNvSpPr>
          <p:nvPr/>
        </p:nvSpPr>
        <p:spPr bwMode="auto">
          <a:xfrm>
            <a:off x="0" y="28717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464904" name="Object 8"/>
          <p:cNvGraphicFramePr>
            <a:graphicFrameLocks noChangeAspect="1"/>
          </p:cNvGraphicFramePr>
          <p:nvPr/>
        </p:nvGraphicFramePr>
        <p:xfrm>
          <a:off x="3922713" y="4381500"/>
          <a:ext cx="3792537" cy="2201863"/>
        </p:xfrm>
        <a:graphic>
          <a:graphicData uri="http://schemas.openxmlformats.org/presentationml/2006/ole">
            <mc:AlternateContent xmlns:mc="http://schemas.openxmlformats.org/markup-compatibility/2006">
              <mc:Choice xmlns:v="urn:schemas-microsoft-com:vml" Requires="v">
                <p:oleObj spid="_x0000_s349388" name="Equation" r:id="rId8" imgW="1435100" imgH="1143000" progId="Equation.3">
                  <p:embed/>
                </p:oleObj>
              </mc:Choice>
              <mc:Fallback>
                <p:oleObj name="Equation" r:id="rId8" imgW="1435100" imgH="1143000" progId="Equation.3">
                  <p:embed/>
                  <p:pic>
                    <p:nvPicPr>
                      <p:cNvPr id="464904"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2713" y="4381500"/>
                        <a:ext cx="3792537" cy="22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4905" name="Text Box 9"/>
          <p:cNvSpPr txBox="1">
            <a:spLocks noChangeArrowheads="1"/>
          </p:cNvSpPr>
          <p:nvPr/>
        </p:nvSpPr>
        <p:spPr bwMode="auto">
          <a:xfrm>
            <a:off x="654050" y="3098800"/>
            <a:ext cx="7159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a:latin typeface="Times New Roman" panose="02020603050405020304" pitchFamily="18" charset="0"/>
              </a:rPr>
              <a:t>ou:</a:t>
            </a:r>
          </a:p>
        </p:txBody>
      </p:sp>
    </p:spTree>
    <p:extLst>
      <p:ext uri="{BB962C8B-B14F-4D97-AF65-F5344CB8AC3E}">
        <p14:creationId xmlns:p14="http://schemas.microsoft.com/office/powerpoint/2010/main" val="27702315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49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490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64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4905"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pPr defTabSz="684213" eaLnBrk="1" hangingPunct="1"/>
            <a:r>
              <a:rPr lang="pt-BR" altLang="en-US"/>
              <a:t>Convolução</a:t>
            </a:r>
          </a:p>
        </p:txBody>
      </p:sp>
      <p:sp>
        <p:nvSpPr>
          <p:cNvPr id="186371" name="Rectangle 3"/>
          <p:cNvSpPr>
            <a:spLocks noChangeArrowheads="1"/>
          </p:cNvSpPr>
          <p:nvPr/>
        </p:nvSpPr>
        <p:spPr bwMode="auto">
          <a:xfrm>
            <a:off x="0" y="3190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86372" name="Rectangle 4"/>
          <p:cNvSpPr>
            <a:spLocks noChangeArrowheads="1"/>
          </p:cNvSpPr>
          <p:nvPr/>
        </p:nvSpPr>
        <p:spPr bwMode="auto">
          <a:xfrm>
            <a:off x="0" y="3190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86373" name="Rectangle 5"/>
          <p:cNvSpPr>
            <a:spLocks noChangeArrowheads="1"/>
          </p:cNvSpPr>
          <p:nvPr/>
        </p:nvSpPr>
        <p:spPr bwMode="auto">
          <a:xfrm>
            <a:off x="0" y="32797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86374" name="Rectangle 6"/>
          <p:cNvSpPr>
            <a:spLocks noChangeArrowheads="1"/>
          </p:cNvSpPr>
          <p:nvPr/>
        </p:nvSpPr>
        <p:spPr bwMode="auto">
          <a:xfrm>
            <a:off x="0" y="3576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86375" name="Rectangle 7"/>
          <p:cNvSpPr>
            <a:spLocks noChangeArrowheads="1"/>
          </p:cNvSpPr>
          <p:nvPr/>
        </p:nvSpPr>
        <p:spPr bwMode="auto">
          <a:xfrm>
            <a:off x="0" y="36179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465928" name="Object 8"/>
          <p:cNvGraphicFramePr>
            <a:graphicFrameLocks noChangeAspect="1"/>
          </p:cNvGraphicFramePr>
          <p:nvPr/>
        </p:nvGraphicFramePr>
        <p:xfrm>
          <a:off x="1482725" y="3030538"/>
          <a:ext cx="5773738" cy="1366837"/>
        </p:xfrm>
        <a:graphic>
          <a:graphicData uri="http://schemas.openxmlformats.org/presentationml/2006/ole">
            <mc:AlternateContent xmlns:mc="http://schemas.openxmlformats.org/markup-compatibility/2006">
              <mc:Choice xmlns:v="urn:schemas-microsoft-com:vml" Requires="v">
                <p:oleObj spid="_x0000_s350410" name="Equação" r:id="rId4" imgW="1497950" imgH="482391" progId="Equation.3">
                  <p:embed/>
                </p:oleObj>
              </mc:Choice>
              <mc:Fallback>
                <p:oleObj name="Equação" r:id="rId4" imgW="1497950" imgH="482391" progId="Equation.3">
                  <p:embed/>
                  <p:pic>
                    <p:nvPicPr>
                      <p:cNvPr id="465928"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2725" y="3030538"/>
                        <a:ext cx="5773738" cy="1366837"/>
                      </a:xfrm>
                      <a:prstGeom prst="rect">
                        <a:avLst/>
                      </a:prstGeom>
                      <a:noFill/>
                      <a:ln>
                        <a:noFill/>
                      </a:ln>
                      <a:extLst>
                        <a:ext uri="{909E8E84-426E-40DD-AFC4-6F175D3DCCD1}">
                          <a14:hiddenFill xmlns:a14="http://schemas.microsoft.com/office/drawing/2010/main">
                            <a:solidFill>
                              <a:srgbClr val="FFFF66"/>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86377" name="Object 9"/>
          <p:cNvGraphicFramePr>
            <a:graphicFrameLocks noChangeAspect="1"/>
          </p:cNvGraphicFramePr>
          <p:nvPr/>
        </p:nvGraphicFramePr>
        <p:xfrm>
          <a:off x="2249488" y="1281113"/>
          <a:ext cx="3824287" cy="1290637"/>
        </p:xfrm>
        <a:graphic>
          <a:graphicData uri="http://schemas.openxmlformats.org/presentationml/2006/ole">
            <mc:AlternateContent xmlns:mc="http://schemas.openxmlformats.org/markup-compatibility/2006">
              <mc:Choice xmlns:v="urn:schemas-microsoft-com:vml" Requires="v">
                <p:oleObj spid="_x0000_s350411" name="Equação" r:id="rId6" imgW="927100" imgH="431800" progId="Equation.3">
                  <p:embed/>
                </p:oleObj>
              </mc:Choice>
              <mc:Fallback>
                <p:oleObj name="Equação" r:id="rId6" imgW="927100" imgH="431800" progId="Equation.3">
                  <p:embed/>
                  <p:pic>
                    <p:nvPicPr>
                      <p:cNvPr id="186377"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49488" y="1281113"/>
                        <a:ext cx="3824287"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5930" name="Object 10"/>
          <p:cNvGraphicFramePr>
            <a:graphicFrameLocks noChangeAspect="1"/>
          </p:cNvGraphicFramePr>
          <p:nvPr/>
        </p:nvGraphicFramePr>
        <p:xfrm>
          <a:off x="914400" y="4811713"/>
          <a:ext cx="6831013" cy="1065212"/>
        </p:xfrm>
        <a:graphic>
          <a:graphicData uri="http://schemas.openxmlformats.org/presentationml/2006/ole">
            <mc:AlternateContent xmlns:mc="http://schemas.openxmlformats.org/markup-compatibility/2006">
              <mc:Choice xmlns:v="urn:schemas-microsoft-com:vml" Requires="v">
                <p:oleObj spid="_x0000_s350412" name="Equation" r:id="rId8" imgW="2120900" imgH="330200" progId="Equation.3">
                  <p:embed/>
                </p:oleObj>
              </mc:Choice>
              <mc:Fallback>
                <p:oleObj name="Equation" r:id="rId8" imgW="2120900" imgH="330200" progId="Equation.3">
                  <p:embed/>
                  <p:pic>
                    <p:nvPicPr>
                      <p:cNvPr id="46593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4811713"/>
                        <a:ext cx="6831013" cy="106521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58667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59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65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pPr defTabSz="684213" eaLnBrk="1" hangingPunct="1"/>
            <a:r>
              <a:rPr lang="pt-BR" altLang="en-US"/>
              <a:t>Discretização da Gaussiana 1D</a:t>
            </a:r>
          </a:p>
        </p:txBody>
      </p:sp>
      <p:sp>
        <p:nvSpPr>
          <p:cNvPr id="189443" name="Line 3"/>
          <p:cNvSpPr>
            <a:spLocks noChangeShapeType="1"/>
          </p:cNvSpPr>
          <p:nvPr/>
        </p:nvSpPr>
        <p:spPr bwMode="auto">
          <a:xfrm>
            <a:off x="4303713" y="1793875"/>
            <a:ext cx="1587" cy="2373313"/>
          </a:xfrm>
          <a:prstGeom prst="line">
            <a:avLst/>
          </a:prstGeom>
          <a:noFill/>
          <a:ln w="0">
            <a:solidFill>
              <a:srgbClr val="000000"/>
            </a:solidFill>
            <a:round/>
            <a:headEnd type="stealth" w="lg" len="lg"/>
            <a:tailEnd/>
          </a:ln>
          <a:extLst>
            <a:ext uri="{909E8E84-426E-40DD-AFC4-6F175D3DCCD1}">
              <a14:hiddenFill xmlns:a14="http://schemas.microsoft.com/office/drawing/2010/main">
                <a:noFill/>
              </a14:hiddenFill>
            </a:ext>
          </a:extLst>
        </p:spPr>
        <p:txBody>
          <a:bodyPr/>
          <a:lstStyle/>
          <a:p>
            <a:endParaRPr lang="en-US"/>
          </a:p>
        </p:txBody>
      </p:sp>
      <p:sp>
        <p:nvSpPr>
          <p:cNvPr id="189444" name="Line 4"/>
          <p:cNvSpPr>
            <a:spLocks noChangeShapeType="1"/>
          </p:cNvSpPr>
          <p:nvPr/>
        </p:nvSpPr>
        <p:spPr bwMode="auto">
          <a:xfrm>
            <a:off x="4243388" y="4167188"/>
            <a:ext cx="603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45" name="Line 5"/>
          <p:cNvSpPr>
            <a:spLocks noChangeShapeType="1"/>
          </p:cNvSpPr>
          <p:nvPr/>
        </p:nvSpPr>
        <p:spPr bwMode="auto">
          <a:xfrm>
            <a:off x="4243388" y="3643313"/>
            <a:ext cx="60325"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46" name="Line 6"/>
          <p:cNvSpPr>
            <a:spLocks noChangeShapeType="1"/>
          </p:cNvSpPr>
          <p:nvPr/>
        </p:nvSpPr>
        <p:spPr bwMode="auto">
          <a:xfrm>
            <a:off x="4243388" y="3117850"/>
            <a:ext cx="603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47" name="Line 7"/>
          <p:cNvSpPr>
            <a:spLocks noChangeShapeType="1"/>
          </p:cNvSpPr>
          <p:nvPr/>
        </p:nvSpPr>
        <p:spPr bwMode="auto">
          <a:xfrm>
            <a:off x="4243388" y="2587625"/>
            <a:ext cx="6032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48" name="Line 8"/>
          <p:cNvSpPr>
            <a:spLocks noChangeShapeType="1"/>
          </p:cNvSpPr>
          <p:nvPr/>
        </p:nvSpPr>
        <p:spPr bwMode="auto">
          <a:xfrm>
            <a:off x="4243388" y="2062163"/>
            <a:ext cx="6032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49" name="Line 9"/>
          <p:cNvSpPr>
            <a:spLocks noChangeShapeType="1"/>
          </p:cNvSpPr>
          <p:nvPr/>
        </p:nvSpPr>
        <p:spPr bwMode="auto">
          <a:xfrm>
            <a:off x="1397000" y="4167188"/>
            <a:ext cx="5799138"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0" name="Line 10"/>
          <p:cNvSpPr>
            <a:spLocks noChangeShapeType="1"/>
          </p:cNvSpPr>
          <p:nvPr/>
        </p:nvSpPr>
        <p:spPr bwMode="auto">
          <a:xfrm flipV="1">
            <a:off x="1397000" y="416718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1" name="Line 11"/>
          <p:cNvSpPr>
            <a:spLocks noChangeShapeType="1"/>
          </p:cNvSpPr>
          <p:nvPr/>
        </p:nvSpPr>
        <p:spPr bwMode="auto">
          <a:xfrm flipV="1">
            <a:off x="2120900" y="416718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2" name="Line 12"/>
          <p:cNvSpPr>
            <a:spLocks noChangeShapeType="1"/>
          </p:cNvSpPr>
          <p:nvPr/>
        </p:nvSpPr>
        <p:spPr bwMode="auto">
          <a:xfrm flipV="1">
            <a:off x="2843213" y="416718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3" name="Line 13"/>
          <p:cNvSpPr>
            <a:spLocks noChangeShapeType="1"/>
          </p:cNvSpPr>
          <p:nvPr/>
        </p:nvSpPr>
        <p:spPr bwMode="auto">
          <a:xfrm flipV="1">
            <a:off x="3568700" y="4167188"/>
            <a:ext cx="1588"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4" name="Line 14"/>
          <p:cNvSpPr>
            <a:spLocks noChangeShapeType="1"/>
          </p:cNvSpPr>
          <p:nvPr/>
        </p:nvSpPr>
        <p:spPr bwMode="auto">
          <a:xfrm flipV="1">
            <a:off x="4303713" y="416718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5" name="Line 15"/>
          <p:cNvSpPr>
            <a:spLocks noChangeShapeType="1"/>
          </p:cNvSpPr>
          <p:nvPr/>
        </p:nvSpPr>
        <p:spPr bwMode="auto">
          <a:xfrm flipV="1">
            <a:off x="5024438" y="4167188"/>
            <a:ext cx="3175"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6" name="Line 16"/>
          <p:cNvSpPr>
            <a:spLocks noChangeShapeType="1"/>
          </p:cNvSpPr>
          <p:nvPr/>
        </p:nvSpPr>
        <p:spPr bwMode="auto">
          <a:xfrm flipV="1">
            <a:off x="5751513" y="4167188"/>
            <a:ext cx="1587"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7" name="Line 17"/>
          <p:cNvSpPr>
            <a:spLocks noChangeShapeType="1"/>
          </p:cNvSpPr>
          <p:nvPr/>
        </p:nvSpPr>
        <p:spPr bwMode="auto">
          <a:xfrm flipV="1">
            <a:off x="6472238" y="4167188"/>
            <a:ext cx="3175"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8" name="Line 18"/>
          <p:cNvSpPr>
            <a:spLocks noChangeShapeType="1"/>
          </p:cNvSpPr>
          <p:nvPr/>
        </p:nvSpPr>
        <p:spPr bwMode="auto">
          <a:xfrm flipV="1">
            <a:off x="7196138" y="4167188"/>
            <a:ext cx="3175" cy="3492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59" name="Line 19"/>
          <p:cNvSpPr>
            <a:spLocks noChangeShapeType="1"/>
          </p:cNvSpPr>
          <p:nvPr/>
        </p:nvSpPr>
        <p:spPr bwMode="auto">
          <a:xfrm>
            <a:off x="1397000" y="4167188"/>
            <a:ext cx="139700" cy="1587"/>
          </a:xfrm>
          <a:prstGeom prst="line">
            <a:avLst/>
          </a:prstGeom>
          <a:noFill/>
          <a:ln w="9525">
            <a:solidFill>
              <a:srgbClr val="00008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9460" name="Freeform 20"/>
          <p:cNvSpPr>
            <a:spLocks/>
          </p:cNvSpPr>
          <p:nvPr/>
        </p:nvSpPr>
        <p:spPr bwMode="auto">
          <a:xfrm>
            <a:off x="1536700" y="4167188"/>
            <a:ext cx="150813" cy="1587"/>
          </a:xfrm>
          <a:custGeom>
            <a:avLst/>
            <a:gdLst>
              <a:gd name="T0" fmla="*/ 0 w 77"/>
              <a:gd name="T1" fmla="*/ 0 h 1587"/>
              <a:gd name="T2" fmla="*/ 2147483647 w 77"/>
              <a:gd name="T3" fmla="*/ 0 h 1587"/>
              <a:gd name="T4" fmla="*/ 2147483647 w 77"/>
              <a:gd name="T5" fmla="*/ 0 h 1587"/>
              <a:gd name="T6" fmla="*/ 0 60000 65536"/>
              <a:gd name="T7" fmla="*/ 0 60000 65536"/>
              <a:gd name="T8" fmla="*/ 0 60000 65536"/>
              <a:gd name="T9" fmla="*/ 0 w 77"/>
              <a:gd name="T10" fmla="*/ 0 h 1587"/>
              <a:gd name="T11" fmla="*/ 77 w 77"/>
              <a:gd name="T12" fmla="*/ 1587 h 1587"/>
            </a:gdLst>
            <a:ahLst/>
            <a:cxnLst>
              <a:cxn ang="T6">
                <a:pos x="T0" y="T1"/>
              </a:cxn>
              <a:cxn ang="T7">
                <a:pos x="T2" y="T3"/>
              </a:cxn>
              <a:cxn ang="T8">
                <a:pos x="T4" y="T5"/>
              </a:cxn>
            </a:cxnLst>
            <a:rect l="T9" t="T10" r="T11" b="T12"/>
            <a:pathLst>
              <a:path w="77" h="1587">
                <a:moveTo>
                  <a:pt x="0" y="0"/>
                </a:moveTo>
                <a:lnTo>
                  <a:pt x="36" y="0"/>
                </a:lnTo>
                <a:lnTo>
                  <a:pt x="77" y="0"/>
                </a:lnTo>
              </a:path>
            </a:pathLst>
          </a:custGeom>
          <a:solidFill>
            <a:schemeClr val="bg1"/>
          </a:solidFill>
          <a:ln w="9525">
            <a:solidFill>
              <a:srgbClr val="000080"/>
            </a:solidFill>
            <a:prstDash val="solid"/>
            <a:round/>
            <a:headEnd/>
            <a:tailEnd/>
          </a:ln>
        </p:spPr>
        <p:txBody>
          <a:bodyPr/>
          <a:lstStyle/>
          <a:p>
            <a:endParaRPr lang="en-US"/>
          </a:p>
        </p:txBody>
      </p:sp>
      <p:sp>
        <p:nvSpPr>
          <p:cNvPr id="189461" name="Rectangle 21"/>
          <p:cNvSpPr>
            <a:spLocks noChangeArrowheads="1"/>
          </p:cNvSpPr>
          <p:nvPr/>
        </p:nvSpPr>
        <p:spPr bwMode="auto">
          <a:xfrm>
            <a:off x="3913188" y="3559175"/>
            <a:ext cx="2651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0.1</a:t>
            </a:r>
            <a:endParaRPr lang="pt-BR" altLang="en-US" sz="2800" b="1">
              <a:latin typeface="Times New Roman" panose="02020603050405020304" pitchFamily="18" charset="0"/>
            </a:endParaRPr>
          </a:p>
        </p:txBody>
      </p:sp>
      <p:sp>
        <p:nvSpPr>
          <p:cNvPr id="189462" name="Rectangle 22"/>
          <p:cNvSpPr>
            <a:spLocks noChangeArrowheads="1"/>
          </p:cNvSpPr>
          <p:nvPr/>
        </p:nvSpPr>
        <p:spPr bwMode="auto">
          <a:xfrm>
            <a:off x="3913188" y="3036888"/>
            <a:ext cx="2651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0.2</a:t>
            </a:r>
            <a:endParaRPr lang="pt-BR" altLang="en-US" sz="2800" b="1">
              <a:latin typeface="Times New Roman" panose="02020603050405020304" pitchFamily="18" charset="0"/>
            </a:endParaRPr>
          </a:p>
        </p:txBody>
      </p:sp>
      <p:sp>
        <p:nvSpPr>
          <p:cNvPr id="189463" name="Rectangle 23"/>
          <p:cNvSpPr>
            <a:spLocks noChangeArrowheads="1"/>
          </p:cNvSpPr>
          <p:nvPr/>
        </p:nvSpPr>
        <p:spPr bwMode="auto">
          <a:xfrm>
            <a:off x="3913188" y="2506663"/>
            <a:ext cx="26511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0.3</a:t>
            </a:r>
            <a:endParaRPr lang="pt-BR" altLang="en-US" sz="2800" b="1">
              <a:latin typeface="Times New Roman" panose="02020603050405020304" pitchFamily="18" charset="0"/>
            </a:endParaRPr>
          </a:p>
        </p:txBody>
      </p:sp>
      <p:sp>
        <p:nvSpPr>
          <p:cNvPr id="189464" name="Rectangle 24"/>
          <p:cNvSpPr>
            <a:spLocks noChangeArrowheads="1"/>
          </p:cNvSpPr>
          <p:nvPr/>
        </p:nvSpPr>
        <p:spPr bwMode="auto">
          <a:xfrm>
            <a:off x="1327150" y="4260850"/>
            <a:ext cx="1698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-4</a:t>
            </a:r>
            <a:endParaRPr lang="pt-BR" altLang="en-US" sz="2800" b="1">
              <a:latin typeface="Times New Roman" panose="02020603050405020304" pitchFamily="18" charset="0"/>
            </a:endParaRPr>
          </a:p>
        </p:txBody>
      </p:sp>
      <p:sp>
        <p:nvSpPr>
          <p:cNvPr id="189465" name="Rectangle 25"/>
          <p:cNvSpPr>
            <a:spLocks noChangeArrowheads="1"/>
          </p:cNvSpPr>
          <p:nvPr/>
        </p:nvSpPr>
        <p:spPr bwMode="auto">
          <a:xfrm>
            <a:off x="2051050" y="4260850"/>
            <a:ext cx="1698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-3</a:t>
            </a:r>
            <a:endParaRPr lang="pt-BR" altLang="en-US" sz="2800" b="1">
              <a:latin typeface="Times New Roman" panose="02020603050405020304" pitchFamily="18" charset="0"/>
            </a:endParaRPr>
          </a:p>
        </p:txBody>
      </p:sp>
      <p:sp>
        <p:nvSpPr>
          <p:cNvPr id="189466" name="Rectangle 26"/>
          <p:cNvSpPr>
            <a:spLocks noChangeArrowheads="1"/>
          </p:cNvSpPr>
          <p:nvPr/>
        </p:nvSpPr>
        <p:spPr bwMode="auto">
          <a:xfrm>
            <a:off x="2773363" y="4260850"/>
            <a:ext cx="1698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-2</a:t>
            </a:r>
            <a:endParaRPr lang="pt-BR" altLang="en-US" sz="2800" b="1">
              <a:latin typeface="Times New Roman" panose="02020603050405020304" pitchFamily="18" charset="0"/>
            </a:endParaRPr>
          </a:p>
        </p:txBody>
      </p:sp>
      <p:sp>
        <p:nvSpPr>
          <p:cNvPr id="189467" name="Rectangle 27"/>
          <p:cNvSpPr>
            <a:spLocks noChangeArrowheads="1"/>
          </p:cNvSpPr>
          <p:nvPr/>
        </p:nvSpPr>
        <p:spPr bwMode="auto">
          <a:xfrm>
            <a:off x="3498850" y="4260850"/>
            <a:ext cx="1698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-1</a:t>
            </a:r>
            <a:endParaRPr lang="pt-BR" altLang="en-US" sz="2800" b="1">
              <a:latin typeface="Times New Roman" panose="02020603050405020304" pitchFamily="18" charset="0"/>
            </a:endParaRPr>
          </a:p>
        </p:txBody>
      </p:sp>
      <p:sp>
        <p:nvSpPr>
          <p:cNvPr id="189468" name="Rectangle 28"/>
          <p:cNvSpPr>
            <a:spLocks noChangeArrowheads="1"/>
          </p:cNvSpPr>
          <p:nvPr/>
        </p:nvSpPr>
        <p:spPr bwMode="auto">
          <a:xfrm>
            <a:off x="4256088" y="4260850"/>
            <a:ext cx="106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0</a:t>
            </a:r>
            <a:endParaRPr lang="pt-BR" altLang="en-US" sz="2800" b="1">
              <a:latin typeface="Times New Roman" panose="02020603050405020304" pitchFamily="18" charset="0"/>
            </a:endParaRPr>
          </a:p>
        </p:txBody>
      </p:sp>
      <p:sp>
        <p:nvSpPr>
          <p:cNvPr id="189469" name="Rectangle 29"/>
          <p:cNvSpPr>
            <a:spLocks noChangeArrowheads="1"/>
          </p:cNvSpPr>
          <p:nvPr/>
        </p:nvSpPr>
        <p:spPr bwMode="auto">
          <a:xfrm>
            <a:off x="4978400" y="42608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1</a:t>
            </a:r>
            <a:endParaRPr lang="pt-BR" altLang="en-US" sz="2800" b="1">
              <a:latin typeface="Times New Roman" panose="02020603050405020304" pitchFamily="18" charset="0"/>
            </a:endParaRPr>
          </a:p>
        </p:txBody>
      </p:sp>
      <p:sp>
        <p:nvSpPr>
          <p:cNvPr id="189470" name="Rectangle 30"/>
          <p:cNvSpPr>
            <a:spLocks noChangeArrowheads="1"/>
          </p:cNvSpPr>
          <p:nvPr/>
        </p:nvSpPr>
        <p:spPr bwMode="auto">
          <a:xfrm>
            <a:off x="5703888" y="4260850"/>
            <a:ext cx="106362"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2</a:t>
            </a:r>
            <a:endParaRPr lang="pt-BR" altLang="en-US" sz="2800" b="1">
              <a:latin typeface="Times New Roman" panose="02020603050405020304" pitchFamily="18" charset="0"/>
            </a:endParaRPr>
          </a:p>
        </p:txBody>
      </p:sp>
      <p:sp>
        <p:nvSpPr>
          <p:cNvPr id="189471" name="Rectangle 31"/>
          <p:cNvSpPr>
            <a:spLocks noChangeArrowheads="1"/>
          </p:cNvSpPr>
          <p:nvPr/>
        </p:nvSpPr>
        <p:spPr bwMode="auto">
          <a:xfrm>
            <a:off x="6426200" y="4260850"/>
            <a:ext cx="1063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3</a:t>
            </a:r>
            <a:endParaRPr lang="pt-BR" altLang="en-US" sz="2800" b="1">
              <a:latin typeface="Times New Roman" panose="02020603050405020304" pitchFamily="18" charset="0"/>
            </a:endParaRPr>
          </a:p>
        </p:txBody>
      </p:sp>
      <p:sp>
        <p:nvSpPr>
          <p:cNvPr id="189472" name="Rectangle 32"/>
          <p:cNvSpPr>
            <a:spLocks noChangeArrowheads="1"/>
          </p:cNvSpPr>
          <p:nvPr/>
        </p:nvSpPr>
        <p:spPr bwMode="auto">
          <a:xfrm>
            <a:off x="7150100" y="4260850"/>
            <a:ext cx="141288" cy="222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1500" b="1">
                <a:solidFill>
                  <a:srgbClr val="000000"/>
                </a:solidFill>
              </a:rPr>
              <a:t>4</a:t>
            </a:r>
            <a:endParaRPr lang="pt-BR" altLang="en-US" sz="2800" b="1">
              <a:latin typeface="Times New Roman" panose="02020603050405020304" pitchFamily="18" charset="0"/>
            </a:endParaRPr>
          </a:p>
        </p:txBody>
      </p:sp>
      <p:grpSp>
        <p:nvGrpSpPr>
          <p:cNvPr id="189473" name="Group 33"/>
          <p:cNvGrpSpPr>
            <a:grpSpLocks/>
          </p:cNvGrpSpPr>
          <p:nvPr/>
        </p:nvGrpSpPr>
        <p:grpSpPr bwMode="auto">
          <a:xfrm>
            <a:off x="1828800" y="2070100"/>
            <a:ext cx="4935538" cy="2089150"/>
            <a:chOff x="851" y="1564"/>
            <a:chExt cx="2534" cy="1813"/>
          </a:xfrm>
        </p:grpSpPr>
        <p:sp>
          <p:nvSpPr>
            <p:cNvPr id="189478" name="Freeform 34"/>
            <p:cNvSpPr>
              <a:spLocks/>
            </p:cNvSpPr>
            <p:nvPr/>
          </p:nvSpPr>
          <p:spPr bwMode="auto">
            <a:xfrm>
              <a:off x="851" y="3371"/>
              <a:ext cx="78" cy="6"/>
            </a:xfrm>
            <a:custGeom>
              <a:avLst/>
              <a:gdLst>
                <a:gd name="T0" fmla="*/ 0 w 78"/>
                <a:gd name="T1" fmla="*/ 6 h 6"/>
                <a:gd name="T2" fmla="*/ 36 w 78"/>
                <a:gd name="T3" fmla="*/ 0 h 6"/>
                <a:gd name="T4" fmla="*/ 78 w 78"/>
                <a:gd name="T5" fmla="*/ 0 h 6"/>
                <a:gd name="T6" fmla="*/ 0 60000 65536"/>
                <a:gd name="T7" fmla="*/ 0 60000 65536"/>
                <a:gd name="T8" fmla="*/ 0 60000 65536"/>
                <a:gd name="T9" fmla="*/ 0 w 78"/>
                <a:gd name="T10" fmla="*/ 0 h 6"/>
                <a:gd name="T11" fmla="*/ 78 w 78"/>
                <a:gd name="T12" fmla="*/ 6 h 6"/>
              </a:gdLst>
              <a:ahLst/>
              <a:cxnLst>
                <a:cxn ang="T6">
                  <a:pos x="T0" y="T1"/>
                </a:cxn>
                <a:cxn ang="T7">
                  <a:pos x="T2" y="T3"/>
                </a:cxn>
                <a:cxn ang="T8">
                  <a:pos x="T4" y="T5"/>
                </a:cxn>
              </a:cxnLst>
              <a:rect l="T9" t="T10" r="T11" b="T12"/>
              <a:pathLst>
                <a:path w="78" h="6">
                  <a:moveTo>
                    <a:pt x="0" y="6"/>
                  </a:moveTo>
                  <a:lnTo>
                    <a:pt x="36" y="0"/>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79" name="Freeform 35"/>
            <p:cNvSpPr>
              <a:spLocks/>
            </p:cNvSpPr>
            <p:nvPr/>
          </p:nvSpPr>
          <p:spPr bwMode="auto">
            <a:xfrm>
              <a:off x="929" y="3365"/>
              <a:ext cx="72" cy="6"/>
            </a:xfrm>
            <a:custGeom>
              <a:avLst/>
              <a:gdLst>
                <a:gd name="T0" fmla="*/ 0 w 72"/>
                <a:gd name="T1" fmla="*/ 6 h 6"/>
                <a:gd name="T2" fmla="*/ 36 w 72"/>
                <a:gd name="T3" fmla="*/ 6 h 6"/>
                <a:gd name="T4" fmla="*/ 72 w 72"/>
                <a:gd name="T5" fmla="*/ 0 h 6"/>
                <a:gd name="T6" fmla="*/ 0 60000 65536"/>
                <a:gd name="T7" fmla="*/ 0 60000 65536"/>
                <a:gd name="T8" fmla="*/ 0 60000 65536"/>
                <a:gd name="T9" fmla="*/ 0 w 72"/>
                <a:gd name="T10" fmla="*/ 0 h 6"/>
                <a:gd name="T11" fmla="*/ 72 w 72"/>
                <a:gd name="T12" fmla="*/ 6 h 6"/>
              </a:gdLst>
              <a:ahLst/>
              <a:cxnLst>
                <a:cxn ang="T6">
                  <a:pos x="T0" y="T1"/>
                </a:cxn>
                <a:cxn ang="T7">
                  <a:pos x="T2" y="T3"/>
                </a:cxn>
                <a:cxn ang="T8">
                  <a:pos x="T4" y="T5"/>
                </a:cxn>
              </a:cxnLst>
              <a:rect l="T9" t="T10" r="T11" b="T12"/>
              <a:pathLst>
                <a:path w="72" h="6">
                  <a:moveTo>
                    <a:pt x="0" y="6"/>
                  </a:moveTo>
                  <a:lnTo>
                    <a:pt x="36" y="6"/>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0" name="Freeform 36"/>
            <p:cNvSpPr>
              <a:spLocks/>
            </p:cNvSpPr>
            <p:nvPr/>
          </p:nvSpPr>
          <p:spPr bwMode="auto">
            <a:xfrm>
              <a:off x="1001" y="3347"/>
              <a:ext cx="78" cy="18"/>
            </a:xfrm>
            <a:custGeom>
              <a:avLst/>
              <a:gdLst>
                <a:gd name="T0" fmla="*/ 0 w 78"/>
                <a:gd name="T1" fmla="*/ 18 h 18"/>
                <a:gd name="T2" fmla="*/ 36 w 78"/>
                <a:gd name="T3" fmla="*/ 12 h 18"/>
                <a:gd name="T4" fmla="*/ 78 w 78"/>
                <a:gd name="T5" fmla="*/ 0 h 18"/>
                <a:gd name="T6" fmla="*/ 0 60000 65536"/>
                <a:gd name="T7" fmla="*/ 0 60000 65536"/>
                <a:gd name="T8" fmla="*/ 0 60000 65536"/>
                <a:gd name="T9" fmla="*/ 0 w 78"/>
                <a:gd name="T10" fmla="*/ 0 h 18"/>
                <a:gd name="T11" fmla="*/ 78 w 78"/>
                <a:gd name="T12" fmla="*/ 18 h 18"/>
              </a:gdLst>
              <a:ahLst/>
              <a:cxnLst>
                <a:cxn ang="T6">
                  <a:pos x="T0" y="T1"/>
                </a:cxn>
                <a:cxn ang="T7">
                  <a:pos x="T2" y="T3"/>
                </a:cxn>
                <a:cxn ang="T8">
                  <a:pos x="T4" y="T5"/>
                </a:cxn>
              </a:cxnLst>
              <a:rect l="T9" t="T10" r="T11" b="T12"/>
              <a:pathLst>
                <a:path w="78" h="18">
                  <a:moveTo>
                    <a:pt x="0" y="18"/>
                  </a:moveTo>
                  <a:lnTo>
                    <a:pt x="36" y="12"/>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1" name="Freeform 37"/>
            <p:cNvSpPr>
              <a:spLocks/>
            </p:cNvSpPr>
            <p:nvPr/>
          </p:nvSpPr>
          <p:spPr bwMode="auto">
            <a:xfrm>
              <a:off x="1079" y="3323"/>
              <a:ext cx="72" cy="24"/>
            </a:xfrm>
            <a:custGeom>
              <a:avLst/>
              <a:gdLst>
                <a:gd name="T0" fmla="*/ 0 w 72"/>
                <a:gd name="T1" fmla="*/ 24 h 24"/>
                <a:gd name="T2" fmla="*/ 36 w 72"/>
                <a:gd name="T3" fmla="*/ 12 h 24"/>
                <a:gd name="T4" fmla="*/ 72 w 72"/>
                <a:gd name="T5" fmla="*/ 0 h 24"/>
                <a:gd name="T6" fmla="*/ 0 60000 65536"/>
                <a:gd name="T7" fmla="*/ 0 60000 65536"/>
                <a:gd name="T8" fmla="*/ 0 60000 65536"/>
                <a:gd name="T9" fmla="*/ 0 w 72"/>
                <a:gd name="T10" fmla="*/ 0 h 24"/>
                <a:gd name="T11" fmla="*/ 72 w 72"/>
                <a:gd name="T12" fmla="*/ 24 h 24"/>
              </a:gdLst>
              <a:ahLst/>
              <a:cxnLst>
                <a:cxn ang="T6">
                  <a:pos x="T0" y="T1"/>
                </a:cxn>
                <a:cxn ang="T7">
                  <a:pos x="T2" y="T3"/>
                </a:cxn>
                <a:cxn ang="T8">
                  <a:pos x="T4" y="T5"/>
                </a:cxn>
              </a:cxnLst>
              <a:rect l="T9" t="T10" r="T11" b="T12"/>
              <a:pathLst>
                <a:path w="72" h="24">
                  <a:moveTo>
                    <a:pt x="0" y="24"/>
                  </a:moveTo>
                  <a:lnTo>
                    <a:pt x="36" y="12"/>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2" name="Freeform 38"/>
            <p:cNvSpPr>
              <a:spLocks/>
            </p:cNvSpPr>
            <p:nvPr/>
          </p:nvSpPr>
          <p:spPr bwMode="auto">
            <a:xfrm>
              <a:off x="1151" y="3281"/>
              <a:ext cx="72" cy="42"/>
            </a:xfrm>
            <a:custGeom>
              <a:avLst/>
              <a:gdLst>
                <a:gd name="T0" fmla="*/ 0 w 72"/>
                <a:gd name="T1" fmla="*/ 42 h 42"/>
                <a:gd name="T2" fmla="*/ 36 w 72"/>
                <a:gd name="T3" fmla="*/ 24 h 42"/>
                <a:gd name="T4" fmla="*/ 72 w 72"/>
                <a:gd name="T5" fmla="*/ 0 h 42"/>
                <a:gd name="T6" fmla="*/ 0 60000 65536"/>
                <a:gd name="T7" fmla="*/ 0 60000 65536"/>
                <a:gd name="T8" fmla="*/ 0 60000 65536"/>
                <a:gd name="T9" fmla="*/ 0 w 72"/>
                <a:gd name="T10" fmla="*/ 0 h 42"/>
                <a:gd name="T11" fmla="*/ 72 w 72"/>
                <a:gd name="T12" fmla="*/ 42 h 42"/>
              </a:gdLst>
              <a:ahLst/>
              <a:cxnLst>
                <a:cxn ang="T6">
                  <a:pos x="T0" y="T1"/>
                </a:cxn>
                <a:cxn ang="T7">
                  <a:pos x="T2" y="T3"/>
                </a:cxn>
                <a:cxn ang="T8">
                  <a:pos x="T4" y="T5"/>
                </a:cxn>
              </a:cxnLst>
              <a:rect l="T9" t="T10" r="T11" b="T12"/>
              <a:pathLst>
                <a:path w="72" h="42">
                  <a:moveTo>
                    <a:pt x="0" y="42"/>
                  </a:moveTo>
                  <a:lnTo>
                    <a:pt x="36" y="24"/>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3" name="Freeform 39"/>
            <p:cNvSpPr>
              <a:spLocks/>
            </p:cNvSpPr>
            <p:nvPr/>
          </p:nvSpPr>
          <p:spPr bwMode="auto">
            <a:xfrm>
              <a:off x="1223" y="3221"/>
              <a:ext cx="78" cy="60"/>
            </a:xfrm>
            <a:custGeom>
              <a:avLst/>
              <a:gdLst>
                <a:gd name="T0" fmla="*/ 0 w 78"/>
                <a:gd name="T1" fmla="*/ 60 h 60"/>
                <a:gd name="T2" fmla="*/ 36 w 78"/>
                <a:gd name="T3" fmla="*/ 30 h 60"/>
                <a:gd name="T4" fmla="*/ 78 w 78"/>
                <a:gd name="T5" fmla="*/ 0 h 60"/>
                <a:gd name="T6" fmla="*/ 0 60000 65536"/>
                <a:gd name="T7" fmla="*/ 0 60000 65536"/>
                <a:gd name="T8" fmla="*/ 0 60000 65536"/>
                <a:gd name="T9" fmla="*/ 0 w 78"/>
                <a:gd name="T10" fmla="*/ 0 h 60"/>
                <a:gd name="T11" fmla="*/ 78 w 78"/>
                <a:gd name="T12" fmla="*/ 60 h 60"/>
              </a:gdLst>
              <a:ahLst/>
              <a:cxnLst>
                <a:cxn ang="T6">
                  <a:pos x="T0" y="T1"/>
                </a:cxn>
                <a:cxn ang="T7">
                  <a:pos x="T2" y="T3"/>
                </a:cxn>
                <a:cxn ang="T8">
                  <a:pos x="T4" y="T5"/>
                </a:cxn>
              </a:cxnLst>
              <a:rect l="T9" t="T10" r="T11" b="T12"/>
              <a:pathLst>
                <a:path w="78" h="60">
                  <a:moveTo>
                    <a:pt x="0" y="60"/>
                  </a:moveTo>
                  <a:lnTo>
                    <a:pt x="36" y="30"/>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4" name="Freeform 40"/>
            <p:cNvSpPr>
              <a:spLocks/>
            </p:cNvSpPr>
            <p:nvPr/>
          </p:nvSpPr>
          <p:spPr bwMode="auto">
            <a:xfrm>
              <a:off x="1301" y="3137"/>
              <a:ext cx="71" cy="84"/>
            </a:xfrm>
            <a:custGeom>
              <a:avLst/>
              <a:gdLst>
                <a:gd name="T0" fmla="*/ 0 w 71"/>
                <a:gd name="T1" fmla="*/ 84 h 84"/>
                <a:gd name="T2" fmla="*/ 35 w 71"/>
                <a:gd name="T3" fmla="*/ 48 h 84"/>
                <a:gd name="T4" fmla="*/ 71 w 71"/>
                <a:gd name="T5" fmla="*/ 0 h 84"/>
                <a:gd name="T6" fmla="*/ 0 60000 65536"/>
                <a:gd name="T7" fmla="*/ 0 60000 65536"/>
                <a:gd name="T8" fmla="*/ 0 60000 65536"/>
                <a:gd name="T9" fmla="*/ 0 w 71"/>
                <a:gd name="T10" fmla="*/ 0 h 84"/>
                <a:gd name="T11" fmla="*/ 71 w 71"/>
                <a:gd name="T12" fmla="*/ 84 h 84"/>
              </a:gdLst>
              <a:ahLst/>
              <a:cxnLst>
                <a:cxn ang="T6">
                  <a:pos x="T0" y="T1"/>
                </a:cxn>
                <a:cxn ang="T7">
                  <a:pos x="T2" y="T3"/>
                </a:cxn>
                <a:cxn ang="T8">
                  <a:pos x="T4" y="T5"/>
                </a:cxn>
              </a:cxnLst>
              <a:rect l="T9" t="T10" r="T11" b="T12"/>
              <a:pathLst>
                <a:path w="71" h="84">
                  <a:moveTo>
                    <a:pt x="0" y="84"/>
                  </a:moveTo>
                  <a:lnTo>
                    <a:pt x="35" y="48"/>
                  </a:lnTo>
                  <a:lnTo>
                    <a:pt x="71"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5" name="Freeform 41"/>
            <p:cNvSpPr>
              <a:spLocks/>
            </p:cNvSpPr>
            <p:nvPr/>
          </p:nvSpPr>
          <p:spPr bwMode="auto">
            <a:xfrm>
              <a:off x="1372" y="3024"/>
              <a:ext cx="78" cy="113"/>
            </a:xfrm>
            <a:custGeom>
              <a:avLst/>
              <a:gdLst>
                <a:gd name="T0" fmla="*/ 0 w 78"/>
                <a:gd name="T1" fmla="*/ 113 h 113"/>
                <a:gd name="T2" fmla="*/ 36 w 78"/>
                <a:gd name="T3" fmla="*/ 60 h 113"/>
                <a:gd name="T4" fmla="*/ 78 w 78"/>
                <a:gd name="T5" fmla="*/ 0 h 113"/>
                <a:gd name="T6" fmla="*/ 0 60000 65536"/>
                <a:gd name="T7" fmla="*/ 0 60000 65536"/>
                <a:gd name="T8" fmla="*/ 0 60000 65536"/>
                <a:gd name="T9" fmla="*/ 0 w 78"/>
                <a:gd name="T10" fmla="*/ 0 h 113"/>
                <a:gd name="T11" fmla="*/ 78 w 78"/>
                <a:gd name="T12" fmla="*/ 113 h 113"/>
              </a:gdLst>
              <a:ahLst/>
              <a:cxnLst>
                <a:cxn ang="T6">
                  <a:pos x="T0" y="T1"/>
                </a:cxn>
                <a:cxn ang="T7">
                  <a:pos x="T2" y="T3"/>
                </a:cxn>
                <a:cxn ang="T8">
                  <a:pos x="T4" y="T5"/>
                </a:cxn>
              </a:cxnLst>
              <a:rect l="T9" t="T10" r="T11" b="T12"/>
              <a:pathLst>
                <a:path w="78" h="113">
                  <a:moveTo>
                    <a:pt x="0" y="113"/>
                  </a:moveTo>
                  <a:lnTo>
                    <a:pt x="36" y="60"/>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6" name="Freeform 42"/>
            <p:cNvSpPr>
              <a:spLocks/>
            </p:cNvSpPr>
            <p:nvPr/>
          </p:nvSpPr>
          <p:spPr bwMode="auto">
            <a:xfrm>
              <a:off x="1450" y="2874"/>
              <a:ext cx="72" cy="150"/>
            </a:xfrm>
            <a:custGeom>
              <a:avLst/>
              <a:gdLst>
                <a:gd name="T0" fmla="*/ 0 w 72"/>
                <a:gd name="T1" fmla="*/ 150 h 150"/>
                <a:gd name="T2" fmla="*/ 36 w 72"/>
                <a:gd name="T3" fmla="*/ 78 h 150"/>
                <a:gd name="T4" fmla="*/ 72 w 72"/>
                <a:gd name="T5" fmla="*/ 0 h 150"/>
                <a:gd name="T6" fmla="*/ 0 60000 65536"/>
                <a:gd name="T7" fmla="*/ 0 60000 65536"/>
                <a:gd name="T8" fmla="*/ 0 60000 65536"/>
                <a:gd name="T9" fmla="*/ 0 w 72"/>
                <a:gd name="T10" fmla="*/ 0 h 150"/>
                <a:gd name="T11" fmla="*/ 72 w 72"/>
                <a:gd name="T12" fmla="*/ 150 h 150"/>
              </a:gdLst>
              <a:ahLst/>
              <a:cxnLst>
                <a:cxn ang="T6">
                  <a:pos x="T0" y="T1"/>
                </a:cxn>
                <a:cxn ang="T7">
                  <a:pos x="T2" y="T3"/>
                </a:cxn>
                <a:cxn ang="T8">
                  <a:pos x="T4" y="T5"/>
                </a:cxn>
              </a:cxnLst>
              <a:rect l="T9" t="T10" r="T11" b="T12"/>
              <a:pathLst>
                <a:path w="72" h="150">
                  <a:moveTo>
                    <a:pt x="0" y="150"/>
                  </a:moveTo>
                  <a:lnTo>
                    <a:pt x="36" y="78"/>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7" name="Freeform 43"/>
            <p:cNvSpPr>
              <a:spLocks/>
            </p:cNvSpPr>
            <p:nvPr/>
          </p:nvSpPr>
          <p:spPr bwMode="auto">
            <a:xfrm>
              <a:off x="1522" y="2701"/>
              <a:ext cx="78" cy="173"/>
            </a:xfrm>
            <a:custGeom>
              <a:avLst/>
              <a:gdLst>
                <a:gd name="T0" fmla="*/ 0 w 78"/>
                <a:gd name="T1" fmla="*/ 173 h 173"/>
                <a:gd name="T2" fmla="*/ 36 w 78"/>
                <a:gd name="T3" fmla="*/ 89 h 173"/>
                <a:gd name="T4" fmla="*/ 78 w 78"/>
                <a:gd name="T5" fmla="*/ 0 h 173"/>
                <a:gd name="T6" fmla="*/ 0 60000 65536"/>
                <a:gd name="T7" fmla="*/ 0 60000 65536"/>
                <a:gd name="T8" fmla="*/ 0 60000 65536"/>
                <a:gd name="T9" fmla="*/ 0 w 78"/>
                <a:gd name="T10" fmla="*/ 0 h 173"/>
                <a:gd name="T11" fmla="*/ 78 w 78"/>
                <a:gd name="T12" fmla="*/ 173 h 173"/>
              </a:gdLst>
              <a:ahLst/>
              <a:cxnLst>
                <a:cxn ang="T6">
                  <a:pos x="T0" y="T1"/>
                </a:cxn>
                <a:cxn ang="T7">
                  <a:pos x="T2" y="T3"/>
                </a:cxn>
                <a:cxn ang="T8">
                  <a:pos x="T4" y="T5"/>
                </a:cxn>
              </a:cxnLst>
              <a:rect l="T9" t="T10" r="T11" b="T12"/>
              <a:pathLst>
                <a:path w="78" h="173">
                  <a:moveTo>
                    <a:pt x="0" y="173"/>
                  </a:moveTo>
                  <a:lnTo>
                    <a:pt x="36" y="89"/>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8" name="Freeform 44"/>
            <p:cNvSpPr>
              <a:spLocks/>
            </p:cNvSpPr>
            <p:nvPr/>
          </p:nvSpPr>
          <p:spPr bwMode="auto">
            <a:xfrm>
              <a:off x="1600" y="2497"/>
              <a:ext cx="72" cy="204"/>
            </a:xfrm>
            <a:custGeom>
              <a:avLst/>
              <a:gdLst>
                <a:gd name="T0" fmla="*/ 0 w 72"/>
                <a:gd name="T1" fmla="*/ 204 h 204"/>
                <a:gd name="T2" fmla="*/ 36 w 72"/>
                <a:gd name="T3" fmla="*/ 102 h 204"/>
                <a:gd name="T4" fmla="*/ 72 w 72"/>
                <a:gd name="T5" fmla="*/ 0 h 204"/>
                <a:gd name="T6" fmla="*/ 0 60000 65536"/>
                <a:gd name="T7" fmla="*/ 0 60000 65536"/>
                <a:gd name="T8" fmla="*/ 0 60000 65536"/>
                <a:gd name="T9" fmla="*/ 0 w 72"/>
                <a:gd name="T10" fmla="*/ 0 h 204"/>
                <a:gd name="T11" fmla="*/ 72 w 72"/>
                <a:gd name="T12" fmla="*/ 204 h 204"/>
              </a:gdLst>
              <a:ahLst/>
              <a:cxnLst>
                <a:cxn ang="T6">
                  <a:pos x="T0" y="T1"/>
                </a:cxn>
                <a:cxn ang="T7">
                  <a:pos x="T2" y="T3"/>
                </a:cxn>
                <a:cxn ang="T8">
                  <a:pos x="T4" y="T5"/>
                </a:cxn>
              </a:cxnLst>
              <a:rect l="T9" t="T10" r="T11" b="T12"/>
              <a:pathLst>
                <a:path w="72" h="204">
                  <a:moveTo>
                    <a:pt x="0" y="204"/>
                  </a:moveTo>
                  <a:lnTo>
                    <a:pt x="36" y="102"/>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89" name="Freeform 45"/>
            <p:cNvSpPr>
              <a:spLocks/>
            </p:cNvSpPr>
            <p:nvPr/>
          </p:nvSpPr>
          <p:spPr bwMode="auto">
            <a:xfrm>
              <a:off x="1672" y="2276"/>
              <a:ext cx="72" cy="221"/>
            </a:xfrm>
            <a:custGeom>
              <a:avLst/>
              <a:gdLst>
                <a:gd name="T0" fmla="*/ 0 w 72"/>
                <a:gd name="T1" fmla="*/ 221 h 221"/>
                <a:gd name="T2" fmla="*/ 36 w 72"/>
                <a:gd name="T3" fmla="*/ 113 h 221"/>
                <a:gd name="T4" fmla="*/ 72 w 72"/>
                <a:gd name="T5" fmla="*/ 0 h 221"/>
                <a:gd name="T6" fmla="*/ 0 60000 65536"/>
                <a:gd name="T7" fmla="*/ 0 60000 65536"/>
                <a:gd name="T8" fmla="*/ 0 60000 65536"/>
                <a:gd name="T9" fmla="*/ 0 w 72"/>
                <a:gd name="T10" fmla="*/ 0 h 221"/>
                <a:gd name="T11" fmla="*/ 72 w 72"/>
                <a:gd name="T12" fmla="*/ 221 h 221"/>
              </a:gdLst>
              <a:ahLst/>
              <a:cxnLst>
                <a:cxn ang="T6">
                  <a:pos x="T0" y="T1"/>
                </a:cxn>
                <a:cxn ang="T7">
                  <a:pos x="T2" y="T3"/>
                </a:cxn>
                <a:cxn ang="T8">
                  <a:pos x="T4" y="T5"/>
                </a:cxn>
              </a:cxnLst>
              <a:rect l="T9" t="T10" r="T11" b="T12"/>
              <a:pathLst>
                <a:path w="72" h="221">
                  <a:moveTo>
                    <a:pt x="0" y="221"/>
                  </a:moveTo>
                  <a:lnTo>
                    <a:pt x="36" y="113"/>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0" name="Freeform 46"/>
            <p:cNvSpPr>
              <a:spLocks/>
            </p:cNvSpPr>
            <p:nvPr/>
          </p:nvSpPr>
          <p:spPr bwMode="auto">
            <a:xfrm>
              <a:off x="1744" y="2060"/>
              <a:ext cx="78" cy="216"/>
            </a:xfrm>
            <a:custGeom>
              <a:avLst/>
              <a:gdLst>
                <a:gd name="T0" fmla="*/ 0 w 78"/>
                <a:gd name="T1" fmla="*/ 216 h 216"/>
                <a:gd name="T2" fmla="*/ 36 w 78"/>
                <a:gd name="T3" fmla="*/ 108 h 216"/>
                <a:gd name="T4" fmla="*/ 78 w 78"/>
                <a:gd name="T5" fmla="*/ 0 h 216"/>
                <a:gd name="T6" fmla="*/ 0 60000 65536"/>
                <a:gd name="T7" fmla="*/ 0 60000 65536"/>
                <a:gd name="T8" fmla="*/ 0 60000 65536"/>
                <a:gd name="T9" fmla="*/ 0 w 78"/>
                <a:gd name="T10" fmla="*/ 0 h 216"/>
                <a:gd name="T11" fmla="*/ 78 w 78"/>
                <a:gd name="T12" fmla="*/ 216 h 216"/>
              </a:gdLst>
              <a:ahLst/>
              <a:cxnLst>
                <a:cxn ang="T6">
                  <a:pos x="T0" y="T1"/>
                </a:cxn>
                <a:cxn ang="T7">
                  <a:pos x="T2" y="T3"/>
                </a:cxn>
                <a:cxn ang="T8">
                  <a:pos x="T4" y="T5"/>
                </a:cxn>
              </a:cxnLst>
              <a:rect l="T9" t="T10" r="T11" b="T12"/>
              <a:pathLst>
                <a:path w="78" h="216">
                  <a:moveTo>
                    <a:pt x="0" y="216"/>
                  </a:moveTo>
                  <a:lnTo>
                    <a:pt x="36" y="108"/>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1" name="Freeform 47"/>
            <p:cNvSpPr>
              <a:spLocks/>
            </p:cNvSpPr>
            <p:nvPr/>
          </p:nvSpPr>
          <p:spPr bwMode="auto">
            <a:xfrm>
              <a:off x="1822" y="1863"/>
              <a:ext cx="71" cy="197"/>
            </a:xfrm>
            <a:custGeom>
              <a:avLst/>
              <a:gdLst>
                <a:gd name="T0" fmla="*/ 0 w 71"/>
                <a:gd name="T1" fmla="*/ 197 h 197"/>
                <a:gd name="T2" fmla="*/ 35 w 71"/>
                <a:gd name="T3" fmla="*/ 96 h 197"/>
                <a:gd name="T4" fmla="*/ 71 w 71"/>
                <a:gd name="T5" fmla="*/ 0 h 197"/>
                <a:gd name="T6" fmla="*/ 0 60000 65536"/>
                <a:gd name="T7" fmla="*/ 0 60000 65536"/>
                <a:gd name="T8" fmla="*/ 0 60000 65536"/>
                <a:gd name="T9" fmla="*/ 0 w 71"/>
                <a:gd name="T10" fmla="*/ 0 h 197"/>
                <a:gd name="T11" fmla="*/ 71 w 71"/>
                <a:gd name="T12" fmla="*/ 197 h 197"/>
              </a:gdLst>
              <a:ahLst/>
              <a:cxnLst>
                <a:cxn ang="T6">
                  <a:pos x="T0" y="T1"/>
                </a:cxn>
                <a:cxn ang="T7">
                  <a:pos x="T2" y="T3"/>
                </a:cxn>
                <a:cxn ang="T8">
                  <a:pos x="T4" y="T5"/>
                </a:cxn>
              </a:cxnLst>
              <a:rect l="T9" t="T10" r="T11" b="T12"/>
              <a:pathLst>
                <a:path w="71" h="197">
                  <a:moveTo>
                    <a:pt x="0" y="197"/>
                  </a:moveTo>
                  <a:lnTo>
                    <a:pt x="35" y="96"/>
                  </a:lnTo>
                  <a:lnTo>
                    <a:pt x="71"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2" name="Freeform 48"/>
            <p:cNvSpPr>
              <a:spLocks/>
            </p:cNvSpPr>
            <p:nvPr/>
          </p:nvSpPr>
          <p:spPr bwMode="auto">
            <a:xfrm>
              <a:off x="1893" y="1701"/>
              <a:ext cx="78" cy="162"/>
            </a:xfrm>
            <a:custGeom>
              <a:avLst/>
              <a:gdLst>
                <a:gd name="T0" fmla="*/ 0 w 78"/>
                <a:gd name="T1" fmla="*/ 162 h 162"/>
                <a:gd name="T2" fmla="*/ 36 w 78"/>
                <a:gd name="T3" fmla="*/ 72 h 162"/>
                <a:gd name="T4" fmla="*/ 60 w 78"/>
                <a:gd name="T5" fmla="*/ 36 h 162"/>
                <a:gd name="T6" fmla="*/ 78 w 78"/>
                <a:gd name="T7" fmla="*/ 0 h 162"/>
                <a:gd name="T8" fmla="*/ 0 60000 65536"/>
                <a:gd name="T9" fmla="*/ 0 60000 65536"/>
                <a:gd name="T10" fmla="*/ 0 60000 65536"/>
                <a:gd name="T11" fmla="*/ 0 60000 65536"/>
                <a:gd name="T12" fmla="*/ 0 w 78"/>
                <a:gd name="T13" fmla="*/ 0 h 162"/>
                <a:gd name="T14" fmla="*/ 78 w 78"/>
                <a:gd name="T15" fmla="*/ 162 h 162"/>
              </a:gdLst>
              <a:ahLst/>
              <a:cxnLst>
                <a:cxn ang="T8">
                  <a:pos x="T0" y="T1"/>
                </a:cxn>
                <a:cxn ang="T9">
                  <a:pos x="T2" y="T3"/>
                </a:cxn>
                <a:cxn ang="T10">
                  <a:pos x="T4" y="T5"/>
                </a:cxn>
                <a:cxn ang="T11">
                  <a:pos x="T6" y="T7"/>
                </a:cxn>
              </a:cxnLst>
              <a:rect l="T12" t="T13" r="T14" b="T15"/>
              <a:pathLst>
                <a:path w="78" h="162">
                  <a:moveTo>
                    <a:pt x="0" y="162"/>
                  </a:moveTo>
                  <a:lnTo>
                    <a:pt x="36" y="72"/>
                  </a:lnTo>
                  <a:lnTo>
                    <a:pt x="60" y="36"/>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3" name="Freeform 49"/>
            <p:cNvSpPr>
              <a:spLocks/>
            </p:cNvSpPr>
            <p:nvPr/>
          </p:nvSpPr>
          <p:spPr bwMode="auto">
            <a:xfrm>
              <a:off x="1971" y="1599"/>
              <a:ext cx="72" cy="102"/>
            </a:xfrm>
            <a:custGeom>
              <a:avLst/>
              <a:gdLst>
                <a:gd name="T0" fmla="*/ 0 w 72"/>
                <a:gd name="T1" fmla="*/ 102 h 102"/>
                <a:gd name="T2" fmla="*/ 36 w 72"/>
                <a:gd name="T3" fmla="*/ 42 h 102"/>
                <a:gd name="T4" fmla="*/ 54 w 72"/>
                <a:gd name="T5" fmla="*/ 18 h 102"/>
                <a:gd name="T6" fmla="*/ 72 w 72"/>
                <a:gd name="T7" fmla="*/ 0 h 102"/>
                <a:gd name="T8" fmla="*/ 0 60000 65536"/>
                <a:gd name="T9" fmla="*/ 0 60000 65536"/>
                <a:gd name="T10" fmla="*/ 0 60000 65536"/>
                <a:gd name="T11" fmla="*/ 0 60000 65536"/>
                <a:gd name="T12" fmla="*/ 0 w 72"/>
                <a:gd name="T13" fmla="*/ 0 h 102"/>
                <a:gd name="T14" fmla="*/ 72 w 72"/>
                <a:gd name="T15" fmla="*/ 102 h 102"/>
              </a:gdLst>
              <a:ahLst/>
              <a:cxnLst>
                <a:cxn ang="T8">
                  <a:pos x="T0" y="T1"/>
                </a:cxn>
                <a:cxn ang="T9">
                  <a:pos x="T2" y="T3"/>
                </a:cxn>
                <a:cxn ang="T10">
                  <a:pos x="T4" y="T5"/>
                </a:cxn>
                <a:cxn ang="T11">
                  <a:pos x="T6" y="T7"/>
                </a:cxn>
              </a:cxnLst>
              <a:rect l="T12" t="T13" r="T14" b="T15"/>
              <a:pathLst>
                <a:path w="72" h="102">
                  <a:moveTo>
                    <a:pt x="0" y="102"/>
                  </a:moveTo>
                  <a:lnTo>
                    <a:pt x="36" y="42"/>
                  </a:lnTo>
                  <a:lnTo>
                    <a:pt x="54" y="18"/>
                  </a:lnTo>
                  <a:lnTo>
                    <a:pt x="72"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4" name="Freeform 50"/>
            <p:cNvSpPr>
              <a:spLocks/>
            </p:cNvSpPr>
            <p:nvPr/>
          </p:nvSpPr>
          <p:spPr bwMode="auto">
            <a:xfrm>
              <a:off x="2043" y="1564"/>
              <a:ext cx="78" cy="35"/>
            </a:xfrm>
            <a:custGeom>
              <a:avLst/>
              <a:gdLst>
                <a:gd name="T0" fmla="*/ 0 w 78"/>
                <a:gd name="T1" fmla="*/ 35 h 35"/>
                <a:gd name="T2" fmla="*/ 36 w 78"/>
                <a:gd name="T3" fmla="*/ 12 h 35"/>
                <a:gd name="T4" fmla="*/ 60 w 78"/>
                <a:gd name="T5" fmla="*/ 0 h 35"/>
                <a:gd name="T6" fmla="*/ 78 w 78"/>
                <a:gd name="T7" fmla="*/ 0 h 35"/>
                <a:gd name="T8" fmla="*/ 0 60000 65536"/>
                <a:gd name="T9" fmla="*/ 0 60000 65536"/>
                <a:gd name="T10" fmla="*/ 0 60000 65536"/>
                <a:gd name="T11" fmla="*/ 0 60000 65536"/>
                <a:gd name="T12" fmla="*/ 0 w 78"/>
                <a:gd name="T13" fmla="*/ 0 h 35"/>
                <a:gd name="T14" fmla="*/ 78 w 78"/>
                <a:gd name="T15" fmla="*/ 35 h 35"/>
              </a:gdLst>
              <a:ahLst/>
              <a:cxnLst>
                <a:cxn ang="T8">
                  <a:pos x="T0" y="T1"/>
                </a:cxn>
                <a:cxn ang="T9">
                  <a:pos x="T2" y="T3"/>
                </a:cxn>
                <a:cxn ang="T10">
                  <a:pos x="T4" y="T5"/>
                </a:cxn>
                <a:cxn ang="T11">
                  <a:pos x="T6" y="T7"/>
                </a:cxn>
              </a:cxnLst>
              <a:rect l="T12" t="T13" r="T14" b="T15"/>
              <a:pathLst>
                <a:path w="78" h="35">
                  <a:moveTo>
                    <a:pt x="0" y="35"/>
                  </a:moveTo>
                  <a:lnTo>
                    <a:pt x="36" y="12"/>
                  </a:lnTo>
                  <a:lnTo>
                    <a:pt x="60" y="0"/>
                  </a:lnTo>
                  <a:lnTo>
                    <a:pt x="78" y="0"/>
                  </a:lnTo>
                </a:path>
              </a:pathLst>
            </a:custGeom>
            <a:solidFill>
              <a:schemeClr val="bg1"/>
            </a:solidFill>
            <a:ln w="28575" cmpd="sng">
              <a:solidFill>
                <a:srgbClr val="000080"/>
              </a:solidFill>
              <a:prstDash val="solid"/>
              <a:round/>
              <a:headEnd/>
              <a:tailEnd/>
            </a:ln>
          </p:spPr>
          <p:txBody>
            <a:bodyPr/>
            <a:lstStyle/>
            <a:p>
              <a:endParaRPr lang="en-US"/>
            </a:p>
          </p:txBody>
        </p:sp>
        <p:sp>
          <p:nvSpPr>
            <p:cNvPr id="189495" name="Freeform 51"/>
            <p:cNvSpPr>
              <a:spLocks/>
            </p:cNvSpPr>
            <p:nvPr/>
          </p:nvSpPr>
          <p:spPr bwMode="auto">
            <a:xfrm>
              <a:off x="2121" y="1564"/>
              <a:ext cx="72" cy="35"/>
            </a:xfrm>
            <a:custGeom>
              <a:avLst/>
              <a:gdLst>
                <a:gd name="T0" fmla="*/ 0 w 72"/>
                <a:gd name="T1" fmla="*/ 0 h 35"/>
                <a:gd name="T2" fmla="*/ 18 w 72"/>
                <a:gd name="T3" fmla="*/ 0 h 35"/>
                <a:gd name="T4" fmla="*/ 36 w 72"/>
                <a:gd name="T5" fmla="*/ 12 h 35"/>
                <a:gd name="T6" fmla="*/ 72 w 72"/>
                <a:gd name="T7" fmla="*/ 35 h 35"/>
                <a:gd name="T8" fmla="*/ 0 60000 65536"/>
                <a:gd name="T9" fmla="*/ 0 60000 65536"/>
                <a:gd name="T10" fmla="*/ 0 60000 65536"/>
                <a:gd name="T11" fmla="*/ 0 60000 65536"/>
                <a:gd name="T12" fmla="*/ 0 w 72"/>
                <a:gd name="T13" fmla="*/ 0 h 35"/>
                <a:gd name="T14" fmla="*/ 72 w 72"/>
                <a:gd name="T15" fmla="*/ 35 h 35"/>
              </a:gdLst>
              <a:ahLst/>
              <a:cxnLst>
                <a:cxn ang="T8">
                  <a:pos x="T0" y="T1"/>
                </a:cxn>
                <a:cxn ang="T9">
                  <a:pos x="T2" y="T3"/>
                </a:cxn>
                <a:cxn ang="T10">
                  <a:pos x="T4" y="T5"/>
                </a:cxn>
                <a:cxn ang="T11">
                  <a:pos x="T6" y="T7"/>
                </a:cxn>
              </a:cxnLst>
              <a:rect l="T12" t="T13" r="T14" b="T15"/>
              <a:pathLst>
                <a:path w="72" h="35">
                  <a:moveTo>
                    <a:pt x="0" y="0"/>
                  </a:moveTo>
                  <a:lnTo>
                    <a:pt x="18" y="0"/>
                  </a:lnTo>
                  <a:lnTo>
                    <a:pt x="36" y="12"/>
                  </a:lnTo>
                  <a:lnTo>
                    <a:pt x="72" y="35"/>
                  </a:lnTo>
                </a:path>
              </a:pathLst>
            </a:custGeom>
            <a:solidFill>
              <a:schemeClr val="bg1"/>
            </a:solidFill>
            <a:ln w="28575" cmpd="sng">
              <a:solidFill>
                <a:srgbClr val="000080"/>
              </a:solidFill>
              <a:prstDash val="solid"/>
              <a:round/>
              <a:headEnd/>
              <a:tailEnd/>
            </a:ln>
          </p:spPr>
          <p:txBody>
            <a:bodyPr/>
            <a:lstStyle/>
            <a:p>
              <a:endParaRPr lang="en-US"/>
            </a:p>
          </p:txBody>
        </p:sp>
        <p:sp>
          <p:nvSpPr>
            <p:cNvPr id="189496" name="Freeform 52"/>
            <p:cNvSpPr>
              <a:spLocks/>
            </p:cNvSpPr>
            <p:nvPr/>
          </p:nvSpPr>
          <p:spPr bwMode="auto">
            <a:xfrm>
              <a:off x="2193" y="1599"/>
              <a:ext cx="72" cy="102"/>
            </a:xfrm>
            <a:custGeom>
              <a:avLst/>
              <a:gdLst>
                <a:gd name="T0" fmla="*/ 0 w 72"/>
                <a:gd name="T1" fmla="*/ 0 h 102"/>
                <a:gd name="T2" fmla="*/ 18 w 72"/>
                <a:gd name="T3" fmla="*/ 18 h 102"/>
                <a:gd name="T4" fmla="*/ 36 w 72"/>
                <a:gd name="T5" fmla="*/ 42 h 102"/>
                <a:gd name="T6" fmla="*/ 72 w 72"/>
                <a:gd name="T7" fmla="*/ 102 h 102"/>
                <a:gd name="T8" fmla="*/ 0 60000 65536"/>
                <a:gd name="T9" fmla="*/ 0 60000 65536"/>
                <a:gd name="T10" fmla="*/ 0 60000 65536"/>
                <a:gd name="T11" fmla="*/ 0 60000 65536"/>
                <a:gd name="T12" fmla="*/ 0 w 72"/>
                <a:gd name="T13" fmla="*/ 0 h 102"/>
                <a:gd name="T14" fmla="*/ 72 w 72"/>
                <a:gd name="T15" fmla="*/ 102 h 102"/>
              </a:gdLst>
              <a:ahLst/>
              <a:cxnLst>
                <a:cxn ang="T8">
                  <a:pos x="T0" y="T1"/>
                </a:cxn>
                <a:cxn ang="T9">
                  <a:pos x="T2" y="T3"/>
                </a:cxn>
                <a:cxn ang="T10">
                  <a:pos x="T4" y="T5"/>
                </a:cxn>
                <a:cxn ang="T11">
                  <a:pos x="T6" y="T7"/>
                </a:cxn>
              </a:cxnLst>
              <a:rect l="T12" t="T13" r="T14" b="T15"/>
              <a:pathLst>
                <a:path w="72" h="102">
                  <a:moveTo>
                    <a:pt x="0" y="0"/>
                  </a:moveTo>
                  <a:lnTo>
                    <a:pt x="18" y="18"/>
                  </a:lnTo>
                  <a:lnTo>
                    <a:pt x="36" y="42"/>
                  </a:lnTo>
                  <a:lnTo>
                    <a:pt x="72" y="102"/>
                  </a:lnTo>
                </a:path>
              </a:pathLst>
            </a:custGeom>
            <a:solidFill>
              <a:schemeClr val="bg1"/>
            </a:solidFill>
            <a:ln w="28575" cmpd="sng">
              <a:solidFill>
                <a:srgbClr val="000080"/>
              </a:solidFill>
              <a:prstDash val="solid"/>
              <a:round/>
              <a:headEnd/>
              <a:tailEnd/>
            </a:ln>
          </p:spPr>
          <p:txBody>
            <a:bodyPr/>
            <a:lstStyle/>
            <a:p>
              <a:endParaRPr lang="en-US"/>
            </a:p>
          </p:txBody>
        </p:sp>
        <p:sp>
          <p:nvSpPr>
            <p:cNvPr id="189497" name="Freeform 53"/>
            <p:cNvSpPr>
              <a:spLocks/>
            </p:cNvSpPr>
            <p:nvPr/>
          </p:nvSpPr>
          <p:spPr bwMode="auto">
            <a:xfrm>
              <a:off x="2265" y="1701"/>
              <a:ext cx="78" cy="162"/>
            </a:xfrm>
            <a:custGeom>
              <a:avLst/>
              <a:gdLst>
                <a:gd name="T0" fmla="*/ 0 w 78"/>
                <a:gd name="T1" fmla="*/ 0 h 162"/>
                <a:gd name="T2" fmla="*/ 18 w 78"/>
                <a:gd name="T3" fmla="*/ 36 h 162"/>
                <a:gd name="T4" fmla="*/ 36 w 78"/>
                <a:gd name="T5" fmla="*/ 72 h 162"/>
                <a:gd name="T6" fmla="*/ 78 w 78"/>
                <a:gd name="T7" fmla="*/ 162 h 162"/>
                <a:gd name="T8" fmla="*/ 0 60000 65536"/>
                <a:gd name="T9" fmla="*/ 0 60000 65536"/>
                <a:gd name="T10" fmla="*/ 0 60000 65536"/>
                <a:gd name="T11" fmla="*/ 0 60000 65536"/>
                <a:gd name="T12" fmla="*/ 0 w 78"/>
                <a:gd name="T13" fmla="*/ 0 h 162"/>
                <a:gd name="T14" fmla="*/ 78 w 78"/>
                <a:gd name="T15" fmla="*/ 162 h 162"/>
              </a:gdLst>
              <a:ahLst/>
              <a:cxnLst>
                <a:cxn ang="T8">
                  <a:pos x="T0" y="T1"/>
                </a:cxn>
                <a:cxn ang="T9">
                  <a:pos x="T2" y="T3"/>
                </a:cxn>
                <a:cxn ang="T10">
                  <a:pos x="T4" y="T5"/>
                </a:cxn>
                <a:cxn ang="T11">
                  <a:pos x="T6" y="T7"/>
                </a:cxn>
              </a:cxnLst>
              <a:rect l="T12" t="T13" r="T14" b="T15"/>
              <a:pathLst>
                <a:path w="78" h="162">
                  <a:moveTo>
                    <a:pt x="0" y="0"/>
                  </a:moveTo>
                  <a:lnTo>
                    <a:pt x="18" y="36"/>
                  </a:lnTo>
                  <a:lnTo>
                    <a:pt x="36" y="72"/>
                  </a:lnTo>
                  <a:lnTo>
                    <a:pt x="78" y="162"/>
                  </a:lnTo>
                </a:path>
              </a:pathLst>
            </a:custGeom>
            <a:solidFill>
              <a:schemeClr val="bg1"/>
            </a:solidFill>
            <a:ln w="28575" cmpd="sng">
              <a:solidFill>
                <a:srgbClr val="000080"/>
              </a:solidFill>
              <a:prstDash val="solid"/>
              <a:round/>
              <a:headEnd/>
              <a:tailEnd/>
            </a:ln>
          </p:spPr>
          <p:txBody>
            <a:bodyPr/>
            <a:lstStyle/>
            <a:p>
              <a:endParaRPr lang="en-US"/>
            </a:p>
          </p:txBody>
        </p:sp>
        <p:sp>
          <p:nvSpPr>
            <p:cNvPr id="189498" name="Freeform 54"/>
            <p:cNvSpPr>
              <a:spLocks/>
            </p:cNvSpPr>
            <p:nvPr/>
          </p:nvSpPr>
          <p:spPr bwMode="auto">
            <a:xfrm>
              <a:off x="2343" y="1863"/>
              <a:ext cx="71" cy="197"/>
            </a:xfrm>
            <a:custGeom>
              <a:avLst/>
              <a:gdLst>
                <a:gd name="T0" fmla="*/ 0 w 71"/>
                <a:gd name="T1" fmla="*/ 0 h 197"/>
                <a:gd name="T2" fmla="*/ 36 w 71"/>
                <a:gd name="T3" fmla="*/ 96 h 197"/>
                <a:gd name="T4" fmla="*/ 71 w 71"/>
                <a:gd name="T5" fmla="*/ 197 h 197"/>
                <a:gd name="T6" fmla="*/ 0 60000 65536"/>
                <a:gd name="T7" fmla="*/ 0 60000 65536"/>
                <a:gd name="T8" fmla="*/ 0 60000 65536"/>
                <a:gd name="T9" fmla="*/ 0 w 71"/>
                <a:gd name="T10" fmla="*/ 0 h 197"/>
                <a:gd name="T11" fmla="*/ 71 w 71"/>
                <a:gd name="T12" fmla="*/ 197 h 197"/>
              </a:gdLst>
              <a:ahLst/>
              <a:cxnLst>
                <a:cxn ang="T6">
                  <a:pos x="T0" y="T1"/>
                </a:cxn>
                <a:cxn ang="T7">
                  <a:pos x="T2" y="T3"/>
                </a:cxn>
                <a:cxn ang="T8">
                  <a:pos x="T4" y="T5"/>
                </a:cxn>
              </a:cxnLst>
              <a:rect l="T9" t="T10" r="T11" b="T12"/>
              <a:pathLst>
                <a:path w="71" h="197">
                  <a:moveTo>
                    <a:pt x="0" y="0"/>
                  </a:moveTo>
                  <a:lnTo>
                    <a:pt x="36" y="96"/>
                  </a:lnTo>
                  <a:lnTo>
                    <a:pt x="71" y="197"/>
                  </a:lnTo>
                </a:path>
              </a:pathLst>
            </a:custGeom>
            <a:solidFill>
              <a:schemeClr val="bg1"/>
            </a:solidFill>
            <a:ln w="28575" cmpd="sng">
              <a:solidFill>
                <a:srgbClr val="000080"/>
              </a:solidFill>
              <a:prstDash val="solid"/>
              <a:round/>
              <a:headEnd/>
              <a:tailEnd/>
            </a:ln>
          </p:spPr>
          <p:txBody>
            <a:bodyPr/>
            <a:lstStyle/>
            <a:p>
              <a:endParaRPr lang="en-US"/>
            </a:p>
          </p:txBody>
        </p:sp>
        <p:sp>
          <p:nvSpPr>
            <p:cNvPr id="189499" name="Freeform 55"/>
            <p:cNvSpPr>
              <a:spLocks/>
            </p:cNvSpPr>
            <p:nvPr/>
          </p:nvSpPr>
          <p:spPr bwMode="auto">
            <a:xfrm>
              <a:off x="2414" y="2060"/>
              <a:ext cx="78" cy="216"/>
            </a:xfrm>
            <a:custGeom>
              <a:avLst/>
              <a:gdLst>
                <a:gd name="T0" fmla="*/ 0 w 78"/>
                <a:gd name="T1" fmla="*/ 0 h 216"/>
                <a:gd name="T2" fmla="*/ 36 w 78"/>
                <a:gd name="T3" fmla="*/ 108 h 216"/>
                <a:gd name="T4" fmla="*/ 78 w 78"/>
                <a:gd name="T5" fmla="*/ 216 h 216"/>
                <a:gd name="T6" fmla="*/ 0 60000 65536"/>
                <a:gd name="T7" fmla="*/ 0 60000 65536"/>
                <a:gd name="T8" fmla="*/ 0 60000 65536"/>
                <a:gd name="T9" fmla="*/ 0 w 78"/>
                <a:gd name="T10" fmla="*/ 0 h 216"/>
                <a:gd name="T11" fmla="*/ 78 w 78"/>
                <a:gd name="T12" fmla="*/ 216 h 216"/>
              </a:gdLst>
              <a:ahLst/>
              <a:cxnLst>
                <a:cxn ang="T6">
                  <a:pos x="T0" y="T1"/>
                </a:cxn>
                <a:cxn ang="T7">
                  <a:pos x="T2" y="T3"/>
                </a:cxn>
                <a:cxn ang="T8">
                  <a:pos x="T4" y="T5"/>
                </a:cxn>
              </a:cxnLst>
              <a:rect l="T9" t="T10" r="T11" b="T12"/>
              <a:pathLst>
                <a:path w="78" h="216">
                  <a:moveTo>
                    <a:pt x="0" y="0"/>
                  </a:moveTo>
                  <a:lnTo>
                    <a:pt x="36" y="108"/>
                  </a:lnTo>
                  <a:lnTo>
                    <a:pt x="78" y="216"/>
                  </a:lnTo>
                </a:path>
              </a:pathLst>
            </a:custGeom>
            <a:solidFill>
              <a:schemeClr val="bg1"/>
            </a:solidFill>
            <a:ln w="28575" cmpd="sng">
              <a:solidFill>
                <a:srgbClr val="000080"/>
              </a:solidFill>
              <a:prstDash val="solid"/>
              <a:round/>
              <a:headEnd/>
              <a:tailEnd/>
            </a:ln>
          </p:spPr>
          <p:txBody>
            <a:bodyPr/>
            <a:lstStyle/>
            <a:p>
              <a:endParaRPr lang="en-US"/>
            </a:p>
          </p:txBody>
        </p:sp>
        <p:sp>
          <p:nvSpPr>
            <p:cNvPr id="189500" name="Freeform 56"/>
            <p:cNvSpPr>
              <a:spLocks/>
            </p:cNvSpPr>
            <p:nvPr/>
          </p:nvSpPr>
          <p:spPr bwMode="auto">
            <a:xfrm>
              <a:off x="2492" y="2276"/>
              <a:ext cx="72" cy="221"/>
            </a:xfrm>
            <a:custGeom>
              <a:avLst/>
              <a:gdLst>
                <a:gd name="T0" fmla="*/ 0 w 72"/>
                <a:gd name="T1" fmla="*/ 0 h 221"/>
                <a:gd name="T2" fmla="*/ 36 w 72"/>
                <a:gd name="T3" fmla="*/ 113 h 221"/>
                <a:gd name="T4" fmla="*/ 72 w 72"/>
                <a:gd name="T5" fmla="*/ 221 h 221"/>
                <a:gd name="T6" fmla="*/ 0 60000 65536"/>
                <a:gd name="T7" fmla="*/ 0 60000 65536"/>
                <a:gd name="T8" fmla="*/ 0 60000 65536"/>
                <a:gd name="T9" fmla="*/ 0 w 72"/>
                <a:gd name="T10" fmla="*/ 0 h 221"/>
                <a:gd name="T11" fmla="*/ 72 w 72"/>
                <a:gd name="T12" fmla="*/ 221 h 221"/>
              </a:gdLst>
              <a:ahLst/>
              <a:cxnLst>
                <a:cxn ang="T6">
                  <a:pos x="T0" y="T1"/>
                </a:cxn>
                <a:cxn ang="T7">
                  <a:pos x="T2" y="T3"/>
                </a:cxn>
                <a:cxn ang="T8">
                  <a:pos x="T4" y="T5"/>
                </a:cxn>
              </a:cxnLst>
              <a:rect l="T9" t="T10" r="T11" b="T12"/>
              <a:pathLst>
                <a:path w="72" h="221">
                  <a:moveTo>
                    <a:pt x="0" y="0"/>
                  </a:moveTo>
                  <a:lnTo>
                    <a:pt x="36" y="113"/>
                  </a:lnTo>
                  <a:lnTo>
                    <a:pt x="72" y="221"/>
                  </a:lnTo>
                </a:path>
              </a:pathLst>
            </a:custGeom>
            <a:solidFill>
              <a:schemeClr val="bg1"/>
            </a:solidFill>
            <a:ln w="28575" cmpd="sng">
              <a:solidFill>
                <a:srgbClr val="000080"/>
              </a:solidFill>
              <a:prstDash val="solid"/>
              <a:round/>
              <a:headEnd/>
              <a:tailEnd/>
            </a:ln>
          </p:spPr>
          <p:txBody>
            <a:bodyPr/>
            <a:lstStyle/>
            <a:p>
              <a:endParaRPr lang="en-US"/>
            </a:p>
          </p:txBody>
        </p:sp>
        <p:sp>
          <p:nvSpPr>
            <p:cNvPr id="189501" name="Freeform 57"/>
            <p:cNvSpPr>
              <a:spLocks/>
            </p:cNvSpPr>
            <p:nvPr/>
          </p:nvSpPr>
          <p:spPr bwMode="auto">
            <a:xfrm>
              <a:off x="2564" y="2497"/>
              <a:ext cx="72" cy="204"/>
            </a:xfrm>
            <a:custGeom>
              <a:avLst/>
              <a:gdLst>
                <a:gd name="T0" fmla="*/ 0 w 72"/>
                <a:gd name="T1" fmla="*/ 0 h 204"/>
                <a:gd name="T2" fmla="*/ 36 w 72"/>
                <a:gd name="T3" fmla="*/ 102 h 204"/>
                <a:gd name="T4" fmla="*/ 72 w 72"/>
                <a:gd name="T5" fmla="*/ 204 h 204"/>
                <a:gd name="T6" fmla="*/ 0 60000 65536"/>
                <a:gd name="T7" fmla="*/ 0 60000 65536"/>
                <a:gd name="T8" fmla="*/ 0 60000 65536"/>
                <a:gd name="T9" fmla="*/ 0 w 72"/>
                <a:gd name="T10" fmla="*/ 0 h 204"/>
                <a:gd name="T11" fmla="*/ 72 w 72"/>
                <a:gd name="T12" fmla="*/ 204 h 204"/>
              </a:gdLst>
              <a:ahLst/>
              <a:cxnLst>
                <a:cxn ang="T6">
                  <a:pos x="T0" y="T1"/>
                </a:cxn>
                <a:cxn ang="T7">
                  <a:pos x="T2" y="T3"/>
                </a:cxn>
                <a:cxn ang="T8">
                  <a:pos x="T4" y="T5"/>
                </a:cxn>
              </a:cxnLst>
              <a:rect l="T9" t="T10" r="T11" b="T12"/>
              <a:pathLst>
                <a:path w="72" h="204">
                  <a:moveTo>
                    <a:pt x="0" y="0"/>
                  </a:moveTo>
                  <a:lnTo>
                    <a:pt x="36" y="102"/>
                  </a:lnTo>
                  <a:lnTo>
                    <a:pt x="72" y="204"/>
                  </a:lnTo>
                </a:path>
              </a:pathLst>
            </a:custGeom>
            <a:solidFill>
              <a:schemeClr val="bg1"/>
            </a:solidFill>
            <a:ln w="28575" cmpd="sng">
              <a:solidFill>
                <a:srgbClr val="000080"/>
              </a:solidFill>
              <a:prstDash val="solid"/>
              <a:round/>
              <a:headEnd/>
              <a:tailEnd/>
            </a:ln>
          </p:spPr>
          <p:txBody>
            <a:bodyPr/>
            <a:lstStyle/>
            <a:p>
              <a:endParaRPr lang="en-US"/>
            </a:p>
          </p:txBody>
        </p:sp>
        <p:sp>
          <p:nvSpPr>
            <p:cNvPr id="189502" name="Freeform 58"/>
            <p:cNvSpPr>
              <a:spLocks/>
            </p:cNvSpPr>
            <p:nvPr/>
          </p:nvSpPr>
          <p:spPr bwMode="auto">
            <a:xfrm>
              <a:off x="2636" y="2701"/>
              <a:ext cx="78" cy="173"/>
            </a:xfrm>
            <a:custGeom>
              <a:avLst/>
              <a:gdLst>
                <a:gd name="T0" fmla="*/ 0 w 78"/>
                <a:gd name="T1" fmla="*/ 0 h 173"/>
                <a:gd name="T2" fmla="*/ 36 w 78"/>
                <a:gd name="T3" fmla="*/ 89 h 173"/>
                <a:gd name="T4" fmla="*/ 78 w 78"/>
                <a:gd name="T5" fmla="*/ 173 h 173"/>
                <a:gd name="T6" fmla="*/ 0 60000 65536"/>
                <a:gd name="T7" fmla="*/ 0 60000 65536"/>
                <a:gd name="T8" fmla="*/ 0 60000 65536"/>
                <a:gd name="T9" fmla="*/ 0 w 78"/>
                <a:gd name="T10" fmla="*/ 0 h 173"/>
                <a:gd name="T11" fmla="*/ 78 w 78"/>
                <a:gd name="T12" fmla="*/ 173 h 173"/>
              </a:gdLst>
              <a:ahLst/>
              <a:cxnLst>
                <a:cxn ang="T6">
                  <a:pos x="T0" y="T1"/>
                </a:cxn>
                <a:cxn ang="T7">
                  <a:pos x="T2" y="T3"/>
                </a:cxn>
                <a:cxn ang="T8">
                  <a:pos x="T4" y="T5"/>
                </a:cxn>
              </a:cxnLst>
              <a:rect l="T9" t="T10" r="T11" b="T12"/>
              <a:pathLst>
                <a:path w="78" h="173">
                  <a:moveTo>
                    <a:pt x="0" y="0"/>
                  </a:moveTo>
                  <a:lnTo>
                    <a:pt x="36" y="89"/>
                  </a:lnTo>
                  <a:lnTo>
                    <a:pt x="78" y="173"/>
                  </a:lnTo>
                </a:path>
              </a:pathLst>
            </a:custGeom>
            <a:solidFill>
              <a:schemeClr val="bg1"/>
            </a:solidFill>
            <a:ln w="28575" cmpd="sng">
              <a:solidFill>
                <a:srgbClr val="000080"/>
              </a:solidFill>
              <a:prstDash val="solid"/>
              <a:round/>
              <a:headEnd/>
              <a:tailEnd/>
            </a:ln>
          </p:spPr>
          <p:txBody>
            <a:bodyPr/>
            <a:lstStyle/>
            <a:p>
              <a:endParaRPr lang="en-US"/>
            </a:p>
          </p:txBody>
        </p:sp>
        <p:sp>
          <p:nvSpPr>
            <p:cNvPr id="189503" name="Freeform 59"/>
            <p:cNvSpPr>
              <a:spLocks/>
            </p:cNvSpPr>
            <p:nvPr/>
          </p:nvSpPr>
          <p:spPr bwMode="auto">
            <a:xfrm>
              <a:off x="2714" y="2874"/>
              <a:ext cx="72" cy="150"/>
            </a:xfrm>
            <a:custGeom>
              <a:avLst/>
              <a:gdLst>
                <a:gd name="T0" fmla="*/ 0 w 72"/>
                <a:gd name="T1" fmla="*/ 0 h 150"/>
                <a:gd name="T2" fmla="*/ 36 w 72"/>
                <a:gd name="T3" fmla="*/ 78 h 150"/>
                <a:gd name="T4" fmla="*/ 72 w 72"/>
                <a:gd name="T5" fmla="*/ 150 h 150"/>
                <a:gd name="T6" fmla="*/ 0 60000 65536"/>
                <a:gd name="T7" fmla="*/ 0 60000 65536"/>
                <a:gd name="T8" fmla="*/ 0 60000 65536"/>
                <a:gd name="T9" fmla="*/ 0 w 72"/>
                <a:gd name="T10" fmla="*/ 0 h 150"/>
                <a:gd name="T11" fmla="*/ 72 w 72"/>
                <a:gd name="T12" fmla="*/ 150 h 150"/>
              </a:gdLst>
              <a:ahLst/>
              <a:cxnLst>
                <a:cxn ang="T6">
                  <a:pos x="T0" y="T1"/>
                </a:cxn>
                <a:cxn ang="T7">
                  <a:pos x="T2" y="T3"/>
                </a:cxn>
                <a:cxn ang="T8">
                  <a:pos x="T4" y="T5"/>
                </a:cxn>
              </a:cxnLst>
              <a:rect l="T9" t="T10" r="T11" b="T12"/>
              <a:pathLst>
                <a:path w="72" h="150">
                  <a:moveTo>
                    <a:pt x="0" y="0"/>
                  </a:moveTo>
                  <a:lnTo>
                    <a:pt x="36" y="78"/>
                  </a:lnTo>
                  <a:lnTo>
                    <a:pt x="72" y="150"/>
                  </a:lnTo>
                </a:path>
              </a:pathLst>
            </a:custGeom>
            <a:solidFill>
              <a:schemeClr val="bg1"/>
            </a:solidFill>
            <a:ln w="28575" cmpd="sng">
              <a:solidFill>
                <a:srgbClr val="000080"/>
              </a:solidFill>
              <a:prstDash val="solid"/>
              <a:round/>
              <a:headEnd/>
              <a:tailEnd/>
            </a:ln>
          </p:spPr>
          <p:txBody>
            <a:bodyPr/>
            <a:lstStyle/>
            <a:p>
              <a:endParaRPr lang="en-US"/>
            </a:p>
          </p:txBody>
        </p:sp>
        <p:sp>
          <p:nvSpPr>
            <p:cNvPr id="189504" name="Freeform 60"/>
            <p:cNvSpPr>
              <a:spLocks/>
            </p:cNvSpPr>
            <p:nvPr/>
          </p:nvSpPr>
          <p:spPr bwMode="auto">
            <a:xfrm>
              <a:off x="2786" y="3024"/>
              <a:ext cx="78" cy="113"/>
            </a:xfrm>
            <a:custGeom>
              <a:avLst/>
              <a:gdLst>
                <a:gd name="T0" fmla="*/ 0 w 78"/>
                <a:gd name="T1" fmla="*/ 0 h 113"/>
                <a:gd name="T2" fmla="*/ 36 w 78"/>
                <a:gd name="T3" fmla="*/ 60 h 113"/>
                <a:gd name="T4" fmla="*/ 78 w 78"/>
                <a:gd name="T5" fmla="*/ 113 h 113"/>
                <a:gd name="T6" fmla="*/ 0 60000 65536"/>
                <a:gd name="T7" fmla="*/ 0 60000 65536"/>
                <a:gd name="T8" fmla="*/ 0 60000 65536"/>
                <a:gd name="T9" fmla="*/ 0 w 78"/>
                <a:gd name="T10" fmla="*/ 0 h 113"/>
                <a:gd name="T11" fmla="*/ 78 w 78"/>
                <a:gd name="T12" fmla="*/ 113 h 113"/>
              </a:gdLst>
              <a:ahLst/>
              <a:cxnLst>
                <a:cxn ang="T6">
                  <a:pos x="T0" y="T1"/>
                </a:cxn>
                <a:cxn ang="T7">
                  <a:pos x="T2" y="T3"/>
                </a:cxn>
                <a:cxn ang="T8">
                  <a:pos x="T4" y="T5"/>
                </a:cxn>
              </a:cxnLst>
              <a:rect l="T9" t="T10" r="T11" b="T12"/>
              <a:pathLst>
                <a:path w="78" h="113">
                  <a:moveTo>
                    <a:pt x="0" y="0"/>
                  </a:moveTo>
                  <a:lnTo>
                    <a:pt x="36" y="60"/>
                  </a:lnTo>
                  <a:lnTo>
                    <a:pt x="78" y="113"/>
                  </a:lnTo>
                </a:path>
              </a:pathLst>
            </a:custGeom>
            <a:solidFill>
              <a:schemeClr val="bg1"/>
            </a:solidFill>
            <a:ln w="28575" cmpd="sng">
              <a:solidFill>
                <a:srgbClr val="000080"/>
              </a:solidFill>
              <a:prstDash val="solid"/>
              <a:round/>
              <a:headEnd/>
              <a:tailEnd/>
            </a:ln>
          </p:spPr>
          <p:txBody>
            <a:bodyPr/>
            <a:lstStyle/>
            <a:p>
              <a:endParaRPr lang="en-US"/>
            </a:p>
          </p:txBody>
        </p:sp>
        <p:sp>
          <p:nvSpPr>
            <p:cNvPr id="189505" name="Freeform 61"/>
            <p:cNvSpPr>
              <a:spLocks/>
            </p:cNvSpPr>
            <p:nvPr/>
          </p:nvSpPr>
          <p:spPr bwMode="auto">
            <a:xfrm>
              <a:off x="2864" y="3137"/>
              <a:ext cx="72" cy="84"/>
            </a:xfrm>
            <a:custGeom>
              <a:avLst/>
              <a:gdLst>
                <a:gd name="T0" fmla="*/ 0 w 72"/>
                <a:gd name="T1" fmla="*/ 0 h 84"/>
                <a:gd name="T2" fmla="*/ 36 w 72"/>
                <a:gd name="T3" fmla="*/ 48 h 84"/>
                <a:gd name="T4" fmla="*/ 72 w 72"/>
                <a:gd name="T5" fmla="*/ 84 h 84"/>
                <a:gd name="T6" fmla="*/ 0 60000 65536"/>
                <a:gd name="T7" fmla="*/ 0 60000 65536"/>
                <a:gd name="T8" fmla="*/ 0 60000 65536"/>
                <a:gd name="T9" fmla="*/ 0 w 72"/>
                <a:gd name="T10" fmla="*/ 0 h 84"/>
                <a:gd name="T11" fmla="*/ 72 w 72"/>
                <a:gd name="T12" fmla="*/ 84 h 84"/>
              </a:gdLst>
              <a:ahLst/>
              <a:cxnLst>
                <a:cxn ang="T6">
                  <a:pos x="T0" y="T1"/>
                </a:cxn>
                <a:cxn ang="T7">
                  <a:pos x="T2" y="T3"/>
                </a:cxn>
                <a:cxn ang="T8">
                  <a:pos x="T4" y="T5"/>
                </a:cxn>
              </a:cxnLst>
              <a:rect l="T9" t="T10" r="T11" b="T12"/>
              <a:pathLst>
                <a:path w="72" h="84">
                  <a:moveTo>
                    <a:pt x="0" y="0"/>
                  </a:moveTo>
                  <a:lnTo>
                    <a:pt x="36" y="48"/>
                  </a:lnTo>
                  <a:lnTo>
                    <a:pt x="72" y="84"/>
                  </a:lnTo>
                </a:path>
              </a:pathLst>
            </a:custGeom>
            <a:solidFill>
              <a:schemeClr val="bg1"/>
            </a:solidFill>
            <a:ln w="28575" cmpd="sng">
              <a:solidFill>
                <a:srgbClr val="000080"/>
              </a:solidFill>
              <a:prstDash val="solid"/>
              <a:round/>
              <a:headEnd/>
              <a:tailEnd/>
            </a:ln>
          </p:spPr>
          <p:txBody>
            <a:bodyPr/>
            <a:lstStyle/>
            <a:p>
              <a:endParaRPr lang="en-US"/>
            </a:p>
          </p:txBody>
        </p:sp>
        <p:sp>
          <p:nvSpPr>
            <p:cNvPr id="189506" name="Freeform 62"/>
            <p:cNvSpPr>
              <a:spLocks/>
            </p:cNvSpPr>
            <p:nvPr/>
          </p:nvSpPr>
          <p:spPr bwMode="auto">
            <a:xfrm>
              <a:off x="2936" y="3221"/>
              <a:ext cx="77" cy="60"/>
            </a:xfrm>
            <a:custGeom>
              <a:avLst/>
              <a:gdLst>
                <a:gd name="T0" fmla="*/ 0 w 77"/>
                <a:gd name="T1" fmla="*/ 0 h 60"/>
                <a:gd name="T2" fmla="*/ 35 w 77"/>
                <a:gd name="T3" fmla="*/ 30 h 60"/>
                <a:gd name="T4" fmla="*/ 77 w 77"/>
                <a:gd name="T5" fmla="*/ 60 h 60"/>
                <a:gd name="T6" fmla="*/ 0 60000 65536"/>
                <a:gd name="T7" fmla="*/ 0 60000 65536"/>
                <a:gd name="T8" fmla="*/ 0 60000 65536"/>
                <a:gd name="T9" fmla="*/ 0 w 77"/>
                <a:gd name="T10" fmla="*/ 0 h 60"/>
                <a:gd name="T11" fmla="*/ 77 w 77"/>
                <a:gd name="T12" fmla="*/ 60 h 60"/>
              </a:gdLst>
              <a:ahLst/>
              <a:cxnLst>
                <a:cxn ang="T6">
                  <a:pos x="T0" y="T1"/>
                </a:cxn>
                <a:cxn ang="T7">
                  <a:pos x="T2" y="T3"/>
                </a:cxn>
                <a:cxn ang="T8">
                  <a:pos x="T4" y="T5"/>
                </a:cxn>
              </a:cxnLst>
              <a:rect l="T9" t="T10" r="T11" b="T12"/>
              <a:pathLst>
                <a:path w="77" h="60">
                  <a:moveTo>
                    <a:pt x="0" y="0"/>
                  </a:moveTo>
                  <a:lnTo>
                    <a:pt x="35" y="30"/>
                  </a:lnTo>
                  <a:lnTo>
                    <a:pt x="77" y="60"/>
                  </a:lnTo>
                </a:path>
              </a:pathLst>
            </a:custGeom>
            <a:solidFill>
              <a:schemeClr val="bg1"/>
            </a:solidFill>
            <a:ln w="28575" cmpd="sng">
              <a:solidFill>
                <a:srgbClr val="000080"/>
              </a:solidFill>
              <a:prstDash val="solid"/>
              <a:round/>
              <a:headEnd/>
              <a:tailEnd/>
            </a:ln>
          </p:spPr>
          <p:txBody>
            <a:bodyPr/>
            <a:lstStyle/>
            <a:p>
              <a:endParaRPr lang="en-US"/>
            </a:p>
          </p:txBody>
        </p:sp>
        <p:sp>
          <p:nvSpPr>
            <p:cNvPr id="189507" name="Freeform 63"/>
            <p:cNvSpPr>
              <a:spLocks/>
            </p:cNvSpPr>
            <p:nvPr/>
          </p:nvSpPr>
          <p:spPr bwMode="auto">
            <a:xfrm>
              <a:off x="3013" y="3281"/>
              <a:ext cx="72" cy="42"/>
            </a:xfrm>
            <a:custGeom>
              <a:avLst/>
              <a:gdLst>
                <a:gd name="T0" fmla="*/ 0 w 72"/>
                <a:gd name="T1" fmla="*/ 0 h 42"/>
                <a:gd name="T2" fmla="*/ 36 w 72"/>
                <a:gd name="T3" fmla="*/ 24 h 42"/>
                <a:gd name="T4" fmla="*/ 72 w 72"/>
                <a:gd name="T5" fmla="*/ 42 h 42"/>
                <a:gd name="T6" fmla="*/ 0 60000 65536"/>
                <a:gd name="T7" fmla="*/ 0 60000 65536"/>
                <a:gd name="T8" fmla="*/ 0 60000 65536"/>
                <a:gd name="T9" fmla="*/ 0 w 72"/>
                <a:gd name="T10" fmla="*/ 0 h 42"/>
                <a:gd name="T11" fmla="*/ 72 w 72"/>
                <a:gd name="T12" fmla="*/ 42 h 42"/>
              </a:gdLst>
              <a:ahLst/>
              <a:cxnLst>
                <a:cxn ang="T6">
                  <a:pos x="T0" y="T1"/>
                </a:cxn>
                <a:cxn ang="T7">
                  <a:pos x="T2" y="T3"/>
                </a:cxn>
                <a:cxn ang="T8">
                  <a:pos x="T4" y="T5"/>
                </a:cxn>
              </a:cxnLst>
              <a:rect l="T9" t="T10" r="T11" b="T12"/>
              <a:pathLst>
                <a:path w="72" h="42">
                  <a:moveTo>
                    <a:pt x="0" y="0"/>
                  </a:moveTo>
                  <a:lnTo>
                    <a:pt x="36" y="24"/>
                  </a:lnTo>
                  <a:lnTo>
                    <a:pt x="72" y="42"/>
                  </a:lnTo>
                </a:path>
              </a:pathLst>
            </a:custGeom>
            <a:solidFill>
              <a:schemeClr val="bg1"/>
            </a:solidFill>
            <a:ln w="28575" cmpd="sng">
              <a:solidFill>
                <a:srgbClr val="000080"/>
              </a:solidFill>
              <a:prstDash val="solid"/>
              <a:round/>
              <a:headEnd/>
              <a:tailEnd/>
            </a:ln>
          </p:spPr>
          <p:txBody>
            <a:bodyPr/>
            <a:lstStyle/>
            <a:p>
              <a:endParaRPr lang="en-US"/>
            </a:p>
          </p:txBody>
        </p:sp>
        <p:sp>
          <p:nvSpPr>
            <p:cNvPr id="189508" name="Freeform 64"/>
            <p:cNvSpPr>
              <a:spLocks/>
            </p:cNvSpPr>
            <p:nvPr/>
          </p:nvSpPr>
          <p:spPr bwMode="auto">
            <a:xfrm>
              <a:off x="3085" y="3323"/>
              <a:ext cx="72" cy="24"/>
            </a:xfrm>
            <a:custGeom>
              <a:avLst/>
              <a:gdLst>
                <a:gd name="T0" fmla="*/ 0 w 72"/>
                <a:gd name="T1" fmla="*/ 0 h 24"/>
                <a:gd name="T2" fmla="*/ 36 w 72"/>
                <a:gd name="T3" fmla="*/ 12 h 24"/>
                <a:gd name="T4" fmla="*/ 72 w 72"/>
                <a:gd name="T5" fmla="*/ 24 h 24"/>
                <a:gd name="T6" fmla="*/ 0 60000 65536"/>
                <a:gd name="T7" fmla="*/ 0 60000 65536"/>
                <a:gd name="T8" fmla="*/ 0 60000 65536"/>
                <a:gd name="T9" fmla="*/ 0 w 72"/>
                <a:gd name="T10" fmla="*/ 0 h 24"/>
                <a:gd name="T11" fmla="*/ 72 w 72"/>
                <a:gd name="T12" fmla="*/ 24 h 24"/>
              </a:gdLst>
              <a:ahLst/>
              <a:cxnLst>
                <a:cxn ang="T6">
                  <a:pos x="T0" y="T1"/>
                </a:cxn>
                <a:cxn ang="T7">
                  <a:pos x="T2" y="T3"/>
                </a:cxn>
                <a:cxn ang="T8">
                  <a:pos x="T4" y="T5"/>
                </a:cxn>
              </a:cxnLst>
              <a:rect l="T9" t="T10" r="T11" b="T12"/>
              <a:pathLst>
                <a:path w="72" h="24">
                  <a:moveTo>
                    <a:pt x="0" y="0"/>
                  </a:moveTo>
                  <a:lnTo>
                    <a:pt x="36" y="12"/>
                  </a:lnTo>
                  <a:lnTo>
                    <a:pt x="72" y="24"/>
                  </a:lnTo>
                </a:path>
              </a:pathLst>
            </a:custGeom>
            <a:solidFill>
              <a:schemeClr val="bg1"/>
            </a:solidFill>
            <a:ln w="28575" cmpd="sng">
              <a:solidFill>
                <a:srgbClr val="000080"/>
              </a:solidFill>
              <a:prstDash val="solid"/>
              <a:round/>
              <a:headEnd/>
              <a:tailEnd/>
            </a:ln>
          </p:spPr>
          <p:txBody>
            <a:bodyPr/>
            <a:lstStyle/>
            <a:p>
              <a:endParaRPr lang="en-US"/>
            </a:p>
          </p:txBody>
        </p:sp>
        <p:sp>
          <p:nvSpPr>
            <p:cNvPr id="189509" name="Freeform 65"/>
            <p:cNvSpPr>
              <a:spLocks/>
            </p:cNvSpPr>
            <p:nvPr/>
          </p:nvSpPr>
          <p:spPr bwMode="auto">
            <a:xfrm>
              <a:off x="3157" y="3347"/>
              <a:ext cx="78" cy="18"/>
            </a:xfrm>
            <a:custGeom>
              <a:avLst/>
              <a:gdLst>
                <a:gd name="T0" fmla="*/ 0 w 78"/>
                <a:gd name="T1" fmla="*/ 0 h 18"/>
                <a:gd name="T2" fmla="*/ 36 w 78"/>
                <a:gd name="T3" fmla="*/ 12 h 18"/>
                <a:gd name="T4" fmla="*/ 78 w 78"/>
                <a:gd name="T5" fmla="*/ 18 h 18"/>
                <a:gd name="T6" fmla="*/ 0 60000 65536"/>
                <a:gd name="T7" fmla="*/ 0 60000 65536"/>
                <a:gd name="T8" fmla="*/ 0 60000 65536"/>
                <a:gd name="T9" fmla="*/ 0 w 78"/>
                <a:gd name="T10" fmla="*/ 0 h 18"/>
                <a:gd name="T11" fmla="*/ 78 w 78"/>
                <a:gd name="T12" fmla="*/ 18 h 18"/>
              </a:gdLst>
              <a:ahLst/>
              <a:cxnLst>
                <a:cxn ang="T6">
                  <a:pos x="T0" y="T1"/>
                </a:cxn>
                <a:cxn ang="T7">
                  <a:pos x="T2" y="T3"/>
                </a:cxn>
                <a:cxn ang="T8">
                  <a:pos x="T4" y="T5"/>
                </a:cxn>
              </a:cxnLst>
              <a:rect l="T9" t="T10" r="T11" b="T12"/>
              <a:pathLst>
                <a:path w="78" h="18">
                  <a:moveTo>
                    <a:pt x="0" y="0"/>
                  </a:moveTo>
                  <a:lnTo>
                    <a:pt x="36" y="12"/>
                  </a:lnTo>
                  <a:lnTo>
                    <a:pt x="78" y="18"/>
                  </a:lnTo>
                </a:path>
              </a:pathLst>
            </a:custGeom>
            <a:solidFill>
              <a:schemeClr val="bg1"/>
            </a:solidFill>
            <a:ln w="28575" cmpd="sng">
              <a:solidFill>
                <a:srgbClr val="000080"/>
              </a:solidFill>
              <a:prstDash val="solid"/>
              <a:round/>
              <a:headEnd/>
              <a:tailEnd/>
            </a:ln>
          </p:spPr>
          <p:txBody>
            <a:bodyPr/>
            <a:lstStyle/>
            <a:p>
              <a:endParaRPr lang="en-US"/>
            </a:p>
          </p:txBody>
        </p:sp>
        <p:sp>
          <p:nvSpPr>
            <p:cNvPr id="189510" name="Freeform 66"/>
            <p:cNvSpPr>
              <a:spLocks/>
            </p:cNvSpPr>
            <p:nvPr/>
          </p:nvSpPr>
          <p:spPr bwMode="auto">
            <a:xfrm>
              <a:off x="3235" y="3365"/>
              <a:ext cx="72" cy="6"/>
            </a:xfrm>
            <a:custGeom>
              <a:avLst/>
              <a:gdLst>
                <a:gd name="T0" fmla="*/ 0 w 72"/>
                <a:gd name="T1" fmla="*/ 0 h 6"/>
                <a:gd name="T2" fmla="*/ 36 w 72"/>
                <a:gd name="T3" fmla="*/ 6 h 6"/>
                <a:gd name="T4" fmla="*/ 72 w 72"/>
                <a:gd name="T5" fmla="*/ 6 h 6"/>
                <a:gd name="T6" fmla="*/ 0 60000 65536"/>
                <a:gd name="T7" fmla="*/ 0 60000 65536"/>
                <a:gd name="T8" fmla="*/ 0 60000 65536"/>
                <a:gd name="T9" fmla="*/ 0 w 72"/>
                <a:gd name="T10" fmla="*/ 0 h 6"/>
                <a:gd name="T11" fmla="*/ 72 w 72"/>
                <a:gd name="T12" fmla="*/ 6 h 6"/>
              </a:gdLst>
              <a:ahLst/>
              <a:cxnLst>
                <a:cxn ang="T6">
                  <a:pos x="T0" y="T1"/>
                </a:cxn>
                <a:cxn ang="T7">
                  <a:pos x="T2" y="T3"/>
                </a:cxn>
                <a:cxn ang="T8">
                  <a:pos x="T4" y="T5"/>
                </a:cxn>
              </a:cxnLst>
              <a:rect l="T9" t="T10" r="T11" b="T12"/>
              <a:pathLst>
                <a:path w="72" h="6">
                  <a:moveTo>
                    <a:pt x="0" y="0"/>
                  </a:moveTo>
                  <a:lnTo>
                    <a:pt x="36" y="6"/>
                  </a:lnTo>
                  <a:lnTo>
                    <a:pt x="72" y="6"/>
                  </a:lnTo>
                </a:path>
              </a:pathLst>
            </a:custGeom>
            <a:solidFill>
              <a:schemeClr val="bg1"/>
            </a:solidFill>
            <a:ln w="28575" cmpd="sng">
              <a:solidFill>
                <a:srgbClr val="000080"/>
              </a:solidFill>
              <a:prstDash val="solid"/>
              <a:round/>
              <a:headEnd/>
              <a:tailEnd/>
            </a:ln>
          </p:spPr>
          <p:txBody>
            <a:bodyPr/>
            <a:lstStyle/>
            <a:p>
              <a:endParaRPr lang="en-US"/>
            </a:p>
          </p:txBody>
        </p:sp>
        <p:sp>
          <p:nvSpPr>
            <p:cNvPr id="189511" name="Freeform 67"/>
            <p:cNvSpPr>
              <a:spLocks/>
            </p:cNvSpPr>
            <p:nvPr/>
          </p:nvSpPr>
          <p:spPr bwMode="auto">
            <a:xfrm>
              <a:off x="3307" y="3371"/>
              <a:ext cx="78" cy="6"/>
            </a:xfrm>
            <a:custGeom>
              <a:avLst/>
              <a:gdLst>
                <a:gd name="T0" fmla="*/ 0 w 78"/>
                <a:gd name="T1" fmla="*/ 0 h 6"/>
                <a:gd name="T2" fmla="*/ 36 w 78"/>
                <a:gd name="T3" fmla="*/ 0 h 6"/>
                <a:gd name="T4" fmla="*/ 78 w 78"/>
                <a:gd name="T5" fmla="*/ 6 h 6"/>
                <a:gd name="T6" fmla="*/ 0 60000 65536"/>
                <a:gd name="T7" fmla="*/ 0 60000 65536"/>
                <a:gd name="T8" fmla="*/ 0 60000 65536"/>
                <a:gd name="T9" fmla="*/ 0 w 78"/>
                <a:gd name="T10" fmla="*/ 0 h 6"/>
                <a:gd name="T11" fmla="*/ 78 w 78"/>
                <a:gd name="T12" fmla="*/ 6 h 6"/>
              </a:gdLst>
              <a:ahLst/>
              <a:cxnLst>
                <a:cxn ang="T6">
                  <a:pos x="T0" y="T1"/>
                </a:cxn>
                <a:cxn ang="T7">
                  <a:pos x="T2" y="T3"/>
                </a:cxn>
                <a:cxn ang="T8">
                  <a:pos x="T4" y="T5"/>
                </a:cxn>
              </a:cxnLst>
              <a:rect l="T9" t="T10" r="T11" b="T12"/>
              <a:pathLst>
                <a:path w="78" h="6">
                  <a:moveTo>
                    <a:pt x="0" y="0"/>
                  </a:moveTo>
                  <a:lnTo>
                    <a:pt x="36" y="0"/>
                  </a:lnTo>
                  <a:lnTo>
                    <a:pt x="78" y="6"/>
                  </a:lnTo>
                </a:path>
              </a:pathLst>
            </a:custGeom>
            <a:solidFill>
              <a:schemeClr val="bg1"/>
            </a:solidFill>
            <a:ln w="28575" cmpd="sng">
              <a:solidFill>
                <a:srgbClr val="000080"/>
              </a:solidFill>
              <a:prstDash val="solid"/>
              <a:round/>
              <a:headEnd/>
              <a:tailEnd/>
            </a:ln>
          </p:spPr>
          <p:txBody>
            <a:bodyPr/>
            <a:lstStyle/>
            <a:p>
              <a:endParaRPr lang="en-US"/>
            </a:p>
          </p:txBody>
        </p:sp>
      </p:grpSp>
      <p:graphicFrame>
        <p:nvGraphicFramePr>
          <p:cNvPr id="189474" name="Object 68"/>
          <p:cNvGraphicFramePr>
            <a:graphicFrameLocks noChangeAspect="1"/>
          </p:cNvGraphicFramePr>
          <p:nvPr/>
        </p:nvGraphicFramePr>
        <p:xfrm>
          <a:off x="4764088" y="1882775"/>
          <a:ext cx="3344862" cy="950913"/>
        </p:xfrm>
        <a:graphic>
          <a:graphicData uri="http://schemas.openxmlformats.org/presentationml/2006/ole">
            <mc:AlternateContent xmlns:mc="http://schemas.openxmlformats.org/markup-compatibility/2006">
              <mc:Choice xmlns:v="urn:schemas-microsoft-com:vml" Requires="v">
                <p:oleObj spid="_x0000_s353545" name="Equation" r:id="rId4" imgW="1244600" imgH="482600" progId="Equation.3">
                  <p:embed/>
                </p:oleObj>
              </mc:Choice>
              <mc:Fallback>
                <p:oleObj name="Equation" r:id="rId4" imgW="1244600" imgH="482600" progId="Equation.3">
                  <p:embed/>
                  <p:pic>
                    <p:nvPicPr>
                      <p:cNvPr id="189474" name="Object 6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4088" y="1882775"/>
                        <a:ext cx="3344862"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9061" name="Object 69"/>
          <p:cNvGraphicFramePr>
            <a:graphicFrameLocks noChangeAspect="1"/>
          </p:cNvGraphicFramePr>
          <p:nvPr/>
        </p:nvGraphicFramePr>
        <p:xfrm>
          <a:off x="1417638" y="4859338"/>
          <a:ext cx="1771650" cy="723900"/>
        </p:xfrm>
        <a:graphic>
          <a:graphicData uri="http://schemas.openxmlformats.org/presentationml/2006/ole">
            <mc:AlternateContent xmlns:mc="http://schemas.openxmlformats.org/markup-compatibility/2006">
              <mc:Choice xmlns:v="urn:schemas-microsoft-com:vml" Requires="v">
                <p:oleObj spid="_x0000_s353546" name="Equation" r:id="rId6" imgW="698197" imgH="393529" progId="Equation.3">
                  <p:embed/>
                </p:oleObj>
              </mc:Choice>
              <mc:Fallback>
                <p:oleObj name="Equation" r:id="rId6" imgW="698197" imgH="393529" progId="Equation.3">
                  <p:embed/>
                  <p:pic>
                    <p:nvPicPr>
                      <p:cNvPr id="469061" name="Object 6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17638" y="4859338"/>
                        <a:ext cx="1771650" cy="723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9062" name="Object 70"/>
          <p:cNvGraphicFramePr>
            <a:graphicFrameLocks noChangeAspect="1"/>
          </p:cNvGraphicFramePr>
          <p:nvPr/>
        </p:nvGraphicFramePr>
        <p:xfrm>
          <a:off x="4862513" y="4943475"/>
          <a:ext cx="2717800" cy="650875"/>
        </p:xfrm>
        <a:graphic>
          <a:graphicData uri="http://schemas.openxmlformats.org/presentationml/2006/ole">
            <mc:AlternateContent xmlns:mc="http://schemas.openxmlformats.org/markup-compatibility/2006">
              <mc:Choice xmlns:v="urn:schemas-microsoft-com:vml" Requires="v">
                <p:oleObj spid="_x0000_s353547" name="Equation" r:id="rId8" imgW="1193800" imgH="393700" progId="Equation.3">
                  <p:embed/>
                </p:oleObj>
              </mc:Choice>
              <mc:Fallback>
                <p:oleObj name="Equation" r:id="rId8" imgW="1193800" imgH="393700" progId="Equation.3">
                  <p:embed/>
                  <p:pic>
                    <p:nvPicPr>
                      <p:cNvPr id="469062" name="Object 7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2513" y="4943475"/>
                        <a:ext cx="2717800" cy="650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69063" name="Object 71"/>
          <p:cNvGraphicFramePr>
            <a:graphicFrameLocks noChangeAspect="1"/>
          </p:cNvGraphicFramePr>
          <p:nvPr/>
        </p:nvGraphicFramePr>
        <p:xfrm>
          <a:off x="2419350" y="5810250"/>
          <a:ext cx="4306888" cy="671513"/>
        </p:xfrm>
        <a:graphic>
          <a:graphicData uri="http://schemas.openxmlformats.org/presentationml/2006/ole">
            <mc:AlternateContent xmlns:mc="http://schemas.openxmlformats.org/markup-compatibility/2006">
              <mc:Choice xmlns:v="urn:schemas-microsoft-com:vml" Requires="v">
                <p:oleObj spid="_x0000_s353548" name="Equation" r:id="rId10" imgW="1828800" imgH="393700" progId="Equation.3">
                  <p:embed/>
                </p:oleObj>
              </mc:Choice>
              <mc:Fallback>
                <p:oleObj name="Equation" r:id="rId10" imgW="1828800" imgH="393700" progId="Equation.3">
                  <p:embed/>
                  <p:pic>
                    <p:nvPicPr>
                      <p:cNvPr id="469063" name="Object 7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19350" y="5810250"/>
                        <a:ext cx="4306888" cy="6715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8061486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690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690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690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pPr defTabSz="684213" eaLnBrk="1" hangingPunct="1"/>
            <a:r>
              <a:rPr lang="pt-BR" altLang="en-US"/>
              <a:t>Discretização da Gaussiana 2D</a:t>
            </a:r>
          </a:p>
        </p:txBody>
      </p:sp>
      <p:sp>
        <p:nvSpPr>
          <p:cNvPr id="190467" name="Rectangle 3"/>
          <p:cNvSpPr>
            <a:spLocks noChangeArrowheads="1"/>
          </p:cNvSpPr>
          <p:nvPr/>
        </p:nvSpPr>
        <p:spPr bwMode="auto">
          <a:xfrm>
            <a:off x="0" y="3190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90468" name="Rectangle 4"/>
          <p:cNvSpPr>
            <a:spLocks noChangeArrowheads="1"/>
          </p:cNvSpPr>
          <p:nvPr/>
        </p:nvSpPr>
        <p:spPr bwMode="auto">
          <a:xfrm>
            <a:off x="0" y="3190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90469" name="Rectangle 5"/>
          <p:cNvSpPr>
            <a:spLocks noChangeArrowheads="1"/>
          </p:cNvSpPr>
          <p:nvPr/>
        </p:nvSpPr>
        <p:spPr bwMode="auto">
          <a:xfrm>
            <a:off x="0" y="3665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90470" name="Rectangle 6"/>
          <p:cNvSpPr>
            <a:spLocks noChangeArrowheads="1"/>
          </p:cNvSpPr>
          <p:nvPr/>
        </p:nvSpPr>
        <p:spPr bwMode="auto">
          <a:xfrm>
            <a:off x="0" y="31908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190471" name="Object 7"/>
          <p:cNvGraphicFramePr>
            <a:graphicFrameLocks noChangeAspect="1"/>
          </p:cNvGraphicFramePr>
          <p:nvPr>
            <p:extLst>
              <p:ext uri="{D42A27DB-BD31-4B8C-83A1-F6EECF244321}">
                <p14:modId xmlns:p14="http://schemas.microsoft.com/office/powerpoint/2010/main" val="347055833"/>
              </p:ext>
            </p:extLst>
          </p:nvPr>
        </p:nvGraphicFramePr>
        <p:xfrm>
          <a:off x="580188" y="1417638"/>
          <a:ext cx="4467225" cy="1068388"/>
        </p:xfrm>
        <a:graphic>
          <a:graphicData uri="http://schemas.openxmlformats.org/presentationml/2006/ole">
            <mc:AlternateContent xmlns:mc="http://schemas.openxmlformats.org/markup-compatibility/2006">
              <mc:Choice xmlns:v="urn:schemas-microsoft-com:vml" Requires="v">
                <p:oleObj spid="_x0000_s354445" name="Equation" r:id="rId4" imgW="1485900" imgH="482600" progId="Equation.3">
                  <p:embed/>
                </p:oleObj>
              </mc:Choice>
              <mc:Fallback>
                <p:oleObj name="Equation" r:id="rId4" imgW="1485900" imgH="482600" progId="Equation.3">
                  <p:embed/>
                  <p:pic>
                    <p:nvPicPr>
                      <p:cNvPr id="19047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188" y="1417638"/>
                        <a:ext cx="4467225" cy="106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0472" name="Rectangle 8"/>
          <p:cNvSpPr>
            <a:spLocks noChangeArrowheads="1"/>
          </p:cNvSpPr>
          <p:nvPr/>
        </p:nvSpPr>
        <p:spPr bwMode="auto">
          <a:xfrm>
            <a:off x="0" y="36655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pic>
        <p:nvPicPr>
          <p:cNvPr id="470025" name="Picture 9"/>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360488" y="5145088"/>
            <a:ext cx="2292350" cy="123348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pic>
      <p:graphicFrame>
        <p:nvGraphicFramePr>
          <p:cNvPr id="470026" name="Object 10"/>
          <p:cNvGraphicFramePr>
            <a:graphicFrameLocks noChangeAspect="1"/>
          </p:cNvGraphicFramePr>
          <p:nvPr/>
        </p:nvGraphicFramePr>
        <p:xfrm>
          <a:off x="5556250" y="4976813"/>
          <a:ext cx="3221038" cy="1654175"/>
        </p:xfrm>
        <a:graphic>
          <a:graphicData uri="http://schemas.openxmlformats.org/presentationml/2006/ole">
            <mc:AlternateContent xmlns:mc="http://schemas.openxmlformats.org/markup-compatibility/2006">
              <mc:Choice xmlns:v="urn:schemas-microsoft-com:vml" Requires="v">
                <p:oleObj spid="_x0000_s354446" name="Equation" r:id="rId7" imgW="1625600" imgH="1143000" progId="Equation.3">
                  <p:embed/>
                </p:oleObj>
              </mc:Choice>
              <mc:Fallback>
                <p:oleObj name="Equation" r:id="rId7" imgW="1625600" imgH="1143000" progId="Equation.3">
                  <p:embed/>
                  <p:pic>
                    <p:nvPicPr>
                      <p:cNvPr id="470026"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56250" y="4976813"/>
                        <a:ext cx="3221038" cy="16541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90475" name="Picture 11" descr="gauss2"/>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781810" y="2218258"/>
            <a:ext cx="3667125" cy="235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3856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00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0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Convolução com máscara</a:t>
            </a:r>
          </a:p>
        </p:txBody>
      </p:sp>
      <p:pic>
        <p:nvPicPr>
          <p:cNvPr id="4" name="Picture 3"/>
          <p:cNvPicPr>
            <a:picLocks noChangeAspect="1"/>
          </p:cNvPicPr>
          <p:nvPr/>
        </p:nvPicPr>
        <p:blipFill>
          <a:blip r:embed="rId2"/>
          <a:stretch>
            <a:fillRect/>
          </a:stretch>
        </p:blipFill>
        <p:spPr>
          <a:xfrm>
            <a:off x="1088967" y="2068385"/>
            <a:ext cx="6966065" cy="4249262"/>
          </a:xfrm>
          <a:prstGeom prst="rect">
            <a:avLst/>
          </a:prstGeom>
        </p:spPr>
      </p:pic>
    </p:spTree>
    <p:extLst>
      <p:ext uri="{BB962C8B-B14F-4D97-AF65-F5344CB8AC3E}">
        <p14:creationId xmlns:p14="http://schemas.microsoft.com/office/powerpoint/2010/main" val="164156421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r>
              <a:rPr lang="pt-BR" altLang="en-US"/>
              <a:t>Separabilidade do filtro gaussiano</a:t>
            </a:r>
            <a:endParaRPr lang="en-US" altLang="en-US"/>
          </a:p>
        </p:txBody>
      </p:sp>
      <p:graphicFrame>
        <p:nvGraphicFramePr>
          <p:cNvPr id="471043" name="Group 3"/>
          <p:cNvGraphicFramePr>
            <a:graphicFrameLocks noGrp="1"/>
          </p:cNvGraphicFramePr>
          <p:nvPr/>
        </p:nvGraphicFramePr>
        <p:xfrm>
          <a:off x="611188" y="1671638"/>
          <a:ext cx="1968500" cy="1222375"/>
        </p:xfrm>
        <a:graphic>
          <a:graphicData uri="http://schemas.openxmlformats.org/drawingml/2006/table">
            <a:tbl>
              <a:tblPr/>
              <a:tblGrid>
                <a:gridCol w="393700">
                  <a:extLst>
                    <a:ext uri="{9D8B030D-6E8A-4147-A177-3AD203B41FA5}">
                      <a16:colId xmlns:a16="http://schemas.microsoft.com/office/drawing/2014/main" val="20000"/>
                    </a:ext>
                  </a:extLst>
                </a:gridCol>
                <a:gridCol w="393700">
                  <a:extLst>
                    <a:ext uri="{9D8B030D-6E8A-4147-A177-3AD203B41FA5}">
                      <a16:colId xmlns:a16="http://schemas.microsoft.com/office/drawing/2014/main" val="20001"/>
                    </a:ext>
                  </a:extLst>
                </a:gridCol>
                <a:gridCol w="393700">
                  <a:extLst>
                    <a:ext uri="{9D8B030D-6E8A-4147-A177-3AD203B41FA5}">
                      <a16:colId xmlns:a16="http://schemas.microsoft.com/office/drawing/2014/main" val="20002"/>
                    </a:ext>
                  </a:extLst>
                </a:gridCol>
                <a:gridCol w="393700">
                  <a:extLst>
                    <a:ext uri="{9D8B030D-6E8A-4147-A177-3AD203B41FA5}">
                      <a16:colId xmlns:a16="http://schemas.microsoft.com/office/drawing/2014/main" val="20003"/>
                    </a:ext>
                  </a:extLst>
                </a:gridCol>
                <a:gridCol w="393700">
                  <a:extLst>
                    <a:ext uri="{9D8B030D-6E8A-4147-A177-3AD203B41FA5}">
                      <a16:colId xmlns:a16="http://schemas.microsoft.com/office/drawing/2014/main" val="20004"/>
                    </a:ext>
                  </a:extLst>
                </a:gridCol>
              </a:tblGrid>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207</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247</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38</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131</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38</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62</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90</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129</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234</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231</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211</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175</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44</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26</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236</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58</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75</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128</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112</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210</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141</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125</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168</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58</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2" name="Group 37"/>
          <p:cNvGrpSpPr>
            <a:grpSpLocks/>
          </p:cNvGrpSpPr>
          <p:nvPr/>
        </p:nvGrpSpPr>
        <p:grpSpPr bwMode="auto">
          <a:xfrm>
            <a:off x="2697163" y="2195513"/>
            <a:ext cx="1916112" cy="581025"/>
            <a:chOff x="1642" y="1383"/>
            <a:chExt cx="1264" cy="366"/>
          </a:xfrm>
        </p:grpSpPr>
        <p:sp>
          <p:nvSpPr>
            <p:cNvPr id="191634" name="Line 38"/>
            <p:cNvSpPr>
              <a:spLocks noChangeShapeType="1"/>
            </p:cNvSpPr>
            <p:nvPr/>
          </p:nvSpPr>
          <p:spPr bwMode="auto">
            <a:xfrm>
              <a:off x="1642" y="1564"/>
              <a:ext cx="126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191635" name="Picture 39"/>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12" y="1383"/>
              <a:ext cx="681" cy="36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pic>
      </p:grpSp>
      <p:graphicFrame>
        <p:nvGraphicFramePr>
          <p:cNvPr id="471080" name="Group 40"/>
          <p:cNvGraphicFramePr>
            <a:graphicFrameLocks noGrp="1"/>
          </p:cNvGraphicFramePr>
          <p:nvPr/>
        </p:nvGraphicFramePr>
        <p:xfrm>
          <a:off x="4725988" y="1725613"/>
          <a:ext cx="2257425" cy="1222375"/>
        </p:xfrm>
        <a:graphic>
          <a:graphicData uri="http://schemas.openxmlformats.org/drawingml/2006/table">
            <a:tbl>
              <a:tblPr/>
              <a:tblGrid>
                <a:gridCol w="381000">
                  <a:extLst>
                    <a:ext uri="{9D8B030D-6E8A-4147-A177-3AD203B41FA5}">
                      <a16:colId xmlns:a16="http://schemas.microsoft.com/office/drawing/2014/main" val="20000"/>
                    </a:ext>
                  </a:extLst>
                </a:gridCol>
                <a:gridCol w="498475">
                  <a:extLst>
                    <a:ext uri="{9D8B030D-6E8A-4147-A177-3AD203B41FA5}">
                      <a16:colId xmlns:a16="http://schemas.microsoft.com/office/drawing/2014/main" val="20001"/>
                    </a:ext>
                  </a:extLst>
                </a:gridCol>
                <a:gridCol w="49847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tblGrid>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130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117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129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125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90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88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129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93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92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pSp>
        <p:nvGrpSpPr>
          <p:cNvPr id="3" name="Group 74"/>
          <p:cNvGrpSpPr>
            <a:grpSpLocks/>
          </p:cNvGrpSpPr>
          <p:nvPr/>
        </p:nvGrpSpPr>
        <p:grpSpPr bwMode="auto">
          <a:xfrm>
            <a:off x="3152775" y="4694238"/>
            <a:ext cx="1419225" cy="935037"/>
            <a:chOff x="1797" y="2940"/>
            <a:chExt cx="1272" cy="589"/>
          </a:xfrm>
        </p:grpSpPr>
        <p:sp>
          <p:nvSpPr>
            <p:cNvPr id="191632" name="Line 75"/>
            <p:cNvSpPr>
              <a:spLocks noChangeShapeType="1"/>
            </p:cNvSpPr>
            <p:nvPr/>
          </p:nvSpPr>
          <p:spPr bwMode="auto">
            <a:xfrm>
              <a:off x="1797" y="3241"/>
              <a:ext cx="127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91633" name="Object 76"/>
            <p:cNvGraphicFramePr>
              <a:graphicFrameLocks noChangeAspect="1"/>
            </p:cNvGraphicFramePr>
            <p:nvPr/>
          </p:nvGraphicFramePr>
          <p:xfrm>
            <a:off x="2106" y="2940"/>
            <a:ext cx="435" cy="589"/>
          </p:xfrm>
          <a:graphic>
            <a:graphicData uri="http://schemas.openxmlformats.org/presentationml/2006/ole">
              <mc:AlternateContent xmlns:mc="http://schemas.openxmlformats.org/markup-compatibility/2006">
                <mc:Choice xmlns:v="urn:schemas-microsoft-com:vml" Requires="v">
                  <p:oleObj spid="_x0000_s355467" name="Equation" r:id="rId5" imgW="380835" imgH="710891" progId="Equation.3">
                    <p:embed/>
                  </p:oleObj>
                </mc:Choice>
                <mc:Fallback>
                  <p:oleObj name="Equation" r:id="rId5" imgW="380835" imgH="710891" progId="Equation.3">
                    <p:embed/>
                    <p:pic>
                      <p:nvPicPr>
                        <p:cNvPr id="191633" name="Object 7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6" y="2940"/>
                          <a:ext cx="435" cy="58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 name="Group 77"/>
          <p:cNvGrpSpPr>
            <a:grpSpLocks/>
          </p:cNvGrpSpPr>
          <p:nvPr/>
        </p:nvGrpSpPr>
        <p:grpSpPr bwMode="auto">
          <a:xfrm>
            <a:off x="749300" y="3167063"/>
            <a:ext cx="1266825" cy="1214437"/>
            <a:chOff x="472" y="1995"/>
            <a:chExt cx="798" cy="765"/>
          </a:xfrm>
        </p:grpSpPr>
        <p:sp>
          <p:nvSpPr>
            <p:cNvPr id="191630" name="Line 78"/>
            <p:cNvSpPr>
              <a:spLocks noChangeShapeType="1"/>
            </p:cNvSpPr>
            <p:nvPr/>
          </p:nvSpPr>
          <p:spPr bwMode="auto">
            <a:xfrm>
              <a:off x="903" y="1995"/>
              <a:ext cx="0" cy="76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191631" name="Object 79"/>
            <p:cNvGraphicFramePr>
              <a:graphicFrameLocks noChangeAspect="1"/>
            </p:cNvGraphicFramePr>
            <p:nvPr/>
          </p:nvGraphicFramePr>
          <p:xfrm>
            <a:off x="472" y="2263"/>
            <a:ext cx="798" cy="326"/>
          </p:xfrm>
          <a:graphic>
            <a:graphicData uri="http://schemas.openxmlformats.org/presentationml/2006/ole">
              <mc:AlternateContent xmlns:mc="http://schemas.openxmlformats.org/markup-compatibility/2006">
                <mc:Choice xmlns:v="urn:schemas-microsoft-com:vml" Requires="v">
                  <p:oleObj spid="_x0000_s355468" name="Equation" r:id="rId7" imgW="698197" imgH="393529" progId="Equation.3">
                    <p:embed/>
                  </p:oleObj>
                </mc:Choice>
                <mc:Fallback>
                  <p:oleObj name="Equation" r:id="rId7" imgW="698197" imgH="393529" progId="Equation.3">
                    <p:embed/>
                    <p:pic>
                      <p:nvPicPr>
                        <p:cNvPr id="191631" name="Object 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 y="2263"/>
                          <a:ext cx="798" cy="32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471120" name="Group 80"/>
          <p:cNvGraphicFramePr>
            <a:graphicFrameLocks noGrp="1"/>
          </p:cNvGraphicFramePr>
          <p:nvPr/>
        </p:nvGraphicFramePr>
        <p:xfrm>
          <a:off x="630238" y="4578350"/>
          <a:ext cx="2257425" cy="1222375"/>
        </p:xfrm>
        <a:graphic>
          <a:graphicData uri="http://schemas.openxmlformats.org/drawingml/2006/table">
            <a:tbl>
              <a:tblPr/>
              <a:tblGrid>
                <a:gridCol w="381000">
                  <a:extLst>
                    <a:ext uri="{9D8B030D-6E8A-4147-A177-3AD203B41FA5}">
                      <a16:colId xmlns:a16="http://schemas.microsoft.com/office/drawing/2014/main" val="20000"/>
                    </a:ext>
                  </a:extLst>
                </a:gridCol>
                <a:gridCol w="498475">
                  <a:extLst>
                    <a:ext uri="{9D8B030D-6E8A-4147-A177-3AD203B41FA5}">
                      <a16:colId xmlns:a16="http://schemas.microsoft.com/office/drawing/2014/main" val="20001"/>
                    </a:ext>
                  </a:extLst>
                </a:gridCol>
                <a:gridCol w="49847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tblGrid>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185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113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84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93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145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207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151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66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18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107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84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111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154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140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130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71154" name="Group 114"/>
          <p:cNvGraphicFramePr>
            <a:graphicFrameLocks noGrp="1"/>
          </p:cNvGraphicFramePr>
          <p:nvPr/>
        </p:nvGraphicFramePr>
        <p:xfrm>
          <a:off x="4725988" y="4591050"/>
          <a:ext cx="2257425" cy="1222375"/>
        </p:xfrm>
        <a:graphic>
          <a:graphicData uri="http://schemas.openxmlformats.org/drawingml/2006/table">
            <a:tbl>
              <a:tblPr/>
              <a:tblGrid>
                <a:gridCol w="381000">
                  <a:extLst>
                    <a:ext uri="{9D8B030D-6E8A-4147-A177-3AD203B41FA5}">
                      <a16:colId xmlns:a16="http://schemas.microsoft.com/office/drawing/2014/main" val="20000"/>
                    </a:ext>
                  </a:extLst>
                </a:gridCol>
                <a:gridCol w="498475">
                  <a:extLst>
                    <a:ext uri="{9D8B030D-6E8A-4147-A177-3AD203B41FA5}">
                      <a16:colId xmlns:a16="http://schemas.microsoft.com/office/drawing/2014/main" val="20001"/>
                    </a:ext>
                  </a:extLst>
                </a:gridCol>
                <a:gridCol w="498475">
                  <a:extLst>
                    <a:ext uri="{9D8B030D-6E8A-4147-A177-3AD203B41FA5}">
                      <a16:colId xmlns:a16="http://schemas.microsoft.com/office/drawing/2014/main" val="20002"/>
                    </a:ext>
                  </a:extLst>
                </a:gridCol>
                <a:gridCol w="498475">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tblGrid>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130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117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129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125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90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88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129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93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92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000" b="0" i="0" u="none" strike="noStrike" cap="none" normalizeH="0" baseline="0">
                          <a:ln>
                            <a:noFill/>
                          </a:ln>
                          <a:solidFill>
                            <a:schemeClr val="tx1"/>
                          </a:solidFill>
                          <a:effectLst/>
                          <a:latin typeface="Arial" charset="0"/>
                          <a:cs typeface="Arial" charset="0"/>
                        </a:rPr>
                        <a:t> </a:t>
                      </a:r>
                      <a:endParaRPr kumimoji="0" lang="en-US" sz="2400" b="0" i="0" u="none" strike="noStrike" cap="none" normalizeH="0" baseline="0">
                        <a:ln>
                          <a:noFill/>
                        </a:ln>
                        <a:solidFill>
                          <a:schemeClr val="tx1"/>
                        </a:solidFill>
                        <a:effectLst/>
                        <a:latin typeface="Arial"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574015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10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7112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71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0" y="1157288"/>
            <a:ext cx="9144000" cy="5686425"/>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192515" name="Rectangle 3"/>
          <p:cNvSpPr>
            <a:spLocks noGrp="1" noChangeArrowheads="1"/>
          </p:cNvSpPr>
          <p:nvPr>
            <p:ph type="title"/>
          </p:nvPr>
        </p:nvSpPr>
        <p:spPr>
          <a:xfrm>
            <a:off x="481013" y="188913"/>
            <a:ext cx="8099425" cy="863600"/>
          </a:xfrm>
        </p:spPr>
        <p:txBody>
          <a:bodyPr/>
          <a:lstStyle/>
          <a:p>
            <a:pPr eaLnBrk="1" hangingPunct="1"/>
            <a:r>
              <a:rPr lang="en-US" altLang="en-US" sz="2400"/>
              <a:t>Imagem filtrada com um filtro passa baixa</a:t>
            </a:r>
          </a:p>
        </p:txBody>
      </p:sp>
      <p:pic>
        <p:nvPicPr>
          <p:cNvPr id="192516" name="Picture 4" descr="BarraTowerB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90713" y="2195513"/>
            <a:ext cx="1741487"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7"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54650" y="2189163"/>
            <a:ext cx="17208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77926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eaLnBrk="1" hangingPunct="1"/>
            <a:r>
              <a:rPr lang="pt-BR" altLang="en-US" sz="3200"/>
              <a:t>Arestas e cantos</a:t>
            </a:r>
            <a:endParaRPr lang="en-US" altLang="en-US" sz="3200"/>
          </a:p>
        </p:txBody>
      </p:sp>
      <p:sp>
        <p:nvSpPr>
          <p:cNvPr id="235523" name="Rectangle 3"/>
          <p:cNvSpPr>
            <a:spLocks noGrp="1" noChangeArrowheads="1"/>
          </p:cNvSpPr>
          <p:nvPr>
            <p:ph type="body" idx="1"/>
          </p:nvPr>
        </p:nvSpPr>
        <p:spPr>
          <a:xfrm>
            <a:off x="457200" y="1768475"/>
            <a:ext cx="8229600" cy="808038"/>
          </a:xfrm>
        </p:spPr>
        <p:txBody>
          <a:bodyPr/>
          <a:lstStyle/>
          <a:p>
            <a:pPr eaLnBrk="1" hangingPunct="1">
              <a:lnSpc>
                <a:spcPct val="80000"/>
              </a:lnSpc>
            </a:pPr>
            <a:r>
              <a:rPr lang="pt-BR" altLang="en-US" sz="2400"/>
              <a:t>Locais de mudanças significativas na intensidade da imagem</a:t>
            </a:r>
            <a:endParaRPr lang="en-US" altLang="en-US" sz="2400"/>
          </a:p>
        </p:txBody>
      </p:sp>
      <p:pic>
        <p:nvPicPr>
          <p:cNvPr id="23552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0175" y="2846388"/>
            <a:ext cx="2476500"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5"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81663" y="2846388"/>
            <a:ext cx="2476500" cy="359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474675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pPr eaLnBrk="1" hangingPunct="1"/>
            <a:r>
              <a:rPr lang="pt-BR" altLang="en-US"/>
              <a:t>Edgedels = edge elements</a:t>
            </a:r>
            <a:endParaRPr lang="en-US" altLang="en-US"/>
          </a:p>
        </p:txBody>
      </p:sp>
      <p:pic>
        <p:nvPicPr>
          <p:cNvPr id="23654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5950" y="2800350"/>
            <a:ext cx="100965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8"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51100" y="2786063"/>
            <a:ext cx="9969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6549"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73550" y="2708275"/>
            <a:ext cx="17160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6550" name="Group 6"/>
          <p:cNvGrpSpPr>
            <a:grpSpLocks/>
          </p:cNvGrpSpPr>
          <p:nvPr/>
        </p:nvGrpSpPr>
        <p:grpSpPr bwMode="auto">
          <a:xfrm>
            <a:off x="6815138" y="3136900"/>
            <a:ext cx="1416050" cy="2478088"/>
            <a:chOff x="3539" y="1976"/>
            <a:chExt cx="892" cy="1561"/>
          </a:xfrm>
        </p:grpSpPr>
        <p:sp>
          <p:nvSpPr>
            <p:cNvPr id="236551" name="Freeform 7"/>
            <p:cNvSpPr>
              <a:spLocks/>
            </p:cNvSpPr>
            <p:nvPr/>
          </p:nvSpPr>
          <p:spPr bwMode="auto">
            <a:xfrm>
              <a:off x="3539" y="1996"/>
              <a:ext cx="892" cy="1541"/>
            </a:xfrm>
            <a:custGeom>
              <a:avLst/>
              <a:gdLst>
                <a:gd name="T0" fmla="*/ 0 w 892"/>
                <a:gd name="T1" fmla="*/ 1541 h 1541"/>
                <a:gd name="T2" fmla="*/ 373 w 892"/>
                <a:gd name="T3" fmla="*/ 0 h 1541"/>
                <a:gd name="T4" fmla="*/ 892 w 892"/>
                <a:gd name="T5" fmla="*/ 0 h 1541"/>
                <a:gd name="T6" fmla="*/ 0 60000 65536"/>
                <a:gd name="T7" fmla="*/ 0 60000 65536"/>
                <a:gd name="T8" fmla="*/ 0 60000 65536"/>
                <a:gd name="T9" fmla="*/ 0 w 892"/>
                <a:gd name="T10" fmla="*/ 0 h 1541"/>
                <a:gd name="T11" fmla="*/ 892 w 892"/>
                <a:gd name="T12" fmla="*/ 1541 h 1541"/>
              </a:gdLst>
              <a:ahLst/>
              <a:cxnLst>
                <a:cxn ang="T6">
                  <a:pos x="T0" y="T1"/>
                </a:cxn>
                <a:cxn ang="T7">
                  <a:pos x="T2" y="T3"/>
                </a:cxn>
                <a:cxn ang="T8">
                  <a:pos x="T4" y="T5"/>
                </a:cxn>
              </a:cxnLst>
              <a:rect l="T9" t="T10" r="T11" b="T12"/>
              <a:pathLst>
                <a:path w="892" h="1541">
                  <a:moveTo>
                    <a:pt x="0" y="1541"/>
                  </a:moveTo>
                  <a:lnTo>
                    <a:pt x="373" y="0"/>
                  </a:lnTo>
                  <a:lnTo>
                    <a:pt x="892"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6552" name="Oval 8"/>
            <p:cNvSpPr>
              <a:spLocks noChangeArrowheads="1"/>
            </p:cNvSpPr>
            <p:nvPr/>
          </p:nvSpPr>
          <p:spPr bwMode="auto">
            <a:xfrm>
              <a:off x="3890" y="1976"/>
              <a:ext cx="56" cy="56"/>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pSp>
    </p:spTree>
    <p:extLst>
      <p:ext uri="{BB962C8B-B14F-4D97-AF65-F5344CB8AC3E}">
        <p14:creationId xmlns:p14="http://schemas.microsoft.com/office/powerpoint/2010/main" val="312407506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pPr eaLnBrk="1" hangingPunct="1"/>
            <a:r>
              <a:rPr lang="pt-BR" altLang="en-US"/>
              <a:t>Tipos de arestas</a:t>
            </a:r>
            <a:endParaRPr lang="en-US" altLang="en-US"/>
          </a:p>
        </p:txBody>
      </p:sp>
      <p:pic>
        <p:nvPicPr>
          <p:cNvPr id="237571" name="Picture 3" descr="rampa"/>
          <p:cNvPicPr>
            <a:picLocks noChangeAspect="1" noChangeArrowheads="1"/>
          </p:cNvPicPr>
          <p:nvPr/>
        </p:nvPicPr>
        <p:blipFill rotWithShape="1">
          <a:blip r:embed="rId3">
            <a:extLst>
              <a:ext uri="{28A0092B-C50C-407E-A947-70E740481C1C}">
                <a14:useLocalDpi xmlns:a14="http://schemas.microsoft.com/office/drawing/2010/main"/>
              </a:ext>
            </a:extLst>
          </a:blip>
          <a:srcRect b="4373"/>
          <a:stretch/>
        </p:blipFill>
        <p:spPr bwMode="auto">
          <a:xfrm>
            <a:off x="5140325" y="1993900"/>
            <a:ext cx="26416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2" name="Picture 4" descr="cume"/>
          <p:cNvPicPr>
            <a:picLocks noChangeAspect="1" noChangeArrowheads="1"/>
          </p:cNvPicPr>
          <p:nvPr/>
        </p:nvPicPr>
        <p:blipFill rotWithShape="1">
          <a:blip r:embed="rId4">
            <a:extLst>
              <a:ext uri="{28A0092B-C50C-407E-A947-70E740481C1C}">
                <a14:useLocalDpi xmlns:a14="http://schemas.microsoft.com/office/drawing/2010/main"/>
              </a:ext>
            </a:extLst>
          </a:blip>
          <a:srcRect b="11111"/>
          <a:stretch/>
        </p:blipFill>
        <p:spPr bwMode="auto">
          <a:xfrm>
            <a:off x="1347788" y="4643438"/>
            <a:ext cx="21209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3" name="Picture 5" descr="degrau"/>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47788" y="1993900"/>
            <a:ext cx="21209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6" descr="pulso"/>
          <p:cNvPicPr>
            <a:picLocks noChangeAspect="1" noChangeArrowheads="1"/>
          </p:cNvPicPr>
          <p:nvPr/>
        </p:nvPicPr>
        <p:blipFill rotWithShape="1">
          <a:blip r:embed="rId6">
            <a:extLst>
              <a:ext uri="{28A0092B-C50C-407E-A947-70E740481C1C}">
                <a14:useLocalDpi xmlns:a14="http://schemas.microsoft.com/office/drawing/2010/main"/>
              </a:ext>
            </a:extLst>
          </a:blip>
          <a:srcRect b="8515"/>
          <a:stretch/>
        </p:blipFill>
        <p:spPr bwMode="auto">
          <a:xfrm>
            <a:off x="5140325" y="4643438"/>
            <a:ext cx="26416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7575" name="Text Box 7"/>
          <p:cNvSpPr txBox="1">
            <a:spLocks noChangeArrowheads="1"/>
          </p:cNvSpPr>
          <p:nvPr/>
        </p:nvSpPr>
        <p:spPr bwMode="auto">
          <a:xfrm>
            <a:off x="1749425" y="1631460"/>
            <a:ext cx="15568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n-US" dirty="0"/>
              <a:t>degrau (</a:t>
            </a:r>
            <a:r>
              <a:rPr lang="pt-BR" altLang="en-US" dirty="0" err="1"/>
              <a:t>step</a:t>
            </a:r>
            <a:r>
              <a:rPr lang="pt-BR" altLang="en-US" dirty="0"/>
              <a:t>)</a:t>
            </a:r>
            <a:endParaRPr lang="en-US" altLang="en-US" dirty="0"/>
          </a:p>
        </p:txBody>
      </p:sp>
      <p:sp>
        <p:nvSpPr>
          <p:cNvPr id="237576" name="Text Box 8"/>
          <p:cNvSpPr txBox="1">
            <a:spLocks noChangeArrowheads="1"/>
          </p:cNvSpPr>
          <p:nvPr/>
        </p:nvSpPr>
        <p:spPr bwMode="auto">
          <a:xfrm>
            <a:off x="5708650" y="1682967"/>
            <a:ext cx="15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n-US" dirty="0"/>
              <a:t>rampa (</a:t>
            </a:r>
            <a:r>
              <a:rPr lang="pt-BR" altLang="en-US" dirty="0" err="1"/>
              <a:t>ramp</a:t>
            </a:r>
            <a:r>
              <a:rPr lang="pt-BR" altLang="en-US" dirty="0"/>
              <a:t>)</a:t>
            </a:r>
            <a:endParaRPr lang="en-US" altLang="en-US" dirty="0"/>
          </a:p>
        </p:txBody>
      </p:sp>
      <p:sp>
        <p:nvSpPr>
          <p:cNvPr id="237577" name="Text Box 9"/>
          <p:cNvSpPr txBox="1">
            <a:spLocks noChangeArrowheads="1"/>
          </p:cNvSpPr>
          <p:nvPr/>
        </p:nvSpPr>
        <p:spPr bwMode="auto">
          <a:xfrm>
            <a:off x="1749425" y="4270116"/>
            <a:ext cx="13644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n-US" dirty="0"/>
              <a:t>cume (</a:t>
            </a:r>
            <a:r>
              <a:rPr lang="pt-BR" altLang="en-US" dirty="0" err="1"/>
              <a:t>roof</a:t>
            </a:r>
            <a:r>
              <a:rPr lang="pt-BR" altLang="en-US" dirty="0"/>
              <a:t>)</a:t>
            </a:r>
            <a:endParaRPr lang="en-US" altLang="en-US" dirty="0"/>
          </a:p>
        </p:txBody>
      </p:sp>
      <p:sp>
        <p:nvSpPr>
          <p:cNvPr id="237578" name="Text Box 10"/>
          <p:cNvSpPr txBox="1">
            <a:spLocks noChangeArrowheads="1"/>
          </p:cNvSpPr>
          <p:nvPr/>
        </p:nvSpPr>
        <p:spPr bwMode="auto">
          <a:xfrm>
            <a:off x="5632450" y="4251341"/>
            <a:ext cx="1736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n-US" dirty="0"/>
              <a:t>impulso (</a:t>
            </a:r>
            <a:r>
              <a:rPr lang="pt-BR" altLang="en-US" dirty="0" err="1"/>
              <a:t>spike</a:t>
            </a:r>
            <a:r>
              <a:rPr lang="pt-BR" altLang="en-US" dirty="0"/>
              <a:t>)</a:t>
            </a:r>
            <a:endParaRPr lang="en-US" altLang="en-US" dirty="0"/>
          </a:p>
        </p:txBody>
      </p:sp>
    </p:spTree>
    <p:extLst>
      <p:ext uri="{BB962C8B-B14F-4D97-AF65-F5344CB8AC3E}">
        <p14:creationId xmlns:p14="http://schemas.microsoft.com/office/powerpoint/2010/main" val="262493265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pPr eaLnBrk="1" hangingPunct="1"/>
            <a:r>
              <a:rPr lang="pt-BR" altLang="en-US" sz="2800"/>
              <a:t>Gráfico sem e com ruído</a:t>
            </a:r>
            <a:endParaRPr lang="en-US" altLang="en-US" sz="2800"/>
          </a:p>
        </p:txBody>
      </p:sp>
      <p:sp>
        <p:nvSpPr>
          <p:cNvPr id="238595" name="Freeform 3"/>
          <p:cNvSpPr>
            <a:spLocks/>
          </p:cNvSpPr>
          <p:nvPr/>
        </p:nvSpPr>
        <p:spPr bwMode="auto">
          <a:xfrm>
            <a:off x="5316538" y="1706563"/>
            <a:ext cx="3408362" cy="752475"/>
          </a:xfrm>
          <a:custGeom>
            <a:avLst/>
            <a:gdLst>
              <a:gd name="T0" fmla="*/ 0 w 2236"/>
              <a:gd name="T1" fmla="*/ 2147483647 h 494"/>
              <a:gd name="T2" fmla="*/ 2147483647 w 2236"/>
              <a:gd name="T3" fmla="*/ 2147483647 h 494"/>
              <a:gd name="T4" fmla="*/ 2147483647 w 2236"/>
              <a:gd name="T5" fmla="*/ 2147483647 h 494"/>
              <a:gd name="T6" fmla="*/ 2147483647 w 2236"/>
              <a:gd name="T7" fmla="*/ 2147483647 h 494"/>
              <a:gd name="T8" fmla="*/ 2147483647 w 2236"/>
              <a:gd name="T9" fmla="*/ 2147483647 h 494"/>
              <a:gd name="T10" fmla="*/ 2147483647 w 2236"/>
              <a:gd name="T11" fmla="*/ 2147483647 h 494"/>
              <a:gd name="T12" fmla="*/ 2147483647 w 2236"/>
              <a:gd name="T13" fmla="*/ 2147483647 h 494"/>
              <a:gd name="T14" fmla="*/ 2147483647 w 2236"/>
              <a:gd name="T15" fmla="*/ 2147483647 h 494"/>
              <a:gd name="T16" fmla="*/ 2147483647 w 2236"/>
              <a:gd name="T17" fmla="*/ 2147483647 h 494"/>
              <a:gd name="T18" fmla="*/ 2147483647 w 2236"/>
              <a:gd name="T19" fmla="*/ 2147483647 h 494"/>
              <a:gd name="T20" fmla="*/ 2147483647 w 2236"/>
              <a:gd name="T21" fmla="*/ 2147483647 h 494"/>
              <a:gd name="T22" fmla="*/ 2147483647 w 2236"/>
              <a:gd name="T23" fmla="*/ 2147483647 h 494"/>
              <a:gd name="T24" fmla="*/ 2147483647 w 2236"/>
              <a:gd name="T25" fmla="*/ 2147483647 h 494"/>
              <a:gd name="T26" fmla="*/ 2147483647 w 2236"/>
              <a:gd name="T27" fmla="*/ 0 h 494"/>
              <a:gd name="T28" fmla="*/ 2147483647 w 2236"/>
              <a:gd name="T29" fmla="*/ 2147483647 h 494"/>
              <a:gd name="T30" fmla="*/ 2147483647 w 2236"/>
              <a:gd name="T31" fmla="*/ 2147483647 h 494"/>
              <a:gd name="T32" fmla="*/ 2147483647 w 2236"/>
              <a:gd name="T33" fmla="*/ 2147483647 h 494"/>
              <a:gd name="T34" fmla="*/ 2147483647 w 2236"/>
              <a:gd name="T35" fmla="*/ 2147483647 h 494"/>
              <a:gd name="T36" fmla="*/ 2147483647 w 2236"/>
              <a:gd name="T37" fmla="*/ 2147483647 h 494"/>
              <a:gd name="T38" fmla="*/ 2147483647 w 2236"/>
              <a:gd name="T39" fmla="*/ 2147483647 h 494"/>
              <a:gd name="T40" fmla="*/ 2147483647 w 2236"/>
              <a:gd name="T41" fmla="*/ 2147483647 h 494"/>
              <a:gd name="T42" fmla="*/ 2147483647 w 2236"/>
              <a:gd name="T43" fmla="*/ 2147483647 h 494"/>
              <a:gd name="T44" fmla="*/ 2147483647 w 2236"/>
              <a:gd name="T45" fmla="*/ 2147483647 h 494"/>
              <a:gd name="T46" fmla="*/ 2147483647 w 2236"/>
              <a:gd name="T47" fmla="*/ 2147483647 h 494"/>
              <a:gd name="T48" fmla="*/ 2147483647 w 2236"/>
              <a:gd name="T49" fmla="*/ 2147483647 h 494"/>
              <a:gd name="T50" fmla="*/ 2147483647 w 2236"/>
              <a:gd name="T51" fmla="*/ 2147483647 h 494"/>
              <a:gd name="T52" fmla="*/ 2147483647 w 2236"/>
              <a:gd name="T53" fmla="*/ 2147483647 h 494"/>
              <a:gd name="T54" fmla="*/ 2147483647 w 2236"/>
              <a:gd name="T55" fmla="*/ 2147483647 h 494"/>
              <a:gd name="T56" fmla="*/ 2147483647 w 2236"/>
              <a:gd name="T57" fmla="*/ 2147483647 h 494"/>
              <a:gd name="T58" fmla="*/ 2147483647 w 2236"/>
              <a:gd name="T59" fmla="*/ 2147483647 h 494"/>
              <a:gd name="T60" fmla="*/ 2147483647 w 2236"/>
              <a:gd name="T61" fmla="*/ 2147483647 h 494"/>
              <a:gd name="T62" fmla="*/ 2147483647 w 2236"/>
              <a:gd name="T63" fmla="*/ 2147483647 h 494"/>
              <a:gd name="T64" fmla="*/ 2147483647 w 2236"/>
              <a:gd name="T65" fmla="*/ 2147483647 h 494"/>
              <a:gd name="T66" fmla="*/ 2147483647 w 2236"/>
              <a:gd name="T67" fmla="*/ 2147483647 h 494"/>
              <a:gd name="T68" fmla="*/ 2147483647 w 2236"/>
              <a:gd name="T69" fmla="*/ 2147483647 h 494"/>
              <a:gd name="T70" fmla="*/ 2147483647 w 2236"/>
              <a:gd name="T71" fmla="*/ 2147483647 h 494"/>
              <a:gd name="T72" fmla="*/ 2147483647 w 2236"/>
              <a:gd name="T73" fmla="*/ 2147483647 h 494"/>
              <a:gd name="T74" fmla="*/ 2147483647 w 2236"/>
              <a:gd name="T75" fmla="*/ 2147483647 h 494"/>
              <a:gd name="T76" fmla="*/ 2147483647 w 2236"/>
              <a:gd name="T77" fmla="*/ 2147483647 h 494"/>
              <a:gd name="T78" fmla="*/ 2147483647 w 2236"/>
              <a:gd name="T79" fmla="*/ 2147483647 h 494"/>
              <a:gd name="T80" fmla="*/ 2147483647 w 2236"/>
              <a:gd name="T81" fmla="*/ 2147483647 h 494"/>
              <a:gd name="T82" fmla="*/ 2147483647 w 2236"/>
              <a:gd name="T83" fmla="*/ 2147483647 h 494"/>
              <a:gd name="T84" fmla="*/ 2147483647 w 2236"/>
              <a:gd name="T85" fmla="*/ 2147483647 h 494"/>
              <a:gd name="T86" fmla="*/ 2147483647 w 2236"/>
              <a:gd name="T87" fmla="*/ 2147483647 h 494"/>
              <a:gd name="T88" fmla="*/ 2147483647 w 2236"/>
              <a:gd name="T89" fmla="*/ 2147483647 h 494"/>
              <a:gd name="T90" fmla="*/ 2147483647 w 2236"/>
              <a:gd name="T91" fmla="*/ 2147483647 h 494"/>
              <a:gd name="T92" fmla="*/ 2147483647 w 2236"/>
              <a:gd name="T93" fmla="*/ 2147483647 h 494"/>
              <a:gd name="T94" fmla="*/ 2147483647 w 2236"/>
              <a:gd name="T95" fmla="*/ 2147483647 h 494"/>
              <a:gd name="T96" fmla="*/ 2147483647 w 2236"/>
              <a:gd name="T97" fmla="*/ 2147483647 h 494"/>
              <a:gd name="T98" fmla="*/ 2147483647 w 2236"/>
              <a:gd name="T99" fmla="*/ 2147483647 h 4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94"/>
              <a:gd name="T152" fmla="*/ 2236 w 2236"/>
              <a:gd name="T153" fmla="*/ 494 h 4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94">
                <a:moveTo>
                  <a:pt x="0" y="56"/>
                </a:moveTo>
                <a:lnTo>
                  <a:pt x="44" y="44"/>
                </a:lnTo>
                <a:lnTo>
                  <a:pt x="94" y="44"/>
                </a:lnTo>
                <a:lnTo>
                  <a:pt x="138" y="44"/>
                </a:lnTo>
                <a:lnTo>
                  <a:pt x="181" y="50"/>
                </a:lnTo>
                <a:lnTo>
                  <a:pt x="225" y="63"/>
                </a:lnTo>
                <a:lnTo>
                  <a:pt x="275" y="13"/>
                </a:lnTo>
                <a:lnTo>
                  <a:pt x="319" y="44"/>
                </a:lnTo>
                <a:lnTo>
                  <a:pt x="363" y="50"/>
                </a:lnTo>
                <a:lnTo>
                  <a:pt x="413" y="50"/>
                </a:lnTo>
                <a:lnTo>
                  <a:pt x="456" y="69"/>
                </a:lnTo>
                <a:lnTo>
                  <a:pt x="500" y="50"/>
                </a:lnTo>
                <a:lnTo>
                  <a:pt x="550" y="38"/>
                </a:lnTo>
                <a:lnTo>
                  <a:pt x="594" y="0"/>
                </a:lnTo>
                <a:lnTo>
                  <a:pt x="637" y="44"/>
                </a:lnTo>
                <a:lnTo>
                  <a:pt x="687" y="56"/>
                </a:lnTo>
                <a:lnTo>
                  <a:pt x="731" y="25"/>
                </a:lnTo>
                <a:lnTo>
                  <a:pt x="775" y="31"/>
                </a:lnTo>
                <a:lnTo>
                  <a:pt x="825" y="6"/>
                </a:lnTo>
                <a:lnTo>
                  <a:pt x="868" y="56"/>
                </a:lnTo>
                <a:lnTo>
                  <a:pt x="912" y="50"/>
                </a:lnTo>
                <a:lnTo>
                  <a:pt x="962" y="44"/>
                </a:lnTo>
                <a:lnTo>
                  <a:pt x="1006" y="75"/>
                </a:lnTo>
                <a:lnTo>
                  <a:pt x="1050" y="56"/>
                </a:lnTo>
                <a:lnTo>
                  <a:pt x="1100" y="38"/>
                </a:lnTo>
                <a:lnTo>
                  <a:pt x="1143" y="487"/>
                </a:lnTo>
                <a:lnTo>
                  <a:pt x="1187" y="487"/>
                </a:lnTo>
                <a:lnTo>
                  <a:pt x="1231" y="481"/>
                </a:lnTo>
                <a:lnTo>
                  <a:pt x="1281" y="456"/>
                </a:lnTo>
                <a:lnTo>
                  <a:pt x="1324" y="462"/>
                </a:lnTo>
                <a:lnTo>
                  <a:pt x="1368" y="462"/>
                </a:lnTo>
                <a:lnTo>
                  <a:pt x="1418" y="456"/>
                </a:lnTo>
                <a:lnTo>
                  <a:pt x="1462" y="450"/>
                </a:lnTo>
                <a:lnTo>
                  <a:pt x="1506" y="469"/>
                </a:lnTo>
                <a:lnTo>
                  <a:pt x="1556" y="469"/>
                </a:lnTo>
                <a:lnTo>
                  <a:pt x="1599" y="487"/>
                </a:lnTo>
                <a:lnTo>
                  <a:pt x="1643" y="462"/>
                </a:lnTo>
                <a:lnTo>
                  <a:pt x="1693" y="456"/>
                </a:lnTo>
                <a:lnTo>
                  <a:pt x="1737" y="481"/>
                </a:lnTo>
                <a:lnTo>
                  <a:pt x="1780" y="462"/>
                </a:lnTo>
                <a:lnTo>
                  <a:pt x="1830" y="456"/>
                </a:lnTo>
                <a:lnTo>
                  <a:pt x="1874" y="469"/>
                </a:lnTo>
                <a:lnTo>
                  <a:pt x="1918" y="481"/>
                </a:lnTo>
                <a:lnTo>
                  <a:pt x="1968" y="494"/>
                </a:lnTo>
                <a:lnTo>
                  <a:pt x="2012" y="469"/>
                </a:lnTo>
                <a:lnTo>
                  <a:pt x="2055" y="469"/>
                </a:lnTo>
                <a:lnTo>
                  <a:pt x="2099" y="456"/>
                </a:lnTo>
                <a:lnTo>
                  <a:pt x="2149" y="456"/>
                </a:lnTo>
                <a:lnTo>
                  <a:pt x="2193" y="481"/>
                </a:lnTo>
                <a:lnTo>
                  <a:pt x="2236" y="425"/>
                </a:lnTo>
              </a:path>
            </a:pathLst>
          </a:custGeom>
          <a:noFill/>
          <a:ln w="28575">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596" name="Freeform 4"/>
          <p:cNvSpPr>
            <a:spLocks/>
          </p:cNvSpPr>
          <p:nvPr/>
        </p:nvSpPr>
        <p:spPr bwMode="auto">
          <a:xfrm>
            <a:off x="5316538" y="3140075"/>
            <a:ext cx="3408362" cy="752475"/>
          </a:xfrm>
          <a:custGeom>
            <a:avLst/>
            <a:gdLst>
              <a:gd name="T0" fmla="*/ 0 w 2236"/>
              <a:gd name="T1" fmla="*/ 2147483647 h 494"/>
              <a:gd name="T2" fmla="*/ 2147483647 w 2236"/>
              <a:gd name="T3" fmla="*/ 2147483647 h 494"/>
              <a:gd name="T4" fmla="*/ 2147483647 w 2236"/>
              <a:gd name="T5" fmla="*/ 2147483647 h 494"/>
              <a:gd name="T6" fmla="*/ 2147483647 w 2236"/>
              <a:gd name="T7" fmla="*/ 2147483647 h 494"/>
              <a:gd name="T8" fmla="*/ 2147483647 w 2236"/>
              <a:gd name="T9" fmla="*/ 2147483647 h 494"/>
              <a:gd name="T10" fmla="*/ 2147483647 w 2236"/>
              <a:gd name="T11" fmla="*/ 2147483647 h 494"/>
              <a:gd name="T12" fmla="*/ 2147483647 w 2236"/>
              <a:gd name="T13" fmla="*/ 2147483647 h 494"/>
              <a:gd name="T14" fmla="*/ 2147483647 w 2236"/>
              <a:gd name="T15" fmla="*/ 2147483647 h 494"/>
              <a:gd name="T16" fmla="*/ 2147483647 w 2236"/>
              <a:gd name="T17" fmla="*/ 2147483647 h 494"/>
              <a:gd name="T18" fmla="*/ 2147483647 w 2236"/>
              <a:gd name="T19" fmla="*/ 2147483647 h 494"/>
              <a:gd name="T20" fmla="*/ 2147483647 w 2236"/>
              <a:gd name="T21" fmla="*/ 2147483647 h 494"/>
              <a:gd name="T22" fmla="*/ 2147483647 w 2236"/>
              <a:gd name="T23" fmla="*/ 2147483647 h 494"/>
              <a:gd name="T24" fmla="*/ 2147483647 w 2236"/>
              <a:gd name="T25" fmla="*/ 2147483647 h 494"/>
              <a:gd name="T26" fmla="*/ 2147483647 w 2236"/>
              <a:gd name="T27" fmla="*/ 0 h 494"/>
              <a:gd name="T28" fmla="*/ 2147483647 w 2236"/>
              <a:gd name="T29" fmla="*/ 2147483647 h 494"/>
              <a:gd name="T30" fmla="*/ 2147483647 w 2236"/>
              <a:gd name="T31" fmla="*/ 2147483647 h 494"/>
              <a:gd name="T32" fmla="*/ 2147483647 w 2236"/>
              <a:gd name="T33" fmla="*/ 2147483647 h 494"/>
              <a:gd name="T34" fmla="*/ 2147483647 w 2236"/>
              <a:gd name="T35" fmla="*/ 2147483647 h 494"/>
              <a:gd name="T36" fmla="*/ 2147483647 w 2236"/>
              <a:gd name="T37" fmla="*/ 2147483647 h 494"/>
              <a:gd name="T38" fmla="*/ 2147483647 w 2236"/>
              <a:gd name="T39" fmla="*/ 2147483647 h 494"/>
              <a:gd name="T40" fmla="*/ 2147483647 w 2236"/>
              <a:gd name="T41" fmla="*/ 2147483647 h 494"/>
              <a:gd name="T42" fmla="*/ 2147483647 w 2236"/>
              <a:gd name="T43" fmla="*/ 2147483647 h 494"/>
              <a:gd name="T44" fmla="*/ 2147483647 w 2236"/>
              <a:gd name="T45" fmla="*/ 2147483647 h 494"/>
              <a:gd name="T46" fmla="*/ 2147483647 w 2236"/>
              <a:gd name="T47" fmla="*/ 2147483647 h 494"/>
              <a:gd name="T48" fmla="*/ 2147483647 w 2236"/>
              <a:gd name="T49" fmla="*/ 2147483647 h 494"/>
              <a:gd name="T50" fmla="*/ 2147483647 w 2236"/>
              <a:gd name="T51" fmla="*/ 2147483647 h 494"/>
              <a:gd name="T52" fmla="*/ 2147483647 w 2236"/>
              <a:gd name="T53" fmla="*/ 2147483647 h 494"/>
              <a:gd name="T54" fmla="*/ 2147483647 w 2236"/>
              <a:gd name="T55" fmla="*/ 2147483647 h 494"/>
              <a:gd name="T56" fmla="*/ 2147483647 w 2236"/>
              <a:gd name="T57" fmla="*/ 2147483647 h 494"/>
              <a:gd name="T58" fmla="*/ 2147483647 w 2236"/>
              <a:gd name="T59" fmla="*/ 2147483647 h 494"/>
              <a:gd name="T60" fmla="*/ 2147483647 w 2236"/>
              <a:gd name="T61" fmla="*/ 2147483647 h 494"/>
              <a:gd name="T62" fmla="*/ 2147483647 w 2236"/>
              <a:gd name="T63" fmla="*/ 2147483647 h 494"/>
              <a:gd name="T64" fmla="*/ 2147483647 w 2236"/>
              <a:gd name="T65" fmla="*/ 2147483647 h 494"/>
              <a:gd name="T66" fmla="*/ 2147483647 w 2236"/>
              <a:gd name="T67" fmla="*/ 2147483647 h 494"/>
              <a:gd name="T68" fmla="*/ 2147483647 w 2236"/>
              <a:gd name="T69" fmla="*/ 2147483647 h 494"/>
              <a:gd name="T70" fmla="*/ 2147483647 w 2236"/>
              <a:gd name="T71" fmla="*/ 2147483647 h 494"/>
              <a:gd name="T72" fmla="*/ 2147483647 w 2236"/>
              <a:gd name="T73" fmla="*/ 2147483647 h 494"/>
              <a:gd name="T74" fmla="*/ 2147483647 w 2236"/>
              <a:gd name="T75" fmla="*/ 2147483647 h 494"/>
              <a:gd name="T76" fmla="*/ 2147483647 w 2236"/>
              <a:gd name="T77" fmla="*/ 2147483647 h 494"/>
              <a:gd name="T78" fmla="*/ 2147483647 w 2236"/>
              <a:gd name="T79" fmla="*/ 2147483647 h 494"/>
              <a:gd name="T80" fmla="*/ 2147483647 w 2236"/>
              <a:gd name="T81" fmla="*/ 2147483647 h 494"/>
              <a:gd name="T82" fmla="*/ 2147483647 w 2236"/>
              <a:gd name="T83" fmla="*/ 2147483647 h 494"/>
              <a:gd name="T84" fmla="*/ 2147483647 w 2236"/>
              <a:gd name="T85" fmla="*/ 2147483647 h 494"/>
              <a:gd name="T86" fmla="*/ 2147483647 w 2236"/>
              <a:gd name="T87" fmla="*/ 2147483647 h 494"/>
              <a:gd name="T88" fmla="*/ 2147483647 w 2236"/>
              <a:gd name="T89" fmla="*/ 2147483647 h 494"/>
              <a:gd name="T90" fmla="*/ 2147483647 w 2236"/>
              <a:gd name="T91" fmla="*/ 2147483647 h 494"/>
              <a:gd name="T92" fmla="*/ 2147483647 w 2236"/>
              <a:gd name="T93" fmla="*/ 2147483647 h 494"/>
              <a:gd name="T94" fmla="*/ 2147483647 w 2236"/>
              <a:gd name="T95" fmla="*/ 2147483647 h 494"/>
              <a:gd name="T96" fmla="*/ 2147483647 w 2236"/>
              <a:gd name="T97" fmla="*/ 2147483647 h 494"/>
              <a:gd name="T98" fmla="*/ 2147483647 w 2236"/>
              <a:gd name="T99" fmla="*/ 2147483647 h 4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94"/>
              <a:gd name="T152" fmla="*/ 2236 w 2236"/>
              <a:gd name="T153" fmla="*/ 494 h 4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94">
                <a:moveTo>
                  <a:pt x="0" y="56"/>
                </a:moveTo>
                <a:lnTo>
                  <a:pt x="44" y="44"/>
                </a:lnTo>
                <a:lnTo>
                  <a:pt x="94" y="44"/>
                </a:lnTo>
                <a:lnTo>
                  <a:pt x="138" y="44"/>
                </a:lnTo>
                <a:lnTo>
                  <a:pt x="181" y="50"/>
                </a:lnTo>
                <a:lnTo>
                  <a:pt x="225" y="63"/>
                </a:lnTo>
                <a:lnTo>
                  <a:pt x="275" y="13"/>
                </a:lnTo>
                <a:lnTo>
                  <a:pt x="319" y="44"/>
                </a:lnTo>
                <a:lnTo>
                  <a:pt x="363" y="50"/>
                </a:lnTo>
                <a:lnTo>
                  <a:pt x="413" y="50"/>
                </a:lnTo>
                <a:lnTo>
                  <a:pt x="456" y="69"/>
                </a:lnTo>
                <a:lnTo>
                  <a:pt x="500" y="50"/>
                </a:lnTo>
                <a:lnTo>
                  <a:pt x="550" y="38"/>
                </a:lnTo>
                <a:lnTo>
                  <a:pt x="594" y="0"/>
                </a:lnTo>
                <a:lnTo>
                  <a:pt x="637" y="44"/>
                </a:lnTo>
                <a:lnTo>
                  <a:pt x="687" y="56"/>
                </a:lnTo>
                <a:lnTo>
                  <a:pt x="731" y="25"/>
                </a:lnTo>
                <a:lnTo>
                  <a:pt x="775" y="31"/>
                </a:lnTo>
                <a:lnTo>
                  <a:pt x="825" y="6"/>
                </a:lnTo>
                <a:lnTo>
                  <a:pt x="868" y="56"/>
                </a:lnTo>
                <a:lnTo>
                  <a:pt x="912" y="50"/>
                </a:lnTo>
                <a:lnTo>
                  <a:pt x="962" y="56"/>
                </a:lnTo>
                <a:lnTo>
                  <a:pt x="1006" y="100"/>
                </a:lnTo>
                <a:lnTo>
                  <a:pt x="1050" y="113"/>
                </a:lnTo>
                <a:lnTo>
                  <a:pt x="1100" y="144"/>
                </a:lnTo>
                <a:lnTo>
                  <a:pt x="1143" y="238"/>
                </a:lnTo>
                <a:lnTo>
                  <a:pt x="1187" y="306"/>
                </a:lnTo>
                <a:lnTo>
                  <a:pt x="1231" y="369"/>
                </a:lnTo>
                <a:lnTo>
                  <a:pt x="1281" y="394"/>
                </a:lnTo>
                <a:lnTo>
                  <a:pt x="1324" y="437"/>
                </a:lnTo>
                <a:lnTo>
                  <a:pt x="1368" y="462"/>
                </a:lnTo>
                <a:lnTo>
                  <a:pt x="1418" y="456"/>
                </a:lnTo>
                <a:lnTo>
                  <a:pt x="1462" y="450"/>
                </a:lnTo>
                <a:lnTo>
                  <a:pt x="1506" y="469"/>
                </a:lnTo>
                <a:lnTo>
                  <a:pt x="1556" y="469"/>
                </a:lnTo>
                <a:lnTo>
                  <a:pt x="1599" y="487"/>
                </a:lnTo>
                <a:lnTo>
                  <a:pt x="1643" y="462"/>
                </a:lnTo>
                <a:lnTo>
                  <a:pt x="1693" y="456"/>
                </a:lnTo>
                <a:lnTo>
                  <a:pt x="1737" y="481"/>
                </a:lnTo>
                <a:lnTo>
                  <a:pt x="1780" y="462"/>
                </a:lnTo>
                <a:lnTo>
                  <a:pt x="1830" y="456"/>
                </a:lnTo>
                <a:lnTo>
                  <a:pt x="1874" y="469"/>
                </a:lnTo>
                <a:lnTo>
                  <a:pt x="1918" y="481"/>
                </a:lnTo>
                <a:lnTo>
                  <a:pt x="1968" y="494"/>
                </a:lnTo>
                <a:lnTo>
                  <a:pt x="2012" y="469"/>
                </a:lnTo>
                <a:lnTo>
                  <a:pt x="2055" y="469"/>
                </a:lnTo>
                <a:lnTo>
                  <a:pt x="2099" y="456"/>
                </a:lnTo>
                <a:lnTo>
                  <a:pt x="2149" y="456"/>
                </a:lnTo>
                <a:lnTo>
                  <a:pt x="2193" y="481"/>
                </a:lnTo>
                <a:lnTo>
                  <a:pt x="2236" y="425"/>
                </a:lnTo>
              </a:path>
            </a:pathLst>
          </a:custGeom>
          <a:noFill/>
          <a:ln w="28575">
            <a:solidFill>
              <a:srgbClr val="CC33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597" name="Freeform 5"/>
          <p:cNvSpPr>
            <a:spLocks/>
          </p:cNvSpPr>
          <p:nvPr/>
        </p:nvSpPr>
        <p:spPr bwMode="auto">
          <a:xfrm>
            <a:off x="5278438" y="4279900"/>
            <a:ext cx="3408362" cy="1000125"/>
          </a:xfrm>
          <a:custGeom>
            <a:avLst/>
            <a:gdLst>
              <a:gd name="T0" fmla="*/ 0 w 2236"/>
              <a:gd name="T1" fmla="*/ 2147483647 h 656"/>
              <a:gd name="T2" fmla="*/ 2147483647 w 2236"/>
              <a:gd name="T3" fmla="*/ 2147483647 h 656"/>
              <a:gd name="T4" fmla="*/ 2147483647 w 2236"/>
              <a:gd name="T5" fmla="*/ 2147483647 h 656"/>
              <a:gd name="T6" fmla="*/ 2147483647 w 2236"/>
              <a:gd name="T7" fmla="*/ 2147483647 h 656"/>
              <a:gd name="T8" fmla="*/ 2147483647 w 2236"/>
              <a:gd name="T9" fmla="*/ 2147483647 h 656"/>
              <a:gd name="T10" fmla="*/ 2147483647 w 2236"/>
              <a:gd name="T11" fmla="*/ 2147483647 h 656"/>
              <a:gd name="T12" fmla="*/ 2147483647 w 2236"/>
              <a:gd name="T13" fmla="*/ 2147483647 h 656"/>
              <a:gd name="T14" fmla="*/ 2147483647 w 2236"/>
              <a:gd name="T15" fmla="*/ 2147483647 h 656"/>
              <a:gd name="T16" fmla="*/ 2147483647 w 2236"/>
              <a:gd name="T17" fmla="*/ 2147483647 h 656"/>
              <a:gd name="T18" fmla="*/ 2147483647 w 2236"/>
              <a:gd name="T19" fmla="*/ 2147483647 h 656"/>
              <a:gd name="T20" fmla="*/ 2147483647 w 2236"/>
              <a:gd name="T21" fmla="*/ 2147483647 h 656"/>
              <a:gd name="T22" fmla="*/ 2147483647 w 2236"/>
              <a:gd name="T23" fmla="*/ 2147483647 h 656"/>
              <a:gd name="T24" fmla="*/ 2147483647 w 2236"/>
              <a:gd name="T25" fmla="*/ 2147483647 h 656"/>
              <a:gd name="T26" fmla="*/ 2147483647 w 2236"/>
              <a:gd name="T27" fmla="*/ 2147483647 h 656"/>
              <a:gd name="T28" fmla="*/ 2147483647 w 2236"/>
              <a:gd name="T29" fmla="*/ 2147483647 h 656"/>
              <a:gd name="T30" fmla="*/ 2147483647 w 2236"/>
              <a:gd name="T31" fmla="*/ 2147483647 h 656"/>
              <a:gd name="T32" fmla="*/ 2147483647 w 2236"/>
              <a:gd name="T33" fmla="*/ 2147483647 h 656"/>
              <a:gd name="T34" fmla="*/ 2147483647 w 2236"/>
              <a:gd name="T35" fmla="*/ 2147483647 h 656"/>
              <a:gd name="T36" fmla="*/ 2147483647 w 2236"/>
              <a:gd name="T37" fmla="*/ 2147483647 h 656"/>
              <a:gd name="T38" fmla="*/ 2147483647 w 2236"/>
              <a:gd name="T39" fmla="*/ 2147483647 h 656"/>
              <a:gd name="T40" fmla="*/ 2147483647 w 2236"/>
              <a:gd name="T41" fmla="*/ 2147483647 h 656"/>
              <a:gd name="T42" fmla="*/ 2147483647 w 2236"/>
              <a:gd name="T43" fmla="*/ 2147483647 h 656"/>
              <a:gd name="T44" fmla="*/ 2147483647 w 2236"/>
              <a:gd name="T45" fmla="*/ 2147483647 h 656"/>
              <a:gd name="T46" fmla="*/ 2147483647 w 2236"/>
              <a:gd name="T47" fmla="*/ 2147483647 h 656"/>
              <a:gd name="T48" fmla="*/ 2147483647 w 2236"/>
              <a:gd name="T49" fmla="*/ 0 h 656"/>
              <a:gd name="T50" fmla="*/ 2147483647 w 2236"/>
              <a:gd name="T51" fmla="*/ 2147483647 h 656"/>
              <a:gd name="T52" fmla="*/ 2147483647 w 2236"/>
              <a:gd name="T53" fmla="*/ 2147483647 h 656"/>
              <a:gd name="T54" fmla="*/ 2147483647 w 2236"/>
              <a:gd name="T55" fmla="*/ 2147483647 h 656"/>
              <a:gd name="T56" fmla="*/ 2147483647 w 2236"/>
              <a:gd name="T57" fmla="*/ 2147483647 h 656"/>
              <a:gd name="T58" fmla="*/ 2147483647 w 2236"/>
              <a:gd name="T59" fmla="*/ 2147483647 h 656"/>
              <a:gd name="T60" fmla="*/ 2147483647 w 2236"/>
              <a:gd name="T61" fmla="*/ 2147483647 h 656"/>
              <a:gd name="T62" fmla="*/ 2147483647 w 2236"/>
              <a:gd name="T63" fmla="*/ 2147483647 h 656"/>
              <a:gd name="T64" fmla="*/ 2147483647 w 2236"/>
              <a:gd name="T65" fmla="*/ 2147483647 h 656"/>
              <a:gd name="T66" fmla="*/ 2147483647 w 2236"/>
              <a:gd name="T67" fmla="*/ 2147483647 h 656"/>
              <a:gd name="T68" fmla="*/ 2147483647 w 2236"/>
              <a:gd name="T69" fmla="*/ 2147483647 h 656"/>
              <a:gd name="T70" fmla="*/ 2147483647 w 2236"/>
              <a:gd name="T71" fmla="*/ 2147483647 h 656"/>
              <a:gd name="T72" fmla="*/ 2147483647 w 2236"/>
              <a:gd name="T73" fmla="*/ 2147483647 h 656"/>
              <a:gd name="T74" fmla="*/ 2147483647 w 2236"/>
              <a:gd name="T75" fmla="*/ 2147483647 h 656"/>
              <a:gd name="T76" fmla="*/ 2147483647 w 2236"/>
              <a:gd name="T77" fmla="*/ 2147483647 h 656"/>
              <a:gd name="T78" fmla="*/ 2147483647 w 2236"/>
              <a:gd name="T79" fmla="*/ 2147483647 h 656"/>
              <a:gd name="T80" fmla="*/ 2147483647 w 2236"/>
              <a:gd name="T81" fmla="*/ 2147483647 h 656"/>
              <a:gd name="T82" fmla="*/ 2147483647 w 2236"/>
              <a:gd name="T83" fmla="*/ 2147483647 h 656"/>
              <a:gd name="T84" fmla="*/ 2147483647 w 2236"/>
              <a:gd name="T85" fmla="*/ 2147483647 h 656"/>
              <a:gd name="T86" fmla="*/ 2147483647 w 2236"/>
              <a:gd name="T87" fmla="*/ 2147483647 h 656"/>
              <a:gd name="T88" fmla="*/ 2147483647 w 2236"/>
              <a:gd name="T89" fmla="*/ 2147483647 h 656"/>
              <a:gd name="T90" fmla="*/ 2147483647 w 2236"/>
              <a:gd name="T91" fmla="*/ 2147483647 h 656"/>
              <a:gd name="T92" fmla="*/ 2147483647 w 2236"/>
              <a:gd name="T93" fmla="*/ 2147483647 h 656"/>
              <a:gd name="T94" fmla="*/ 2147483647 w 2236"/>
              <a:gd name="T95" fmla="*/ 2147483647 h 656"/>
              <a:gd name="T96" fmla="*/ 2147483647 w 2236"/>
              <a:gd name="T97" fmla="*/ 2147483647 h 656"/>
              <a:gd name="T98" fmla="*/ 2147483647 w 2236"/>
              <a:gd name="T99" fmla="*/ 2147483647 h 6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656"/>
              <a:gd name="T152" fmla="*/ 2236 w 2236"/>
              <a:gd name="T153" fmla="*/ 656 h 65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656">
                <a:moveTo>
                  <a:pt x="0" y="656"/>
                </a:moveTo>
                <a:lnTo>
                  <a:pt x="44" y="650"/>
                </a:lnTo>
                <a:lnTo>
                  <a:pt x="94" y="637"/>
                </a:lnTo>
                <a:lnTo>
                  <a:pt x="138" y="631"/>
                </a:lnTo>
                <a:lnTo>
                  <a:pt x="181" y="625"/>
                </a:lnTo>
                <a:lnTo>
                  <a:pt x="225" y="631"/>
                </a:lnTo>
                <a:lnTo>
                  <a:pt x="275" y="550"/>
                </a:lnTo>
                <a:lnTo>
                  <a:pt x="319" y="575"/>
                </a:lnTo>
                <a:lnTo>
                  <a:pt x="363" y="556"/>
                </a:lnTo>
                <a:lnTo>
                  <a:pt x="413" y="525"/>
                </a:lnTo>
                <a:lnTo>
                  <a:pt x="456" y="525"/>
                </a:lnTo>
                <a:lnTo>
                  <a:pt x="500" y="475"/>
                </a:lnTo>
                <a:lnTo>
                  <a:pt x="550" y="419"/>
                </a:lnTo>
                <a:lnTo>
                  <a:pt x="594" y="344"/>
                </a:lnTo>
                <a:lnTo>
                  <a:pt x="637" y="363"/>
                </a:lnTo>
                <a:lnTo>
                  <a:pt x="687" y="319"/>
                </a:lnTo>
                <a:lnTo>
                  <a:pt x="731" y="250"/>
                </a:lnTo>
                <a:lnTo>
                  <a:pt x="775" y="219"/>
                </a:lnTo>
                <a:lnTo>
                  <a:pt x="825" y="144"/>
                </a:lnTo>
                <a:lnTo>
                  <a:pt x="868" y="157"/>
                </a:lnTo>
                <a:lnTo>
                  <a:pt x="912" y="119"/>
                </a:lnTo>
                <a:lnTo>
                  <a:pt x="962" y="82"/>
                </a:lnTo>
                <a:lnTo>
                  <a:pt x="1006" y="75"/>
                </a:lnTo>
                <a:lnTo>
                  <a:pt x="1050" y="38"/>
                </a:lnTo>
                <a:lnTo>
                  <a:pt x="1100" y="0"/>
                </a:lnTo>
                <a:lnTo>
                  <a:pt x="1143" y="7"/>
                </a:lnTo>
                <a:lnTo>
                  <a:pt x="1187" y="32"/>
                </a:lnTo>
                <a:lnTo>
                  <a:pt x="1231" y="50"/>
                </a:lnTo>
                <a:lnTo>
                  <a:pt x="1281" y="50"/>
                </a:lnTo>
                <a:lnTo>
                  <a:pt x="1324" y="82"/>
                </a:lnTo>
                <a:lnTo>
                  <a:pt x="1368" y="125"/>
                </a:lnTo>
                <a:lnTo>
                  <a:pt x="1418" y="157"/>
                </a:lnTo>
                <a:lnTo>
                  <a:pt x="1462" y="175"/>
                </a:lnTo>
                <a:lnTo>
                  <a:pt x="1506" y="244"/>
                </a:lnTo>
                <a:lnTo>
                  <a:pt x="1556" y="288"/>
                </a:lnTo>
                <a:lnTo>
                  <a:pt x="1599" y="338"/>
                </a:lnTo>
                <a:lnTo>
                  <a:pt x="1643" y="369"/>
                </a:lnTo>
                <a:lnTo>
                  <a:pt x="1693" y="400"/>
                </a:lnTo>
                <a:lnTo>
                  <a:pt x="1737" y="450"/>
                </a:lnTo>
                <a:lnTo>
                  <a:pt x="1780" y="469"/>
                </a:lnTo>
                <a:lnTo>
                  <a:pt x="1830" y="494"/>
                </a:lnTo>
                <a:lnTo>
                  <a:pt x="1874" y="531"/>
                </a:lnTo>
                <a:lnTo>
                  <a:pt x="1918" y="569"/>
                </a:lnTo>
                <a:lnTo>
                  <a:pt x="1968" y="606"/>
                </a:lnTo>
                <a:lnTo>
                  <a:pt x="2012" y="594"/>
                </a:lnTo>
                <a:lnTo>
                  <a:pt x="2055" y="606"/>
                </a:lnTo>
                <a:lnTo>
                  <a:pt x="2099" y="612"/>
                </a:lnTo>
                <a:lnTo>
                  <a:pt x="2149" y="625"/>
                </a:lnTo>
                <a:lnTo>
                  <a:pt x="2193" y="650"/>
                </a:lnTo>
                <a:lnTo>
                  <a:pt x="2236" y="594"/>
                </a:lnTo>
              </a:path>
            </a:pathLst>
          </a:custGeom>
          <a:noFill/>
          <a:ln w="28575">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598" name="Freeform 6"/>
          <p:cNvSpPr>
            <a:spLocks/>
          </p:cNvSpPr>
          <p:nvPr/>
        </p:nvSpPr>
        <p:spPr bwMode="auto">
          <a:xfrm>
            <a:off x="5435600" y="5756275"/>
            <a:ext cx="3408363" cy="693738"/>
          </a:xfrm>
          <a:custGeom>
            <a:avLst/>
            <a:gdLst>
              <a:gd name="T0" fmla="*/ 0 w 2236"/>
              <a:gd name="T1" fmla="*/ 2147483647 h 456"/>
              <a:gd name="T2" fmla="*/ 2147483647 w 2236"/>
              <a:gd name="T3" fmla="*/ 2147483647 h 456"/>
              <a:gd name="T4" fmla="*/ 2147483647 w 2236"/>
              <a:gd name="T5" fmla="*/ 2147483647 h 456"/>
              <a:gd name="T6" fmla="*/ 2147483647 w 2236"/>
              <a:gd name="T7" fmla="*/ 2147483647 h 456"/>
              <a:gd name="T8" fmla="*/ 2147483647 w 2236"/>
              <a:gd name="T9" fmla="*/ 2147483647 h 456"/>
              <a:gd name="T10" fmla="*/ 2147483647 w 2236"/>
              <a:gd name="T11" fmla="*/ 2147483647 h 456"/>
              <a:gd name="T12" fmla="*/ 2147483647 w 2236"/>
              <a:gd name="T13" fmla="*/ 2147483647 h 456"/>
              <a:gd name="T14" fmla="*/ 2147483647 w 2236"/>
              <a:gd name="T15" fmla="*/ 2147483647 h 456"/>
              <a:gd name="T16" fmla="*/ 2147483647 w 2236"/>
              <a:gd name="T17" fmla="*/ 2147483647 h 456"/>
              <a:gd name="T18" fmla="*/ 2147483647 w 2236"/>
              <a:gd name="T19" fmla="*/ 2147483647 h 456"/>
              <a:gd name="T20" fmla="*/ 2147483647 w 2236"/>
              <a:gd name="T21" fmla="*/ 2147483647 h 456"/>
              <a:gd name="T22" fmla="*/ 2147483647 w 2236"/>
              <a:gd name="T23" fmla="*/ 2147483647 h 456"/>
              <a:gd name="T24" fmla="*/ 2147483647 w 2236"/>
              <a:gd name="T25" fmla="*/ 2147483647 h 456"/>
              <a:gd name="T26" fmla="*/ 2147483647 w 2236"/>
              <a:gd name="T27" fmla="*/ 2147483647 h 456"/>
              <a:gd name="T28" fmla="*/ 2147483647 w 2236"/>
              <a:gd name="T29" fmla="*/ 2147483647 h 456"/>
              <a:gd name="T30" fmla="*/ 2147483647 w 2236"/>
              <a:gd name="T31" fmla="*/ 2147483647 h 456"/>
              <a:gd name="T32" fmla="*/ 2147483647 w 2236"/>
              <a:gd name="T33" fmla="*/ 2147483647 h 456"/>
              <a:gd name="T34" fmla="*/ 2147483647 w 2236"/>
              <a:gd name="T35" fmla="*/ 2147483647 h 456"/>
              <a:gd name="T36" fmla="*/ 2147483647 w 2236"/>
              <a:gd name="T37" fmla="*/ 2147483647 h 456"/>
              <a:gd name="T38" fmla="*/ 2147483647 w 2236"/>
              <a:gd name="T39" fmla="*/ 2147483647 h 456"/>
              <a:gd name="T40" fmla="*/ 2147483647 w 2236"/>
              <a:gd name="T41" fmla="*/ 2147483647 h 456"/>
              <a:gd name="T42" fmla="*/ 2147483647 w 2236"/>
              <a:gd name="T43" fmla="*/ 2147483647 h 456"/>
              <a:gd name="T44" fmla="*/ 2147483647 w 2236"/>
              <a:gd name="T45" fmla="*/ 2147483647 h 456"/>
              <a:gd name="T46" fmla="*/ 2147483647 w 2236"/>
              <a:gd name="T47" fmla="*/ 2147483647 h 456"/>
              <a:gd name="T48" fmla="*/ 2147483647 w 2236"/>
              <a:gd name="T49" fmla="*/ 0 h 456"/>
              <a:gd name="T50" fmla="*/ 2147483647 w 2236"/>
              <a:gd name="T51" fmla="*/ 2147483647 h 456"/>
              <a:gd name="T52" fmla="*/ 2147483647 w 2236"/>
              <a:gd name="T53" fmla="*/ 2147483647 h 456"/>
              <a:gd name="T54" fmla="*/ 2147483647 w 2236"/>
              <a:gd name="T55" fmla="*/ 2147483647 h 456"/>
              <a:gd name="T56" fmla="*/ 2147483647 w 2236"/>
              <a:gd name="T57" fmla="*/ 0 h 456"/>
              <a:gd name="T58" fmla="*/ 2147483647 w 2236"/>
              <a:gd name="T59" fmla="*/ 0 h 456"/>
              <a:gd name="T60" fmla="*/ 2147483647 w 2236"/>
              <a:gd name="T61" fmla="*/ 2147483647 h 456"/>
              <a:gd name="T62" fmla="*/ 2147483647 w 2236"/>
              <a:gd name="T63" fmla="*/ 2147483647 h 456"/>
              <a:gd name="T64" fmla="*/ 2147483647 w 2236"/>
              <a:gd name="T65" fmla="*/ 2147483647 h 456"/>
              <a:gd name="T66" fmla="*/ 2147483647 w 2236"/>
              <a:gd name="T67" fmla="*/ 2147483647 h 456"/>
              <a:gd name="T68" fmla="*/ 2147483647 w 2236"/>
              <a:gd name="T69" fmla="*/ 2147483647 h 456"/>
              <a:gd name="T70" fmla="*/ 2147483647 w 2236"/>
              <a:gd name="T71" fmla="*/ 2147483647 h 456"/>
              <a:gd name="T72" fmla="*/ 2147483647 w 2236"/>
              <a:gd name="T73" fmla="*/ 2147483647 h 456"/>
              <a:gd name="T74" fmla="*/ 2147483647 w 2236"/>
              <a:gd name="T75" fmla="*/ 2147483647 h 456"/>
              <a:gd name="T76" fmla="*/ 2147483647 w 2236"/>
              <a:gd name="T77" fmla="*/ 2147483647 h 456"/>
              <a:gd name="T78" fmla="*/ 2147483647 w 2236"/>
              <a:gd name="T79" fmla="*/ 2147483647 h 456"/>
              <a:gd name="T80" fmla="*/ 2147483647 w 2236"/>
              <a:gd name="T81" fmla="*/ 2147483647 h 456"/>
              <a:gd name="T82" fmla="*/ 2147483647 w 2236"/>
              <a:gd name="T83" fmla="*/ 2147483647 h 456"/>
              <a:gd name="T84" fmla="*/ 2147483647 w 2236"/>
              <a:gd name="T85" fmla="*/ 2147483647 h 456"/>
              <a:gd name="T86" fmla="*/ 2147483647 w 2236"/>
              <a:gd name="T87" fmla="*/ 2147483647 h 456"/>
              <a:gd name="T88" fmla="*/ 2147483647 w 2236"/>
              <a:gd name="T89" fmla="*/ 2147483647 h 456"/>
              <a:gd name="T90" fmla="*/ 2147483647 w 2236"/>
              <a:gd name="T91" fmla="*/ 2147483647 h 456"/>
              <a:gd name="T92" fmla="*/ 2147483647 w 2236"/>
              <a:gd name="T93" fmla="*/ 2147483647 h 456"/>
              <a:gd name="T94" fmla="*/ 2147483647 w 2236"/>
              <a:gd name="T95" fmla="*/ 2147483647 h 456"/>
              <a:gd name="T96" fmla="*/ 2147483647 w 2236"/>
              <a:gd name="T97" fmla="*/ 2147483647 h 456"/>
              <a:gd name="T98" fmla="*/ 2147483647 w 2236"/>
              <a:gd name="T99" fmla="*/ 2147483647 h 4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56"/>
              <a:gd name="T152" fmla="*/ 2236 w 2236"/>
              <a:gd name="T153" fmla="*/ 456 h 45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56">
                <a:moveTo>
                  <a:pt x="0" y="443"/>
                </a:moveTo>
                <a:lnTo>
                  <a:pt x="44" y="437"/>
                </a:lnTo>
                <a:lnTo>
                  <a:pt x="94" y="431"/>
                </a:lnTo>
                <a:lnTo>
                  <a:pt x="138" y="437"/>
                </a:lnTo>
                <a:lnTo>
                  <a:pt x="181" y="437"/>
                </a:lnTo>
                <a:lnTo>
                  <a:pt x="225" y="449"/>
                </a:lnTo>
                <a:lnTo>
                  <a:pt x="275" y="399"/>
                </a:lnTo>
                <a:lnTo>
                  <a:pt x="319" y="437"/>
                </a:lnTo>
                <a:lnTo>
                  <a:pt x="363" y="437"/>
                </a:lnTo>
                <a:lnTo>
                  <a:pt x="413" y="437"/>
                </a:lnTo>
                <a:lnTo>
                  <a:pt x="456" y="456"/>
                </a:lnTo>
                <a:lnTo>
                  <a:pt x="500" y="437"/>
                </a:lnTo>
                <a:lnTo>
                  <a:pt x="550" y="424"/>
                </a:lnTo>
                <a:lnTo>
                  <a:pt x="594" y="387"/>
                </a:lnTo>
                <a:lnTo>
                  <a:pt x="637" y="437"/>
                </a:lnTo>
                <a:lnTo>
                  <a:pt x="687" y="443"/>
                </a:lnTo>
                <a:lnTo>
                  <a:pt x="731" y="412"/>
                </a:lnTo>
                <a:lnTo>
                  <a:pt x="775" y="418"/>
                </a:lnTo>
                <a:lnTo>
                  <a:pt x="825" y="393"/>
                </a:lnTo>
                <a:lnTo>
                  <a:pt x="868" y="443"/>
                </a:lnTo>
                <a:lnTo>
                  <a:pt x="912" y="12"/>
                </a:lnTo>
                <a:lnTo>
                  <a:pt x="962" y="12"/>
                </a:lnTo>
                <a:lnTo>
                  <a:pt x="1006" y="37"/>
                </a:lnTo>
                <a:lnTo>
                  <a:pt x="1050" y="18"/>
                </a:lnTo>
                <a:lnTo>
                  <a:pt x="1100" y="0"/>
                </a:lnTo>
                <a:lnTo>
                  <a:pt x="1143" y="25"/>
                </a:lnTo>
                <a:lnTo>
                  <a:pt x="1187" y="25"/>
                </a:lnTo>
                <a:lnTo>
                  <a:pt x="1231" y="18"/>
                </a:lnTo>
                <a:lnTo>
                  <a:pt x="1281" y="0"/>
                </a:lnTo>
                <a:lnTo>
                  <a:pt x="1324" y="0"/>
                </a:lnTo>
                <a:lnTo>
                  <a:pt x="1368" y="424"/>
                </a:lnTo>
                <a:lnTo>
                  <a:pt x="1418" y="424"/>
                </a:lnTo>
                <a:lnTo>
                  <a:pt x="1462" y="412"/>
                </a:lnTo>
                <a:lnTo>
                  <a:pt x="1506" y="431"/>
                </a:lnTo>
                <a:lnTo>
                  <a:pt x="1556" y="437"/>
                </a:lnTo>
                <a:lnTo>
                  <a:pt x="1599" y="449"/>
                </a:lnTo>
                <a:lnTo>
                  <a:pt x="1643" y="424"/>
                </a:lnTo>
                <a:lnTo>
                  <a:pt x="1693" y="418"/>
                </a:lnTo>
                <a:lnTo>
                  <a:pt x="1737" y="443"/>
                </a:lnTo>
                <a:lnTo>
                  <a:pt x="1780" y="424"/>
                </a:lnTo>
                <a:lnTo>
                  <a:pt x="1830" y="424"/>
                </a:lnTo>
                <a:lnTo>
                  <a:pt x="1874" y="431"/>
                </a:lnTo>
                <a:lnTo>
                  <a:pt x="1918" y="443"/>
                </a:lnTo>
                <a:lnTo>
                  <a:pt x="1968" y="456"/>
                </a:lnTo>
                <a:lnTo>
                  <a:pt x="2012" y="437"/>
                </a:lnTo>
                <a:lnTo>
                  <a:pt x="2055" y="431"/>
                </a:lnTo>
                <a:lnTo>
                  <a:pt x="2099" y="418"/>
                </a:lnTo>
                <a:lnTo>
                  <a:pt x="2149" y="424"/>
                </a:lnTo>
                <a:lnTo>
                  <a:pt x="2193" y="443"/>
                </a:lnTo>
                <a:lnTo>
                  <a:pt x="2236" y="387"/>
                </a:lnTo>
              </a:path>
            </a:pathLst>
          </a:custGeom>
          <a:noFill/>
          <a:ln w="28575">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599" name="Freeform 7"/>
          <p:cNvSpPr>
            <a:spLocks/>
          </p:cNvSpPr>
          <p:nvPr/>
        </p:nvSpPr>
        <p:spPr bwMode="auto">
          <a:xfrm>
            <a:off x="457200" y="1736725"/>
            <a:ext cx="3408363" cy="695325"/>
          </a:xfrm>
          <a:custGeom>
            <a:avLst/>
            <a:gdLst>
              <a:gd name="T0" fmla="*/ 0 w 2236"/>
              <a:gd name="T1" fmla="*/ 0 h 456"/>
              <a:gd name="T2" fmla="*/ 2147483647 w 2236"/>
              <a:gd name="T3" fmla="*/ 0 h 456"/>
              <a:gd name="T4" fmla="*/ 2147483647 w 2236"/>
              <a:gd name="T5" fmla="*/ 0 h 456"/>
              <a:gd name="T6" fmla="*/ 2147483647 w 2236"/>
              <a:gd name="T7" fmla="*/ 0 h 456"/>
              <a:gd name="T8" fmla="*/ 2147483647 w 2236"/>
              <a:gd name="T9" fmla="*/ 0 h 456"/>
              <a:gd name="T10" fmla="*/ 2147483647 w 2236"/>
              <a:gd name="T11" fmla="*/ 0 h 456"/>
              <a:gd name="T12" fmla="*/ 2147483647 w 2236"/>
              <a:gd name="T13" fmla="*/ 0 h 456"/>
              <a:gd name="T14" fmla="*/ 2147483647 w 2236"/>
              <a:gd name="T15" fmla="*/ 0 h 456"/>
              <a:gd name="T16" fmla="*/ 2147483647 w 2236"/>
              <a:gd name="T17" fmla="*/ 0 h 456"/>
              <a:gd name="T18" fmla="*/ 2147483647 w 2236"/>
              <a:gd name="T19" fmla="*/ 0 h 456"/>
              <a:gd name="T20" fmla="*/ 2147483647 w 2236"/>
              <a:gd name="T21" fmla="*/ 0 h 456"/>
              <a:gd name="T22" fmla="*/ 2147483647 w 2236"/>
              <a:gd name="T23" fmla="*/ 0 h 456"/>
              <a:gd name="T24" fmla="*/ 2147483647 w 2236"/>
              <a:gd name="T25" fmla="*/ 0 h 456"/>
              <a:gd name="T26" fmla="*/ 2147483647 w 2236"/>
              <a:gd name="T27" fmla="*/ 0 h 456"/>
              <a:gd name="T28" fmla="*/ 2147483647 w 2236"/>
              <a:gd name="T29" fmla="*/ 0 h 456"/>
              <a:gd name="T30" fmla="*/ 2147483647 w 2236"/>
              <a:gd name="T31" fmla="*/ 0 h 456"/>
              <a:gd name="T32" fmla="*/ 2147483647 w 2236"/>
              <a:gd name="T33" fmla="*/ 0 h 456"/>
              <a:gd name="T34" fmla="*/ 2147483647 w 2236"/>
              <a:gd name="T35" fmla="*/ 0 h 456"/>
              <a:gd name="T36" fmla="*/ 2147483647 w 2236"/>
              <a:gd name="T37" fmla="*/ 0 h 456"/>
              <a:gd name="T38" fmla="*/ 2147483647 w 2236"/>
              <a:gd name="T39" fmla="*/ 0 h 456"/>
              <a:gd name="T40" fmla="*/ 2147483647 w 2236"/>
              <a:gd name="T41" fmla="*/ 0 h 456"/>
              <a:gd name="T42" fmla="*/ 2147483647 w 2236"/>
              <a:gd name="T43" fmla="*/ 0 h 456"/>
              <a:gd name="T44" fmla="*/ 2147483647 w 2236"/>
              <a:gd name="T45" fmla="*/ 0 h 456"/>
              <a:gd name="T46" fmla="*/ 2147483647 w 2236"/>
              <a:gd name="T47" fmla="*/ 0 h 456"/>
              <a:gd name="T48" fmla="*/ 2147483647 w 2236"/>
              <a:gd name="T49" fmla="*/ 0 h 456"/>
              <a:gd name="T50" fmla="*/ 2147483647 w 2236"/>
              <a:gd name="T51" fmla="*/ 2147483647 h 456"/>
              <a:gd name="T52" fmla="*/ 2147483647 w 2236"/>
              <a:gd name="T53" fmla="*/ 2147483647 h 456"/>
              <a:gd name="T54" fmla="*/ 2147483647 w 2236"/>
              <a:gd name="T55" fmla="*/ 2147483647 h 456"/>
              <a:gd name="T56" fmla="*/ 2147483647 w 2236"/>
              <a:gd name="T57" fmla="*/ 2147483647 h 456"/>
              <a:gd name="T58" fmla="*/ 2147483647 w 2236"/>
              <a:gd name="T59" fmla="*/ 2147483647 h 456"/>
              <a:gd name="T60" fmla="*/ 2147483647 w 2236"/>
              <a:gd name="T61" fmla="*/ 2147483647 h 456"/>
              <a:gd name="T62" fmla="*/ 2147483647 w 2236"/>
              <a:gd name="T63" fmla="*/ 2147483647 h 456"/>
              <a:gd name="T64" fmla="*/ 2147483647 w 2236"/>
              <a:gd name="T65" fmla="*/ 2147483647 h 456"/>
              <a:gd name="T66" fmla="*/ 2147483647 w 2236"/>
              <a:gd name="T67" fmla="*/ 2147483647 h 456"/>
              <a:gd name="T68" fmla="*/ 2147483647 w 2236"/>
              <a:gd name="T69" fmla="*/ 2147483647 h 456"/>
              <a:gd name="T70" fmla="*/ 2147483647 w 2236"/>
              <a:gd name="T71" fmla="*/ 2147483647 h 456"/>
              <a:gd name="T72" fmla="*/ 2147483647 w 2236"/>
              <a:gd name="T73" fmla="*/ 2147483647 h 456"/>
              <a:gd name="T74" fmla="*/ 2147483647 w 2236"/>
              <a:gd name="T75" fmla="*/ 2147483647 h 456"/>
              <a:gd name="T76" fmla="*/ 2147483647 w 2236"/>
              <a:gd name="T77" fmla="*/ 2147483647 h 456"/>
              <a:gd name="T78" fmla="*/ 2147483647 w 2236"/>
              <a:gd name="T79" fmla="*/ 2147483647 h 456"/>
              <a:gd name="T80" fmla="*/ 2147483647 w 2236"/>
              <a:gd name="T81" fmla="*/ 2147483647 h 456"/>
              <a:gd name="T82" fmla="*/ 2147483647 w 2236"/>
              <a:gd name="T83" fmla="*/ 2147483647 h 456"/>
              <a:gd name="T84" fmla="*/ 2147483647 w 2236"/>
              <a:gd name="T85" fmla="*/ 2147483647 h 456"/>
              <a:gd name="T86" fmla="*/ 2147483647 w 2236"/>
              <a:gd name="T87" fmla="*/ 2147483647 h 456"/>
              <a:gd name="T88" fmla="*/ 2147483647 w 2236"/>
              <a:gd name="T89" fmla="*/ 2147483647 h 456"/>
              <a:gd name="T90" fmla="*/ 2147483647 w 2236"/>
              <a:gd name="T91" fmla="*/ 2147483647 h 456"/>
              <a:gd name="T92" fmla="*/ 2147483647 w 2236"/>
              <a:gd name="T93" fmla="*/ 2147483647 h 456"/>
              <a:gd name="T94" fmla="*/ 2147483647 w 2236"/>
              <a:gd name="T95" fmla="*/ 2147483647 h 456"/>
              <a:gd name="T96" fmla="*/ 2147483647 w 2236"/>
              <a:gd name="T97" fmla="*/ 2147483647 h 456"/>
              <a:gd name="T98" fmla="*/ 2147483647 w 2236"/>
              <a:gd name="T99" fmla="*/ 2147483647 h 4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56"/>
              <a:gd name="T152" fmla="*/ 2236 w 2236"/>
              <a:gd name="T153" fmla="*/ 456 h 45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56">
                <a:moveTo>
                  <a:pt x="0" y="0"/>
                </a:moveTo>
                <a:lnTo>
                  <a:pt x="44" y="0"/>
                </a:lnTo>
                <a:lnTo>
                  <a:pt x="94" y="0"/>
                </a:lnTo>
                <a:lnTo>
                  <a:pt x="138" y="0"/>
                </a:lnTo>
                <a:lnTo>
                  <a:pt x="181" y="0"/>
                </a:lnTo>
                <a:lnTo>
                  <a:pt x="225" y="0"/>
                </a:lnTo>
                <a:lnTo>
                  <a:pt x="275" y="0"/>
                </a:lnTo>
                <a:lnTo>
                  <a:pt x="319" y="0"/>
                </a:lnTo>
                <a:lnTo>
                  <a:pt x="363" y="0"/>
                </a:lnTo>
                <a:lnTo>
                  <a:pt x="413" y="0"/>
                </a:lnTo>
                <a:lnTo>
                  <a:pt x="456" y="0"/>
                </a:lnTo>
                <a:lnTo>
                  <a:pt x="500" y="0"/>
                </a:lnTo>
                <a:lnTo>
                  <a:pt x="550" y="0"/>
                </a:lnTo>
                <a:lnTo>
                  <a:pt x="594" y="0"/>
                </a:lnTo>
                <a:lnTo>
                  <a:pt x="637" y="0"/>
                </a:lnTo>
                <a:lnTo>
                  <a:pt x="687" y="0"/>
                </a:lnTo>
                <a:lnTo>
                  <a:pt x="731" y="0"/>
                </a:lnTo>
                <a:lnTo>
                  <a:pt x="775" y="0"/>
                </a:lnTo>
                <a:lnTo>
                  <a:pt x="825" y="0"/>
                </a:lnTo>
                <a:lnTo>
                  <a:pt x="868" y="0"/>
                </a:lnTo>
                <a:lnTo>
                  <a:pt x="912" y="0"/>
                </a:lnTo>
                <a:lnTo>
                  <a:pt x="962" y="0"/>
                </a:lnTo>
                <a:lnTo>
                  <a:pt x="1006" y="0"/>
                </a:lnTo>
                <a:lnTo>
                  <a:pt x="1050" y="0"/>
                </a:lnTo>
                <a:lnTo>
                  <a:pt x="1100" y="0"/>
                </a:lnTo>
                <a:lnTo>
                  <a:pt x="1143" y="456"/>
                </a:lnTo>
                <a:lnTo>
                  <a:pt x="1187" y="456"/>
                </a:lnTo>
                <a:lnTo>
                  <a:pt x="1231" y="456"/>
                </a:lnTo>
                <a:lnTo>
                  <a:pt x="1281" y="456"/>
                </a:lnTo>
                <a:lnTo>
                  <a:pt x="1324" y="456"/>
                </a:lnTo>
                <a:lnTo>
                  <a:pt x="1368" y="456"/>
                </a:lnTo>
                <a:lnTo>
                  <a:pt x="1418" y="456"/>
                </a:lnTo>
                <a:lnTo>
                  <a:pt x="1462" y="456"/>
                </a:lnTo>
                <a:lnTo>
                  <a:pt x="1506" y="456"/>
                </a:lnTo>
                <a:lnTo>
                  <a:pt x="1556" y="456"/>
                </a:lnTo>
                <a:lnTo>
                  <a:pt x="1599" y="456"/>
                </a:lnTo>
                <a:lnTo>
                  <a:pt x="1643" y="456"/>
                </a:lnTo>
                <a:lnTo>
                  <a:pt x="1693" y="456"/>
                </a:lnTo>
                <a:lnTo>
                  <a:pt x="1737" y="456"/>
                </a:lnTo>
                <a:lnTo>
                  <a:pt x="1780" y="456"/>
                </a:lnTo>
                <a:lnTo>
                  <a:pt x="1830" y="456"/>
                </a:lnTo>
                <a:lnTo>
                  <a:pt x="1874" y="456"/>
                </a:lnTo>
                <a:lnTo>
                  <a:pt x="1918" y="456"/>
                </a:lnTo>
                <a:lnTo>
                  <a:pt x="1968" y="456"/>
                </a:lnTo>
                <a:lnTo>
                  <a:pt x="2012" y="456"/>
                </a:lnTo>
                <a:lnTo>
                  <a:pt x="2055" y="456"/>
                </a:lnTo>
                <a:lnTo>
                  <a:pt x="2099" y="456"/>
                </a:lnTo>
                <a:lnTo>
                  <a:pt x="2149" y="456"/>
                </a:lnTo>
                <a:lnTo>
                  <a:pt x="2193" y="456"/>
                </a:lnTo>
                <a:lnTo>
                  <a:pt x="2236" y="456"/>
                </a:lnTo>
              </a:path>
            </a:pathLst>
          </a:custGeom>
          <a:noFill/>
          <a:ln w="28575">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600" name="Freeform 8"/>
          <p:cNvSpPr>
            <a:spLocks/>
          </p:cNvSpPr>
          <p:nvPr/>
        </p:nvSpPr>
        <p:spPr bwMode="auto">
          <a:xfrm>
            <a:off x="457200" y="3206750"/>
            <a:ext cx="3408363" cy="695325"/>
          </a:xfrm>
          <a:custGeom>
            <a:avLst/>
            <a:gdLst>
              <a:gd name="T0" fmla="*/ 0 w 2236"/>
              <a:gd name="T1" fmla="*/ 0 h 456"/>
              <a:gd name="T2" fmla="*/ 2147483647 w 2236"/>
              <a:gd name="T3" fmla="*/ 0 h 456"/>
              <a:gd name="T4" fmla="*/ 2147483647 w 2236"/>
              <a:gd name="T5" fmla="*/ 0 h 456"/>
              <a:gd name="T6" fmla="*/ 2147483647 w 2236"/>
              <a:gd name="T7" fmla="*/ 0 h 456"/>
              <a:gd name="T8" fmla="*/ 2147483647 w 2236"/>
              <a:gd name="T9" fmla="*/ 0 h 456"/>
              <a:gd name="T10" fmla="*/ 2147483647 w 2236"/>
              <a:gd name="T11" fmla="*/ 0 h 456"/>
              <a:gd name="T12" fmla="*/ 2147483647 w 2236"/>
              <a:gd name="T13" fmla="*/ 0 h 456"/>
              <a:gd name="T14" fmla="*/ 2147483647 w 2236"/>
              <a:gd name="T15" fmla="*/ 0 h 456"/>
              <a:gd name="T16" fmla="*/ 2147483647 w 2236"/>
              <a:gd name="T17" fmla="*/ 0 h 456"/>
              <a:gd name="T18" fmla="*/ 2147483647 w 2236"/>
              <a:gd name="T19" fmla="*/ 0 h 456"/>
              <a:gd name="T20" fmla="*/ 2147483647 w 2236"/>
              <a:gd name="T21" fmla="*/ 0 h 456"/>
              <a:gd name="T22" fmla="*/ 2147483647 w 2236"/>
              <a:gd name="T23" fmla="*/ 0 h 456"/>
              <a:gd name="T24" fmla="*/ 2147483647 w 2236"/>
              <a:gd name="T25" fmla="*/ 0 h 456"/>
              <a:gd name="T26" fmla="*/ 2147483647 w 2236"/>
              <a:gd name="T27" fmla="*/ 0 h 456"/>
              <a:gd name="T28" fmla="*/ 2147483647 w 2236"/>
              <a:gd name="T29" fmla="*/ 0 h 456"/>
              <a:gd name="T30" fmla="*/ 2147483647 w 2236"/>
              <a:gd name="T31" fmla="*/ 0 h 456"/>
              <a:gd name="T32" fmla="*/ 2147483647 w 2236"/>
              <a:gd name="T33" fmla="*/ 0 h 456"/>
              <a:gd name="T34" fmla="*/ 2147483647 w 2236"/>
              <a:gd name="T35" fmla="*/ 0 h 456"/>
              <a:gd name="T36" fmla="*/ 2147483647 w 2236"/>
              <a:gd name="T37" fmla="*/ 0 h 456"/>
              <a:gd name="T38" fmla="*/ 2147483647 w 2236"/>
              <a:gd name="T39" fmla="*/ 0 h 456"/>
              <a:gd name="T40" fmla="*/ 2147483647 w 2236"/>
              <a:gd name="T41" fmla="*/ 0 h 456"/>
              <a:gd name="T42" fmla="*/ 2147483647 w 2236"/>
              <a:gd name="T43" fmla="*/ 2147483647 h 456"/>
              <a:gd name="T44" fmla="*/ 2147483647 w 2236"/>
              <a:gd name="T45" fmla="*/ 2147483647 h 456"/>
              <a:gd name="T46" fmla="*/ 2147483647 w 2236"/>
              <a:gd name="T47" fmla="*/ 2147483647 h 456"/>
              <a:gd name="T48" fmla="*/ 2147483647 w 2236"/>
              <a:gd name="T49" fmla="*/ 2147483647 h 456"/>
              <a:gd name="T50" fmla="*/ 2147483647 w 2236"/>
              <a:gd name="T51" fmla="*/ 2147483647 h 456"/>
              <a:gd name="T52" fmla="*/ 2147483647 w 2236"/>
              <a:gd name="T53" fmla="*/ 2147483647 h 456"/>
              <a:gd name="T54" fmla="*/ 2147483647 w 2236"/>
              <a:gd name="T55" fmla="*/ 2147483647 h 456"/>
              <a:gd name="T56" fmla="*/ 2147483647 w 2236"/>
              <a:gd name="T57" fmla="*/ 2147483647 h 456"/>
              <a:gd name="T58" fmla="*/ 2147483647 w 2236"/>
              <a:gd name="T59" fmla="*/ 2147483647 h 456"/>
              <a:gd name="T60" fmla="*/ 2147483647 w 2236"/>
              <a:gd name="T61" fmla="*/ 2147483647 h 456"/>
              <a:gd name="T62" fmla="*/ 2147483647 w 2236"/>
              <a:gd name="T63" fmla="*/ 2147483647 h 456"/>
              <a:gd name="T64" fmla="*/ 2147483647 w 2236"/>
              <a:gd name="T65" fmla="*/ 2147483647 h 456"/>
              <a:gd name="T66" fmla="*/ 2147483647 w 2236"/>
              <a:gd name="T67" fmla="*/ 2147483647 h 456"/>
              <a:gd name="T68" fmla="*/ 2147483647 w 2236"/>
              <a:gd name="T69" fmla="*/ 2147483647 h 456"/>
              <a:gd name="T70" fmla="*/ 2147483647 w 2236"/>
              <a:gd name="T71" fmla="*/ 2147483647 h 456"/>
              <a:gd name="T72" fmla="*/ 2147483647 w 2236"/>
              <a:gd name="T73" fmla="*/ 2147483647 h 456"/>
              <a:gd name="T74" fmla="*/ 2147483647 w 2236"/>
              <a:gd name="T75" fmla="*/ 2147483647 h 456"/>
              <a:gd name="T76" fmla="*/ 2147483647 w 2236"/>
              <a:gd name="T77" fmla="*/ 2147483647 h 456"/>
              <a:gd name="T78" fmla="*/ 2147483647 w 2236"/>
              <a:gd name="T79" fmla="*/ 2147483647 h 456"/>
              <a:gd name="T80" fmla="*/ 2147483647 w 2236"/>
              <a:gd name="T81" fmla="*/ 2147483647 h 456"/>
              <a:gd name="T82" fmla="*/ 2147483647 w 2236"/>
              <a:gd name="T83" fmla="*/ 2147483647 h 456"/>
              <a:gd name="T84" fmla="*/ 2147483647 w 2236"/>
              <a:gd name="T85" fmla="*/ 2147483647 h 456"/>
              <a:gd name="T86" fmla="*/ 2147483647 w 2236"/>
              <a:gd name="T87" fmla="*/ 2147483647 h 456"/>
              <a:gd name="T88" fmla="*/ 2147483647 w 2236"/>
              <a:gd name="T89" fmla="*/ 2147483647 h 456"/>
              <a:gd name="T90" fmla="*/ 2147483647 w 2236"/>
              <a:gd name="T91" fmla="*/ 2147483647 h 456"/>
              <a:gd name="T92" fmla="*/ 2147483647 w 2236"/>
              <a:gd name="T93" fmla="*/ 2147483647 h 456"/>
              <a:gd name="T94" fmla="*/ 2147483647 w 2236"/>
              <a:gd name="T95" fmla="*/ 2147483647 h 456"/>
              <a:gd name="T96" fmla="*/ 2147483647 w 2236"/>
              <a:gd name="T97" fmla="*/ 2147483647 h 456"/>
              <a:gd name="T98" fmla="*/ 2147483647 w 2236"/>
              <a:gd name="T99" fmla="*/ 2147483647 h 4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56"/>
              <a:gd name="T152" fmla="*/ 2236 w 2236"/>
              <a:gd name="T153" fmla="*/ 456 h 45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56">
                <a:moveTo>
                  <a:pt x="0" y="0"/>
                </a:moveTo>
                <a:lnTo>
                  <a:pt x="44" y="0"/>
                </a:lnTo>
                <a:lnTo>
                  <a:pt x="94" y="0"/>
                </a:lnTo>
                <a:lnTo>
                  <a:pt x="138" y="0"/>
                </a:lnTo>
                <a:lnTo>
                  <a:pt x="181" y="0"/>
                </a:lnTo>
                <a:lnTo>
                  <a:pt x="225" y="0"/>
                </a:lnTo>
                <a:lnTo>
                  <a:pt x="275" y="0"/>
                </a:lnTo>
                <a:lnTo>
                  <a:pt x="319" y="0"/>
                </a:lnTo>
                <a:lnTo>
                  <a:pt x="363" y="0"/>
                </a:lnTo>
                <a:lnTo>
                  <a:pt x="413" y="0"/>
                </a:lnTo>
                <a:lnTo>
                  <a:pt x="456" y="0"/>
                </a:lnTo>
                <a:lnTo>
                  <a:pt x="500" y="0"/>
                </a:lnTo>
                <a:lnTo>
                  <a:pt x="550" y="0"/>
                </a:lnTo>
                <a:lnTo>
                  <a:pt x="594" y="0"/>
                </a:lnTo>
                <a:lnTo>
                  <a:pt x="637" y="0"/>
                </a:lnTo>
                <a:lnTo>
                  <a:pt x="687" y="0"/>
                </a:lnTo>
                <a:lnTo>
                  <a:pt x="731" y="0"/>
                </a:lnTo>
                <a:lnTo>
                  <a:pt x="775" y="0"/>
                </a:lnTo>
                <a:lnTo>
                  <a:pt x="825" y="0"/>
                </a:lnTo>
                <a:lnTo>
                  <a:pt x="868" y="0"/>
                </a:lnTo>
                <a:lnTo>
                  <a:pt x="912" y="0"/>
                </a:lnTo>
                <a:lnTo>
                  <a:pt x="962" y="13"/>
                </a:lnTo>
                <a:lnTo>
                  <a:pt x="1006" y="31"/>
                </a:lnTo>
                <a:lnTo>
                  <a:pt x="1050" y="63"/>
                </a:lnTo>
                <a:lnTo>
                  <a:pt x="1100" y="113"/>
                </a:lnTo>
                <a:lnTo>
                  <a:pt x="1143" y="194"/>
                </a:lnTo>
                <a:lnTo>
                  <a:pt x="1187" y="263"/>
                </a:lnTo>
                <a:lnTo>
                  <a:pt x="1231" y="331"/>
                </a:lnTo>
                <a:lnTo>
                  <a:pt x="1281" y="387"/>
                </a:lnTo>
                <a:lnTo>
                  <a:pt x="1324" y="425"/>
                </a:lnTo>
                <a:lnTo>
                  <a:pt x="1368" y="456"/>
                </a:lnTo>
                <a:lnTo>
                  <a:pt x="1418" y="456"/>
                </a:lnTo>
                <a:lnTo>
                  <a:pt x="1462" y="456"/>
                </a:lnTo>
                <a:lnTo>
                  <a:pt x="1506" y="456"/>
                </a:lnTo>
                <a:lnTo>
                  <a:pt x="1556" y="456"/>
                </a:lnTo>
                <a:lnTo>
                  <a:pt x="1599" y="456"/>
                </a:lnTo>
                <a:lnTo>
                  <a:pt x="1643" y="456"/>
                </a:lnTo>
                <a:lnTo>
                  <a:pt x="1693" y="456"/>
                </a:lnTo>
                <a:lnTo>
                  <a:pt x="1737" y="456"/>
                </a:lnTo>
                <a:lnTo>
                  <a:pt x="1780" y="456"/>
                </a:lnTo>
                <a:lnTo>
                  <a:pt x="1830" y="456"/>
                </a:lnTo>
                <a:lnTo>
                  <a:pt x="1874" y="456"/>
                </a:lnTo>
                <a:lnTo>
                  <a:pt x="1918" y="456"/>
                </a:lnTo>
                <a:lnTo>
                  <a:pt x="1968" y="456"/>
                </a:lnTo>
                <a:lnTo>
                  <a:pt x="2012" y="456"/>
                </a:lnTo>
                <a:lnTo>
                  <a:pt x="2055" y="456"/>
                </a:lnTo>
                <a:lnTo>
                  <a:pt x="2099" y="456"/>
                </a:lnTo>
                <a:lnTo>
                  <a:pt x="2149" y="456"/>
                </a:lnTo>
                <a:lnTo>
                  <a:pt x="2193" y="456"/>
                </a:lnTo>
                <a:lnTo>
                  <a:pt x="2236" y="456"/>
                </a:lnTo>
              </a:path>
            </a:pathLst>
          </a:custGeom>
          <a:noFill/>
          <a:ln w="28575">
            <a:solidFill>
              <a:srgbClr val="CC33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601" name="Freeform 9"/>
          <p:cNvSpPr>
            <a:spLocks/>
          </p:cNvSpPr>
          <p:nvPr/>
        </p:nvSpPr>
        <p:spPr bwMode="auto">
          <a:xfrm>
            <a:off x="457200" y="4186238"/>
            <a:ext cx="3408363" cy="1066800"/>
          </a:xfrm>
          <a:custGeom>
            <a:avLst/>
            <a:gdLst>
              <a:gd name="T0" fmla="*/ 0 w 2236"/>
              <a:gd name="T1" fmla="*/ 2147483647 h 700"/>
              <a:gd name="T2" fmla="*/ 2147483647 w 2236"/>
              <a:gd name="T3" fmla="*/ 2147483647 h 700"/>
              <a:gd name="T4" fmla="*/ 2147483647 w 2236"/>
              <a:gd name="T5" fmla="*/ 2147483647 h 700"/>
              <a:gd name="T6" fmla="*/ 2147483647 w 2236"/>
              <a:gd name="T7" fmla="*/ 2147483647 h 700"/>
              <a:gd name="T8" fmla="*/ 2147483647 w 2236"/>
              <a:gd name="T9" fmla="*/ 2147483647 h 700"/>
              <a:gd name="T10" fmla="*/ 2147483647 w 2236"/>
              <a:gd name="T11" fmla="*/ 2147483647 h 700"/>
              <a:gd name="T12" fmla="*/ 2147483647 w 2236"/>
              <a:gd name="T13" fmla="*/ 2147483647 h 700"/>
              <a:gd name="T14" fmla="*/ 2147483647 w 2236"/>
              <a:gd name="T15" fmla="*/ 2147483647 h 700"/>
              <a:gd name="T16" fmla="*/ 2147483647 w 2236"/>
              <a:gd name="T17" fmla="*/ 2147483647 h 700"/>
              <a:gd name="T18" fmla="*/ 2147483647 w 2236"/>
              <a:gd name="T19" fmla="*/ 2147483647 h 700"/>
              <a:gd name="T20" fmla="*/ 2147483647 w 2236"/>
              <a:gd name="T21" fmla="*/ 2147483647 h 700"/>
              <a:gd name="T22" fmla="*/ 2147483647 w 2236"/>
              <a:gd name="T23" fmla="*/ 2147483647 h 700"/>
              <a:gd name="T24" fmla="*/ 2147483647 w 2236"/>
              <a:gd name="T25" fmla="*/ 2147483647 h 700"/>
              <a:gd name="T26" fmla="*/ 2147483647 w 2236"/>
              <a:gd name="T27" fmla="*/ 2147483647 h 700"/>
              <a:gd name="T28" fmla="*/ 2147483647 w 2236"/>
              <a:gd name="T29" fmla="*/ 2147483647 h 700"/>
              <a:gd name="T30" fmla="*/ 2147483647 w 2236"/>
              <a:gd name="T31" fmla="*/ 2147483647 h 700"/>
              <a:gd name="T32" fmla="*/ 2147483647 w 2236"/>
              <a:gd name="T33" fmla="*/ 2147483647 h 700"/>
              <a:gd name="T34" fmla="*/ 2147483647 w 2236"/>
              <a:gd name="T35" fmla="*/ 2147483647 h 700"/>
              <a:gd name="T36" fmla="*/ 2147483647 w 2236"/>
              <a:gd name="T37" fmla="*/ 2147483647 h 700"/>
              <a:gd name="T38" fmla="*/ 2147483647 w 2236"/>
              <a:gd name="T39" fmla="*/ 2147483647 h 700"/>
              <a:gd name="T40" fmla="*/ 2147483647 w 2236"/>
              <a:gd name="T41" fmla="*/ 2147483647 h 700"/>
              <a:gd name="T42" fmla="*/ 2147483647 w 2236"/>
              <a:gd name="T43" fmla="*/ 2147483647 h 700"/>
              <a:gd name="T44" fmla="*/ 2147483647 w 2236"/>
              <a:gd name="T45" fmla="*/ 2147483647 h 700"/>
              <a:gd name="T46" fmla="*/ 2147483647 w 2236"/>
              <a:gd name="T47" fmla="*/ 2147483647 h 700"/>
              <a:gd name="T48" fmla="*/ 2147483647 w 2236"/>
              <a:gd name="T49" fmla="*/ 2147483647 h 700"/>
              <a:gd name="T50" fmla="*/ 2147483647 w 2236"/>
              <a:gd name="T51" fmla="*/ 0 h 700"/>
              <a:gd name="T52" fmla="*/ 2147483647 w 2236"/>
              <a:gd name="T53" fmla="*/ 2147483647 h 700"/>
              <a:gd name="T54" fmla="*/ 2147483647 w 2236"/>
              <a:gd name="T55" fmla="*/ 2147483647 h 700"/>
              <a:gd name="T56" fmla="*/ 2147483647 w 2236"/>
              <a:gd name="T57" fmla="*/ 2147483647 h 700"/>
              <a:gd name="T58" fmla="*/ 2147483647 w 2236"/>
              <a:gd name="T59" fmla="*/ 2147483647 h 700"/>
              <a:gd name="T60" fmla="*/ 2147483647 w 2236"/>
              <a:gd name="T61" fmla="*/ 2147483647 h 700"/>
              <a:gd name="T62" fmla="*/ 2147483647 w 2236"/>
              <a:gd name="T63" fmla="*/ 2147483647 h 700"/>
              <a:gd name="T64" fmla="*/ 2147483647 w 2236"/>
              <a:gd name="T65" fmla="*/ 2147483647 h 700"/>
              <a:gd name="T66" fmla="*/ 2147483647 w 2236"/>
              <a:gd name="T67" fmla="*/ 2147483647 h 700"/>
              <a:gd name="T68" fmla="*/ 2147483647 w 2236"/>
              <a:gd name="T69" fmla="*/ 2147483647 h 700"/>
              <a:gd name="T70" fmla="*/ 2147483647 w 2236"/>
              <a:gd name="T71" fmla="*/ 2147483647 h 700"/>
              <a:gd name="T72" fmla="*/ 2147483647 w 2236"/>
              <a:gd name="T73" fmla="*/ 2147483647 h 700"/>
              <a:gd name="T74" fmla="*/ 2147483647 w 2236"/>
              <a:gd name="T75" fmla="*/ 2147483647 h 700"/>
              <a:gd name="T76" fmla="*/ 2147483647 w 2236"/>
              <a:gd name="T77" fmla="*/ 2147483647 h 700"/>
              <a:gd name="T78" fmla="*/ 2147483647 w 2236"/>
              <a:gd name="T79" fmla="*/ 2147483647 h 700"/>
              <a:gd name="T80" fmla="*/ 2147483647 w 2236"/>
              <a:gd name="T81" fmla="*/ 2147483647 h 700"/>
              <a:gd name="T82" fmla="*/ 2147483647 w 2236"/>
              <a:gd name="T83" fmla="*/ 2147483647 h 700"/>
              <a:gd name="T84" fmla="*/ 2147483647 w 2236"/>
              <a:gd name="T85" fmla="*/ 2147483647 h 700"/>
              <a:gd name="T86" fmla="*/ 2147483647 w 2236"/>
              <a:gd name="T87" fmla="*/ 2147483647 h 700"/>
              <a:gd name="T88" fmla="*/ 2147483647 w 2236"/>
              <a:gd name="T89" fmla="*/ 2147483647 h 700"/>
              <a:gd name="T90" fmla="*/ 2147483647 w 2236"/>
              <a:gd name="T91" fmla="*/ 2147483647 h 700"/>
              <a:gd name="T92" fmla="*/ 2147483647 w 2236"/>
              <a:gd name="T93" fmla="*/ 2147483647 h 700"/>
              <a:gd name="T94" fmla="*/ 2147483647 w 2236"/>
              <a:gd name="T95" fmla="*/ 2147483647 h 700"/>
              <a:gd name="T96" fmla="*/ 2147483647 w 2236"/>
              <a:gd name="T97" fmla="*/ 2147483647 h 700"/>
              <a:gd name="T98" fmla="*/ 2147483647 w 2236"/>
              <a:gd name="T99" fmla="*/ 2147483647 h 7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700"/>
              <a:gd name="T152" fmla="*/ 2236 w 2236"/>
              <a:gd name="T153" fmla="*/ 700 h 70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700">
                <a:moveTo>
                  <a:pt x="0" y="700"/>
                </a:moveTo>
                <a:lnTo>
                  <a:pt x="44" y="700"/>
                </a:lnTo>
                <a:lnTo>
                  <a:pt x="94" y="694"/>
                </a:lnTo>
                <a:lnTo>
                  <a:pt x="138" y="681"/>
                </a:lnTo>
                <a:lnTo>
                  <a:pt x="181" y="669"/>
                </a:lnTo>
                <a:lnTo>
                  <a:pt x="225" y="662"/>
                </a:lnTo>
                <a:lnTo>
                  <a:pt x="275" y="637"/>
                </a:lnTo>
                <a:lnTo>
                  <a:pt x="319" y="619"/>
                </a:lnTo>
                <a:lnTo>
                  <a:pt x="363" y="600"/>
                </a:lnTo>
                <a:lnTo>
                  <a:pt x="413" y="569"/>
                </a:lnTo>
                <a:lnTo>
                  <a:pt x="456" y="544"/>
                </a:lnTo>
                <a:lnTo>
                  <a:pt x="500" y="513"/>
                </a:lnTo>
                <a:lnTo>
                  <a:pt x="550" y="463"/>
                </a:lnTo>
                <a:lnTo>
                  <a:pt x="594" y="425"/>
                </a:lnTo>
                <a:lnTo>
                  <a:pt x="637" y="394"/>
                </a:lnTo>
                <a:lnTo>
                  <a:pt x="687" y="338"/>
                </a:lnTo>
                <a:lnTo>
                  <a:pt x="731" y="300"/>
                </a:lnTo>
                <a:lnTo>
                  <a:pt x="775" y="263"/>
                </a:lnTo>
                <a:lnTo>
                  <a:pt x="825" y="207"/>
                </a:lnTo>
                <a:lnTo>
                  <a:pt x="868" y="169"/>
                </a:lnTo>
                <a:lnTo>
                  <a:pt x="912" y="138"/>
                </a:lnTo>
                <a:lnTo>
                  <a:pt x="962" y="94"/>
                </a:lnTo>
                <a:lnTo>
                  <a:pt x="1006" y="63"/>
                </a:lnTo>
                <a:lnTo>
                  <a:pt x="1050" y="38"/>
                </a:lnTo>
                <a:lnTo>
                  <a:pt x="1100" y="19"/>
                </a:lnTo>
                <a:lnTo>
                  <a:pt x="1143" y="0"/>
                </a:lnTo>
                <a:lnTo>
                  <a:pt x="1187" y="25"/>
                </a:lnTo>
                <a:lnTo>
                  <a:pt x="1231" y="50"/>
                </a:lnTo>
                <a:lnTo>
                  <a:pt x="1281" y="75"/>
                </a:lnTo>
                <a:lnTo>
                  <a:pt x="1324" y="107"/>
                </a:lnTo>
                <a:lnTo>
                  <a:pt x="1368" y="150"/>
                </a:lnTo>
                <a:lnTo>
                  <a:pt x="1418" y="188"/>
                </a:lnTo>
                <a:lnTo>
                  <a:pt x="1462" y="219"/>
                </a:lnTo>
                <a:lnTo>
                  <a:pt x="1506" y="275"/>
                </a:lnTo>
                <a:lnTo>
                  <a:pt x="1556" y="313"/>
                </a:lnTo>
                <a:lnTo>
                  <a:pt x="1599" y="356"/>
                </a:lnTo>
                <a:lnTo>
                  <a:pt x="1643" y="413"/>
                </a:lnTo>
                <a:lnTo>
                  <a:pt x="1693" y="450"/>
                </a:lnTo>
                <a:lnTo>
                  <a:pt x="1737" y="481"/>
                </a:lnTo>
                <a:lnTo>
                  <a:pt x="1780" y="519"/>
                </a:lnTo>
                <a:lnTo>
                  <a:pt x="1830" y="550"/>
                </a:lnTo>
                <a:lnTo>
                  <a:pt x="1874" y="581"/>
                </a:lnTo>
                <a:lnTo>
                  <a:pt x="1918" y="606"/>
                </a:lnTo>
                <a:lnTo>
                  <a:pt x="1968" y="631"/>
                </a:lnTo>
                <a:lnTo>
                  <a:pt x="2012" y="644"/>
                </a:lnTo>
                <a:lnTo>
                  <a:pt x="2055" y="662"/>
                </a:lnTo>
                <a:lnTo>
                  <a:pt x="2099" y="675"/>
                </a:lnTo>
                <a:lnTo>
                  <a:pt x="2149" y="681"/>
                </a:lnTo>
                <a:lnTo>
                  <a:pt x="2193" y="694"/>
                </a:lnTo>
                <a:lnTo>
                  <a:pt x="2236" y="694"/>
                </a:lnTo>
              </a:path>
            </a:pathLst>
          </a:custGeom>
          <a:noFill/>
          <a:ln w="28575">
            <a:solidFill>
              <a:schemeClr val="bg2"/>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8602" name="Freeform 10"/>
          <p:cNvSpPr>
            <a:spLocks/>
          </p:cNvSpPr>
          <p:nvPr/>
        </p:nvSpPr>
        <p:spPr bwMode="auto">
          <a:xfrm>
            <a:off x="457200" y="5759450"/>
            <a:ext cx="3408363" cy="685800"/>
          </a:xfrm>
          <a:custGeom>
            <a:avLst/>
            <a:gdLst>
              <a:gd name="T0" fmla="*/ 0 w 2236"/>
              <a:gd name="T1" fmla="*/ 2147483647 h 450"/>
              <a:gd name="T2" fmla="*/ 2147483647 w 2236"/>
              <a:gd name="T3" fmla="*/ 2147483647 h 450"/>
              <a:gd name="T4" fmla="*/ 2147483647 w 2236"/>
              <a:gd name="T5" fmla="*/ 2147483647 h 450"/>
              <a:gd name="T6" fmla="*/ 2147483647 w 2236"/>
              <a:gd name="T7" fmla="*/ 2147483647 h 450"/>
              <a:gd name="T8" fmla="*/ 2147483647 w 2236"/>
              <a:gd name="T9" fmla="*/ 2147483647 h 450"/>
              <a:gd name="T10" fmla="*/ 2147483647 w 2236"/>
              <a:gd name="T11" fmla="*/ 2147483647 h 450"/>
              <a:gd name="T12" fmla="*/ 2147483647 w 2236"/>
              <a:gd name="T13" fmla="*/ 2147483647 h 450"/>
              <a:gd name="T14" fmla="*/ 2147483647 w 2236"/>
              <a:gd name="T15" fmla="*/ 2147483647 h 450"/>
              <a:gd name="T16" fmla="*/ 2147483647 w 2236"/>
              <a:gd name="T17" fmla="*/ 2147483647 h 450"/>
              <a:gd name="T18" fmla="*/ 2147483647 w 2236"/>
              <a:gd name="T19" fmla="*/ 2147483647 h 450"/>
              <a:gd name="T20" fmla="*/ 2147483647 w 2236"/>
              <a:gd name="T21" fmla="*/ 2147483647 h 450"/>
              <a:gd name="T22" fmla="*/ 2147483647 w 2236"/>
              <a:gd name="T23" fmla="*/ 2147483647 h 450"/>
              <a:gd name="T24" fmla="*/ 2147483647 w 2236"/>
              <a:gd name="T25" fmla="*/ 2147483647 h 450"/>
              <a:gd name="T26" fmla="*/ 2147483647 w 2236"/>
              <a:gd name="T27" fmla="*/ 2147483647 h 450"/>
              <a:gd name="T28" fmla="*/ 2147483647 w 2236"/>
              <a:gd name="T29" fmla="*/ 2147483647 h 450"/>
              <a:gd name="T30" fmla="*/ 2147483647 w 2236"/>
              <a:gd name="T31" fmla="*/ 2147483647 h 450"/>
              <a:gd name="T32" fmla="*/ 2147483647 w 2236"/>
              <a:gd name="T33" fmla="*/ 2147483647 h 450"/>
              <a:gd name="T34" fmla="*/ 2147483647 w 2236"/>
              <a:gd name="T35" fmla="*/ 2147483647 h 450"/>
              <a:gd name="T36" fmla="*/ 2147483647 w 2236"/>
              <a:gd name="T37" fmla="*/ 2147483647 h 450"/>
              <a:gd name="T38" fmla="*/ 2147483647 w 2236"/>
              <a:gd name="T39" fmla="*/ 2147483647 h 450"/>
              <a:gd name="T40" fmla="*/ 2147483647 w 2236"/>
              <a:gd name="T41" fmla="*/ 0 h 450"/>
              <a:gd name="T42" fmla="*/ 2147483647 w 2236"/>
              <a:gd name="T43" fmla="*/ 0 h 450"/>
              <a:gd name="T44" fmla="*/ 2147483647 w 2236"/>
              <a:gd name="T45" fmla="*/ 0 h 450"/>
              <a:gd name="T46" fmla="*/ 2147483647 w 2236"/>
              <a:gd name="T47" fmla="*/ 0 h 450"/>
              <a:gd name="T48" fmla="*/ 2147483647 w 2236"/>
              <a:gd name="T49" fmla="*/ 0 h 450"/>
              <a:gd name="T50" fmla="*/ 2147483647 w 2236"/>
              <a:gd name="T51" fmla="*/ 0 h 450"/>
              <a:gd name="T52" fmla="*/ 2147483647 w 2236"/>
              <a:gd name="T53" fmla="*/ 0 h 450"/>
              <a:gd name="T54" fmla="*/ 2147483647 w 2236"/>
              <a:gd name="T55" fmla="*/ 0 h 450"/>
              <a:gd name="T56" fmla="*/ 2147483647 w 2236"/>
              <a:gd name="T57" fmla="*/ 0 h 450"/>
              <a:gd name="T58" fmla="*/ 2147483647 w 2236"/>
              <a:gd name="T59" fmla="*/ 0 h 450"/>
              <a:gd name="T60" fmla="*/ 2147483647 w 2236"/>
              <a:gd name="T61" fmla="*/ 2147483647 h 450"/>
              <a:gd name="T62" fmla="*/ 2147483647 w 2236"/>
              <a:gd name="T63" fmla="*/ 2147483647 h 450"/>
              <a:gd name="T64" fmla="*/ 2147483647 w 2236"/>
              <a:gd name="T65" fmla="*/ 2147483647 h 450"/>
              <a:gd name="T66" fmla="*/ 2147483647 w 2236"/>
              <a:gd name="T67" fmla="*/ 2147483647 h 450"/>
              <a:gd name="T68" fmla="*/ 2147483647 w 2236"/>
              <a:gd name="T69" fmla="*/ 2147483647 h 450"/>
              <a:gd name="T70" fmla="*/ 2147483647 w 2236"/>
              <a:gd name="T71" fmla="*/ 2147483647 h 450"/>
              <a:gd name="T72" fmla="*/ 2147483647 w 2236"/>
              <a:gd name="T73" fmla="*/ 2147483647 h 450"/>
              <a:gd name="T74" fmla="*/ 2147483647 w 2236"/>
              <a:gd name="T75" fmla="*/ 2147483647 h 450"/>
              <a:gd name="T76" fmla="*/ 2147483647 w 2236"/>
              <a:gd name="T77" fmla="*/ 2147483647 h 450"/>
              <a:gd name="T78" fmla="*/ 2147483647 w 2236"/>
              <a:gd name="T79" fmla="*/ 2147483647 h 450"/>
              <a:gd name="T80" fmla="*/ 2147483647 w 2236"/>
              <a:gd name="T81" fmla="*/ 2147483647 h 450"/>
              <a:gd name="T82" fmla="*/ 2147483647 w 2236"/>
              <a:gd name="T83" fmla="*/ 2147483647 h 450"/>
              <a:gd name="T84" fmla="*/ 2147483647 w 2236"/>
              <a:gd name="T85" fmla="*/ 2147483647 h 450"/>
              <a:gd name="T86" fmla="*/ 2147483647 w 2236"/>
              <a:gd name="T87" fmla="*/ 2147483647 h 450"/>
              <a:gd name="T88" fmla="*/ 2147483647 w 2236"/>
              <a:gd name="T89" fmla="*/ 2147483647 h 450"/>
              <a:gd name="T90" fmla="*/ 2147483647 w 2236"/>
              <a:gd name="T91" fmla="*/ 2147483647 h 450"/>
              <a:gd name="T92" fmla="*/ 2147483647 w 2236"/>
              <a:gd name="T93" fmla="*/ 2147483647 h 450"/>
              <a:gd name="T94" fmla="*/ 2147483647 w 2236"/>
              <a:gd name="T95" fmla="*/ 2147483647 h 450"/>
              <a:gd name="T96" fmla="*/ 2147483647 w 2236"/>
              <a:gd name="T97" fmla="*/ 2147483647 h 450"/>
              <a:gd name="T98" fmla="*/ 2147483647 w 2236"/>
              <a:gd name="T99" fmla="*/ 2147483647 h 45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36"/>
              <a:gd name="T151" fmla="*/ 0 h 450"/>
              <a:gd name="T152" fmla="*/ 2236 w 2236"/>
              <a:gd name="T153" fmla="*/ 450 h 45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36" h="450">
                <a:moveTo>
                  <a:pt x="0" y="450"/>
                </a:moveTo>
                <a:lnTo>
                  <a:pt x="44" y="450"/>
                </a:lnTo>
                <a:lnTo>
                  <a:pt x="94" y="450"/>
                </a:lnTo>
                <a:lnTo>
                  <a:pt x="138" y="450"/>
                </a:lnTo>
                <a:lnTo>
                  <a:pt x="181" y="450"/>
                </a:lnTo>
                <a:lnTo>
                  <a:pt x="225" y="450"/>
                </a:lnTo>
                <a:lnTo>
                  <a:pt x="275" y="450"/>
                </a:lnTo>
                <a:lnTo>
                  <a:pt x="319" y="450"/>
                </a:lnTo>
                <a:lnTo>
                  <a:pt x="363" y="450"/>
                </a:lnTo>
                <a:lnTo>
                  <a:pt x="413" y="450"/>
                </a:lnTo>
                <a:lnTo>
                  <a:pt x="456" y="450"/>
                </a:lnTo>
                <a:lnTo>
                  <a:pt x="500" y="450"/>
                </a:lnTo>
                <a:lnTo>
                  <a:pt x="550" y="450"/>
                </a:lnTo>
                <a:lnTo>
                  <a:pt x="594" y="450"/>
                </a:lnTo>
                <a:lnTo>
                  <a:pt x="637" y="450"/>
                </a:lnTo>
                <a:lnTo>
                  <a:pt x="687" y="450"/>
                </a:lnTo>
                <a:lnTo>
                  <a:pt x="731" y="450"/>
                </a:lnTo>
                <a:lnTo>
                  <a:pt x="775" y="450"/>
                </a:lnTo>
                <a:lnTo>
                  <a:pt x="825" y="450"/>
                </a:lnTo>
                <a:lnTo>
                  <a:pt x="868" y="450"/>
                </a:lnTo>
                <a:lnTo>
                  <a:pt x="912" y="0"/>
                </a:lnTo>
                <a:lnTo>
                  <a:pt x="962" y="0"/>
                </a:lnTo>
                <a:lnTo>
                  <a:pt x="1006" y="0"/>
                </a:lnTo>
                <a:lnTo>
                  <a:pt x="1050" y="0"/>
                </a:lnTo>
                <a:lnTo>
                  <a:pt x="1100" y="0"/>
                </a:lnTo>
                <a:lnTo>
                  <a:pt x="1143" y="0"/>
                </a:lnTo>
                <a:lnTo>
                  <a:pt x="1187" y="0"/>
                </a:lnTo>
                <a:lnTo>
                  <a:pt x="1231" y="0"/>
                </a:lnTo>
                <a:lnTo>
                  <a:pt x="1281" y="0"/>
                </a:lnTo>
                <a:lnTo>
                  <a:pt x="1324" y="0"/>
                </a:lnTo>
                <a:lnTo>
                  <a:pt x="1368" y="450"/>
                </a:lnTo>
                <a:lnTo>
                  <a:pt x="1418" y="450"/>
                </a:lnTo>
                <a:lnTo>
                  <a:pt x="1462" y="450"/>
                </a:lnTo>
                <a:lnTo>
                  <a:pt x="1506" y="450"/>
                </a:lnTo>
                <a:lnTo>
                  <a:pt x="1556" y="450"/>
                </a:lnTo>
                <a:lnTo>
                  <a:pt x="1599" y="450"/>
                </a:lnTo>
                <a:lnTo>
                  <a:pt x="1643" y="450"/>
                </a:lnTo>
                <a:lnTo>
                  <a:pt x="1693" y="450"/>
                </a:lnTo>
                <a:lnTo>
                  <a:pt x="1737" y="450"/>
                </a:lnTo>
                <a:lnTo>
                  <a:pt x="1780" y="450"/>
                </a:lnTo>
                <a:lnTo>
                  <a:pt x="1830" y="450"/>
                </a:lnTo>
                <a:lnTo>
                  <a:pt x="1874" y="450"/>
                </a:lnTo>
                <a:lnTo>
                  <a:pt x="1918" y="450"/>
                </a:lnTo>
                <a:lnTo>
                  <a:pt x="1968" y="450"/>
                </a:lnTo>
                <a:lnTo>
                  <a:pt x="2012" y="450"/>
                </a:lnTo>
                <a:lnTo>
                  <a:pt x="2055" y="450"/>
                </a:lnTo>
                <a:lnTo>
                  <a:pt x="2099" y="450"/>
                </a:lnTo>
                <a:lnTo>
                  <a:pt x="2149" y="450"/>
                </a:lnTo>
                <a:lnTo>
                  <a:pt x="2193" y="450"/>
                </a:lnTo>
                <a:lnTo>
                  <a:pt x="2236" y="450"/>
                </a:lnTo>
              </a:path>
            </a:pathLst>
          </a:custGeom>
          <a:noFill/>
          <a:ln w="28575">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238603" name="Picture 11" descr="ramp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16388" y="3140075"/>
            <a:ext cx="10572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4" name="Picture 12" descr="cum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4175" y="4578350"/>
            <a:ext cx="8477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5" name="Picture 13" descr="degrau"/>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94175" y="1825625"/>
            <a:ext cx="84772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06" name="Picture 14" descr="pulso"/>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16388" y="5976938"/>
            <a:ext cx="10572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179456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pPr eaLnBrk="1" hangingPunct="1"/>
            <a:r>
              <a:rPr lang="pt-BR" altLang="en-US"/>
              <a:t>Derivadas e arestas</a:t>
            </a:r>
            <a:endParaRPr lang="en-US" altLang="en-US"/>
          </a:p>
        </p:txBody>
      </p:sp>
      <p:sp>
        <p:nvSpPr>
          <p:cNvPr id="239619" name="AutoShape 3"/>
          <p:cNvSpPr>
            <a:spLocks noChangeAspect="1" noChangeArrowheads="1" noTextEdit="1"/>
          </p:cNvSpPr>
          <p:nvPr/>
        </p:nvSpPr>
        <p:spPr bwMode="auto">
          <a:xfrm>
            <a:off x="457200" y="2128838"/>
            <a:ext cx="7840663"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9620" name="Rectangle 4"/>
          <p:cNvSpPr>
            <a:spLocks noChangeArrowheads="1"/>
          </p:cNvSpPr>
          <p:nvPr/>
        </p:nvSpPr>
        <p:spPr bwMode="auto">
          <a:xfrm>
            <a:off x="536575" y="2208213"/>
            <a:ext cx="7666038" cy="4191000"/>
          </a:xfrm>
          <a:prstGeom prst="rect">
            <a:avLst/>
          </a:prstGeom>
          <a:solidFill>
            <a:srgbClr val="FFFFFF"/>
          </a:solidFill>
          <a:ln w="15875">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239621" name="Rectangle 5"/>
          <p:cNvSpPr>
            <a:spLocks noChangeArrowheads="1"/>
          </p:cNvSpPr>
          <p:nvPr/>
        </p:nvSpPr>
        <p:spPr bwMode="auto">
          <a:xfrm>
            <a:off x="695325" y="2366963"/>
            <a:ext cx="7348538" cy="34131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239622" name="Rectangle 6"/>
          <p:cNvSpPr>
            <a:spLocks noChangeArrowheads="1"/>
          </p:cNvSpPr>
          <p:nvPr/>
        </p:nvSpPr>
        <p:spPr bwMode="auto">
          <a:xfrm>
            <a:off x="695325" y="2366963"/>
            <a:ext cx="7348538" cy="3413125"/>
          </a:xfrm>
          <a:prstGeom prst="rect">
            <a:avLst/>
          </a:prstGeom>
          <a:noFill/>
          <a:ln w="15875">
            <a:solidFill>
              <a:srgbClr val="80808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239623" name="Line 7"/>
          <p:cNvSpPr>
            <a:spLocks noChangeShapeType="1"/>
          </p:cNvSpPr>
          <p:nvPr/>
        </p:nvSpPr>
        <p:spPr bwMode="auto">
          <a:xfrm>
            <a:off x="695325" y="4319588"/>
            <a:ext cx="7348538"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4" name="Line 8"/>
          <p:cNvSpPr>
            <a:spLocks noChangeShapeType="1"/>
          </p:cNvSpPr>
          <p:nvPr/>
        </p:nvSpPr>
        <p:spPr bwMode="auto">
          <a:xfrm flipV="1">
            <a:off x="69532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5" name="Line 9"/>
          <p:cNvSpPr>
            <a:spLocks noChangeShapeType="1"/>
          </p:cNvSpPr>
          <p:nvPr/>
        </p:nvSpPr>
        <p:spPr bwMode="auto">
          <a:xfrm flipV="1">
            <a:off x="104616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6" name="Line 10"/>
          <p:cNvSpPr>
            <a:spLocks noChangeShapeType="1"/>
          </p:cNvSpPr>
          <p:nvPr/>
        </p:nvSpPr>
        <p:spPr bwMode="auto">
          <a:xfrm flipV="1">
            <a:off x="139541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7" name="Line 11"/>
          <p:cNvSpPr>
            <a:spLocks noChangeShapeType="1"/>
          </p:cNvSpPr>
          <p:nvPr/>
        </p:nvSpPr>
        <p:spPr bwMode="auto">
          <a:xfrm flipV="1">
            <a:off x="174466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8" name="Line 12"/>
          <p:cNvSpPr>
            <a:spLocks noChangeShapeType="1"/>
          </p:cNvSpPr>
          <p:nvPr/>
        </p:nvSpPr>
        <p:spPr bwMode="auto">
          <a:xfrm flipV="1">
            <a:off x="2095500"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29" name="Line 13"/>
          <p:cNvSpPr>
            <a:spLocks noChangeShapeType="1"/>
          </p:cNvSpPr>
          <p:nvPr/>
        </p:nvSpPr>
        <p:spPr bwMode="auto">
          <a:xfrm flipV="1">
            <a:off x="2444750"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0" name="Line 14"/>
          <p:cNvSpPr>
            <a:spLocks noChangeShapeType="1"/>
          </p:cNvSpPr>
          <p:nvPr/>
        </p:nvSpPr>
        <p:spPr bwMode="auto">
          <a:xfrm flipV="1">
            <a:off x="2795588"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1" name="Line 15"/>
          <p:cNvSpPr>
            <a:spLocks noChangeShapeType="1"/>
          </p:cNvSpPr>
          <p:nvPr/>
        </p:nvSpPr>
        <p:spPr bwMode="auto">
          <a:xfrm flipV="1">
            <a:off x="3144838"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2" name="Line 16"/>
          <p:cNvSpPr>
            <a:spLocks noChangeShapeType="1"/>
          </p:cNvSpPr>
          <p:nvPr/>
        </p:nvSpPr>
        <p:spPr bwMode="auto">
          <a:xfrm flipV="1">
            <a:off x="3494088"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3" name="Line 17"/>
          <p:cNvSpPr>
            <a:spLocks noChangeShapeType="1"/>
          </p:cNvSpPr>
          <p:nvPr/>
        </p:nvSpPr>
        <p:spPr bwMode="auto">
          <a:xfrm flipV="1">
            <a:off x="384492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4" name="Line 18"/>
          <p:cNvSpPr>
            <a:spLocks noChangeShapeType="1"/>
          </p:cNvSpPr>
          <p:nvPr/>
        </p:nvSpPr>
        <p:spPr bwMode="auto">
          <a:xfrm flipV="1">
            <a:off x="419417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5" name="Line 19"/>
          <p:cNvSpPr>
            <a:spLocks noChangeShapeType="1"/>
          </p:cNvSpPr>
          <p:nvPr/>
        </p:nvSpPr>
        <p:spPr bwMode="auto">
          <a:xfrm flipV="1">
            <a:off x="454501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6" name="Line 20"/>
          <p:cNvSpPr>
            <a:spLocks noChangeShapeType="1"/>
          </p:cNvSpPr>
          <p:nvPr/>
        </p:nvSpPr>
        <p:spPr bwMode="auto">
          <a:xfrm flipV="1">
            <a:off x="489426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7" name="Line 21"/>
          <p:cNvSpPr>
            <a:spLocks noChangeShapeType="1"/>
          </p:cNvSpPr>
          <p:nvPr/>
        </p:nvSpPr>
        <p:spPr bwMode="auto">
          <a:xfrm flipV="1">
            <a:off x="524351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8" name="Line 22"/>
          <p:cNvSpPr>
            <a:spLocks noChangeShapeType="1"/>
          </p:cNvSpPr>
          <p:nvPr/>
        </p:nvSpPr>
        <p:spPr bwMode="auto">
          <a:xfrm flipV="1">
            <a:off x="5594350"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39" name="Line 23"/>
          <p:cNvSpPr>
            <a:spLocks noChangeShapeType="1"/>
          </p:cNvSpPr>
          <p:nvPr/>
        </p:nvSpPr>
        <p:spPr bwMode="auto">
          <a:xfrm flipV="1">
            <a:off x="5943600"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0" name="Line 24"/>
          <p:cNvSpPr>
            <a:spLocks noChangeShapeType="1"/>
          </p:cNvSpPr>
          <p:nvPr/>
        </p:nvSpPr>
        <p:spPr bwMode="auto">
          <a:xfrm flipV="1">
            <a:off x="6294438"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1" name="Line 25"/>
          <p:cNvSpPr>
            <a:spLocks noChangeShapeType="1"/>
          </p:cNvSpPr>
          <p:nvPr/>
        </p:nvSpPr>
        <p:spPr bwMode="auto">
          <a:xfrm flipV="1">
            <a:off x="6643688"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2" name="Line 26"/>
          <p:cNvSpPr>
            <a:spLocks noChangeShapeType="1"/>
          </p:cNvSpPr>
          <p:nvPr/>
        </p:nvSpPr>
        <p:spPr bwMode="auto">
          <a:xfrm flipV="1">
            <a:off x="699452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3" name="Line 27"/>
          <p:cNvSpPr>
            <a:spLocks noChangeShapeType="1"/>
          </p:cNvSpPr>
          <p:nvPr/>
        </p:nvSpPr>
        <p:spPr bwMode="auto">
          <a:xfrm flipV="1">
            <a:off x="734377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4" name="Line 28"/>
          <p:cNvSpPr>
            <a:spLocks noChangeShapeType="1"/>
          </p:cNvSpPr>
          <p:nvPr/>
        </p:nvSpPr>
        <p:spPr bwMode="auto">
          <a:xfrm flipV="1">
            <a:off x="7693025" y="4319588"/>
            <a:ext cx="1588"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9645" name="Line 29"/>
          <p:cNvSpPr>
            <a:spLocks noChangeShapeType="1"/>
          </p:cNvSpPr>
          <p:nvPr/>
        </p:nvSpPr>
        <p:spPr bwMode="auto">
          <a:xfrm flipV="1">
            <a:off x="8043863" y="4319588"/>
            <a:ext cx="1587" cy="6350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64254" name="Freeform 30"/>
          <p:cNvSpPr>
            <a:spLocks/>
          </p:cNvSpPr>
          <p:nvPr/>
        </p:nvSpPr>
        <p:spPr bwMode="auto">
          <a:xfrm>
            <a:off x="869950" y="2763838"/>
            <a:ext cx="6999288" cy="777875"/>
          </a:xfrm>
          <a:custGeom>
            <a:avLst/>
            <a:gdLst>
              <a:gd name="T0" fmla="*/ 0 w 440"/>
              <a:gd name="T1" fmla="*/ 2147483647 h 49"/>
              <a:gd name="T2" fmla="*/ 2147483647 w 440"/>
              <a:gd name="T3" fmla="*/ 2147483647 h 49"/>
              <a:gd name="T4" fmla="*/ 2147483647 w 440"/>
              <a:gd name="T5" fmla="*/ 2147483647 h 49"/>
              <a:gd name="T6" fmla="*/ 2147483647 w 440"/>
              <a:gd name="T7" fmla="*/ 2147483647 h 49"/>
              <a:gd name="T8" fmla="*/ 2147483647 w 440"/>
              <a:gd name="T9" fmla="*/ 2147483647 h 49"/>
              <a:gd name="T10" fmla="*/ 2147483647 w 440"/>
              <a:gd name="T11" fmla="*/ 0 h 49"/>
              <a:gd name="T12" fmla="*/ 2147483647 w 440"/>
              <a:gd name="T13" fmla="*/ 0 h 49"/>
              <a:gd name="T14" fmla="*/ 2147483647 w 440"/>
              <a:gd name="T15" fmla="*/ 0 h 49"/>
              <a:gd name="T16" fmla="*/ 2147483647 w 440"/>
              <a:gd name="T17" fmla="*/ 0 h 49"/>
              <a:gd name="T18" fmla="*/ 2147483647 w 440"/>
              <a:gd name="T19" fmla="*/ 0 h 49"/>
              <a:gd name="T20" fmla="*/ 2147483647 w 440"/>
              <a:gd name="T21" fmla="*/ 0 h 49"/>
              <a:gd name="T22" fmla="*/ 2147483647 w 440"/>
              <a:gd name="T23" fmla="*/ 0 h 49"/>
              <a:gd name="T24" fmla="*/ 2147483647 w 440"/>
              <a:gd name="T25" fmla="*/ 0 h 49"/>
              <a:gd name="T26" fmla="*/ 2147483647 w 440"/>
              <a:gd name="T27" fmla="*/ 0 h 49"/>
              <a:gd name="T28" fmla="*/ 2147483647 w 440"/>
              <a:gd name="T29" fmla="*/ 2147483647 h 49"/>
              <a:gd name="T30" fmla="*/ 2147483647 w 440"/>
              <a:gd name="T31" fmla="*/ 2147483647 h 49"/>
              <a:gd name="T32" fmla="*/ 2147483647 w 440"/>
              <a:gd name="T33" fmla="*/ 2147483647 h 49"/>
              <a:gd name="T34" fmla="*/ 2147483647 w 440"/>
              <a:gd name="T35" fmla="*/ 2147483647 h 49"/>
              <a:gd name="T36" fmla="*/ 2147483647 w 440"/>
              <a:gd name="T37" fmla="*/ 2147483647 h 49"/>
              <a:gd name="T38" fmla="*/ 2147483647 w 440"/>
              <a:gd name="T39" fmla="*/ 2147483647 h 49"/>
              <a:gd name="T40" fmla="*/ 2147483647 w 440"/>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0"/>
              <a:gd name="T64" fmla="*/ 0 h 49"/>
              <a:gd name="T65" fmla="*/ 440 w 440"/>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0" h="49">
                <a:moveTo>
                  <a:pt x="0" y="49"/>
                </a:moveTo>
                <a:lnTo>
                  <a:pt x="22" y="49"/>
                </a:lnTo>
                <a:lnTo>
                  <a:pt x="44" y="49"/>
                </a:lnTo>
                <a:lnTo>
                  <a:pt x="66" y="49"/>
                </a:lnTo>
                <a:lnTo>
                  <a:pt x="88" y="49"/>
                </a:lnTo>
                <a:lnTo>
                  <a:pt x="110" y="0"/>
                </a:lnTo>
                <a:lnTo>
                  <a:pt x="132" y="0"/>
                </a:lnTo>
                <a:lnTo>
                  <a:pt x="154" y="0"/>
                </a:lnTo>
                <a:lnTo>
                  <a:pt x="176" y="0"/>
                </a:lnTo>
                <a:lnTo>
                  <a:pt x="198" y="0"/>
                </a:lnTo>
                <a:lnTo>
                  <a:pt x="220" y="0"/>
                </a:lnTo>
                <a:lnTo>
                  <a:pt x="242" y="0"/>
                </a:lnTo>
                <a:lnTo>
                  <a:pt x="264" y="0"/>
                </a:lnTo>
                <a:lnTo>
                  <a:pt x="286" y="0"/>
                </a:lnTo>
                <a:lnTo>
                  <a:pt x="308" y="49"/>
                </a:lnTo>
                <a:lnTo>
                  <a:pt x="330" y="49"/>
                </a:lnTo>
                <a:lnTo>
                  <a:pt x="352" y="49"/>
                </a:lnTo>
                <a:lnTo>
                  <a:pt x="374" y="49"/>
                </a:lnTo>
                <a:lnTo>
                  <a:pt x="396" y="49"/>
                </a:lnTo>
                <a:lnTo>
                  <a:pt x="418" y="49"/>
                </a:lnTo>
                <a:lnTo>
                  <a:pt x="440" y="49"/>
                </a:lnTo>
              </a:path>
            </a:pathLst>
          </a:custGeom>
          <a:noFill/>
          <a:ln w="31750">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4255" name="Freeform 31"/>
          <p:cNvSpPr>
            <a:spLocks/>
          </p:cNvSpPr>
          <p:nvPr/>
        </p:nvSpPr>
        <p:spPr bwMode="auto">
          <a:xfrm>
            <a:off x="869950" y="2716213"/>
            <a:ext cx="6999288" cy="889000"/>
          </a:xfrm>
          <a:custGeom>
            <a:avLst/>
            <a:gdLst>
              <a:gd name="T0" fmla="*/ 0 w 440"/>
              <a:gd name="T1" fmla="*/ 2147483647 h 56"/>
              <a:gd name="T2" fmla="*/ 2147483647 w 440"/>
              <a:gd name="T3" fmla="*/ 2147483647 h 56"/>
              <a:gd name="T4" fmla="*/ 2147483647 w 440"/>
              <a:gd name="T5" fmla="*/ 2147483647 h 56"/>
              <a:gd name="T6" fmla="*/ 2147483647 w 440"/>
              <a:gd name="T7" fmla="*/ 2147483647 h 56"/>
              <a:gd name="T8" fmla="*/ 2147483647 w 440"/>
              <a:gd name="T9" fmla="*/ 2147483647 h 56"/>
              <a:gd name="T10" fmla="*/ 2147483647 w 440"/>
              <a:gd name="T11" fmla="*/ 2147483647 h 56"/>
              <a:gd name="T12" fmla="*/ 2147483647 w 440"/>
              <a:gd name="T13" fmla="*/ 2147483647 h 56"/>
              <a:gd name="T14" fmla="*/ 2147483647 w 440"/>
              <a:gd name="T15" fmla="*/ 2147483647 h 56"/>
              <a:gd name="T16" fmla="*/ 2147483647 w 440"/>
              <a:gd name="T17" fmla="*/ 2147483647 h 56"/>
              <a:gd name="T18" fmla="*/ 2147483647 w 440"/>
              <a:gd name="T19" fmla="*/ 0 h 56"/>
              <a:gd name="T20" fmla="*/ 2147483647 w 440"/>
              <a:gd name="T21" fmla="*/ 2147483647 h 56"/>
              <a:gd name="T22" fmla="*/ 2147483647 w 440"/>
              <a:gd name="T23" fmla="*/ 2147483647 h 56"/>
              <a:gd name="T24" fmla="*/ 2147483647 w 440"/>
              <a:gd name="T25" fmla="*/ 2147483647 h 56"/>
              <a:gd name="T26" fmla="*/ 2147483647 w 440"/>
              <a:gd name="T27" fmla="*/ 2147483647 h 56"/>
              <a:gd name="T28" fmla="*/ 2147483647 w 440"/>
              <a:gd name="T29" fmla="*/ 2147483647 h 56"/>
              <a:gd name="T30" fmla="*/ 2147483647 w 440"/>
              <a:gd name="T31" fmla="*/ 2147483647 h 56"/>
              <a:gd name="T32" fmla="*/ 2147483647 w 440"/>
              <a:gd name="T33" fmla="*/ 2147483647 h 56"/>
              <a:gd name="T34" fmla="*/ 2147483647 w 440"/>
              <a:gd name="T35" fmla="*/ 2147483647 h 56"/>
              <a:gd name="T36" fmla="*/ 2147483647 w 440"/>
              <a:gd name="T37" fmla="*/ 2147483647 h 56"/>
              <a:gd name="T38" fmla="*/ 2147483647 w 440"/>
              <a:gd name="T39" fmla="*/ 2147483647 h 56"/>
              <a:gd name="T40" fmla="*/ 2147483647 w 440"/>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0"/>
              <a:gd name="T64" fmla="*/ 0 h 56"/>
              <a:gd name="T65" fmla="*/ 440 w 440"/>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0" h="56">
                <a:moveTo>
                  <a:pt x="0" y="55"/>
                </a:moveTo>
                <a:lnTo>
                  <a:pt x="22" y="52"/>
                </a:lnTo>
                <a:lnTo>
                  <a:pt x="44" y="56"/>
                </a:lnTo>
                <a:lnTo>
                  <a:pt x="66" y="53"/>
                </a:lnTo>
                <a:lnTo>
                  <a:pt x="88" y="54"/>
                </a:lnTo>
                <a:lnTo>
                  <a:pt x="110" y="6"/>
                </a:lnTo>
                <a:lnTo>
                  <a:pt x="132" y="7"/>
                </a:lnTo>
                <a:lnTo>
                  <a:pt x="154" y="7"/>
                </a:lnTo>
                <a:lnTo>
                  <a:pt x="176" y="6"/>
                </a:lnTo>
                <a:lnTo>
                  <a:pt x="198" y="0"/>
                </a:lnTo>
                <a:lnTo>
                  <a:pt x="220" y="5"/>
                </a:lnTo>
                <a:lnTo>
                  <a:pt x="242" y="1"/>
                </a:lnTo>
                <a:lnTo>
                  <a:pt x="264" y="1"/>
                </a:lnTo>
                <a:lnTo>
                  <a:pt x="286" y="4"/>
                </a:lnTo>
                <a:lnTo>
                  <a:pt x="308" y="55"/>
                </a:lnTo>
                <a:lnTo>
                  <a:pt x="330" y="50"/>
                </a:lnTo>
                <a:lnTo>
                  <a:pt x="352" y="48"/>
                </a:lnTo>
                <a:lnTo>
                  <a:pt x="374" y="48"/>
                </a:lnTo>
                <a:lnTo>
                  <a:pt x="396" y="56"/>
                </a:lnTo>
                <a:lnTo>
                  <a:pt x="418" y="52"/>
                </a:lnTo>
                <a:lnTo>
                  <a:pt x="440" y="54"/>
                </a:lnTo>
              </a:path>
            </a:pathLst>
          </a:custGeom>
          <a:noFill/>
          <a:ln w="31750">
            <a:solidFill>
              <a:srgbClr val="FF00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4256" name="Freeform 32"/>
          <p:cNvSpPr>
            <a:spLocks/>
          </p:cNvSpPr>
          <p:nvPr/>
        </p:nvSpPr>
        <p:spPr bwMode="auto">
          <a:xfrm>
            <a:off x="1220788" y="3890963"/>
            <a:ext cx="6297612" cy="428625"/>
          </a:xfrm>
          <a:custGeom>
            <a:avLst/>
            <a:gdLst>
              <a:gd name="T0" fmla="*/ 0 w 396"/>
              <a:gd name="T1" fmla="*/ 2147483647 h 27"/>
              <a:gd name="T2" fmla="*/ 2147483647 w 396"/>
              <a:gd name="T3" fmla="*/ 2147483647 h 27"/>
              <a:gd name="T4" fmla="*/ 2147483647 w 396"/>
              <a:gd name="T5" fmla="*/ 2147483647 h 27"/>
              <a:gd name="T6" fmla="*/ 2147483647 w 396"/>
              <a:gd name="T7" fmla="*/ 2147483647 h 27"/>
              <a:gd name="T8" fmla="*/ 2147483647 w 396"/>
              <a:gd name="T9" fmla="*/ 2147483647 h 27"/>
              <a:gd name="T10" fmla="*/ 2147483647 w 396"/>
              <a:gd name="T11" fmla="*/ 2147483647 h 27"/>
              <a:gd name="T12" fmla="*/ 2147483647 w 396"/>
              <a:gd name="T13" fmla="*/ 2147483647 h 27"/>
              <a:gd name="T14" fmla="*/ 2147483647 w 396"/>
              <a:gd name="T15" fmla="*/ 2147483647 h 27"/>
              <a:gd name="T16" fmla="*/ 2147483647 w 396"/>
              <a:gd name="T17" fmla="*/ 2147483647 h 27"/>
              <a:gd name="T18" fmla="*/ 2147483647 w 396"/>
              <a:gd name="T19" fmla="*/ 2147483647 h 27"/>
              <a:gd name="T20" fmla="*/ 2147483647 w 396"/>
              <a:gd name="T21" fmla="*/ 2147483647 h 27"/>
              <a:gd name="T22" fmla="*/ 2147483647 w 396"/>
              <a:gd name="T23" fmla="*/ 2147483647 h 27"/>
              <a:gd name="T24" fmla="*/ 2147483647 w 396"/>
              <a:gd name="T25" fmla="*/ 0 h 27"/>
              <a:gd name="T26" fmla="*/ 2147483647 w 396"/>
              <a:gd name="T27" fmla="*/ 2147483647 h 27"/>
              <a:gd name="T28" fmla="*/ 2147483647 w 396"/>
              <a:gd name="T29" fmla="*/ 2147483647 h 27"/>
              <a:gd name="T30" fmla="*/ 2147483647 w 396"/>
              <a:gd name="T31" fmla="*/ 2147483647 h 27"/>
              <a:gd name="T32" fmla="*/ 2147483647 w 396"/>
              <a:gd name="T33" fmla="*/ 2147483647 h 27"/>
              <a:gd name="T34" fmla="*/ 2147483647 w 396"/>
              <a:gd name="T35" fmla="*/ 2147483647 h 27"/>
              <a:gd name="T36" fmla="*/ 2147483647 w 396"/>
              <a:gd name="T37" fmla="*/ 2147483647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6"/>
              <a:gd name="T58" fmla="*/ 0 h 27"/>
              <a:gd name="T59" fmla="*/ 396 w 396"/>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6" h="27">
                <a:moveTo>
                  <a:pt x="0" y="26"/>
                </a:moveTo>
                <a:lnTo>
                  <a:pt x="22" y="26"/>
                </a:lnTo>
                <a:lnTo>
                  <a:pt x="44" y="26"/>
                </a:lnTo>
                <a:lnTo>
                  <a:pt x="66" y="4"/>
                </a:lnTo>
                <a:lnTo>
                  <a:pt x="88" y="4"/>
                </a:lnTo>
                <a:lnTo>
                  <a:pt x="110" y="27"/>
                </a:lnTo>
                <a:lnTo>
                  <a:pt x="132" y="26"/>
                </a:lnTo>
                <a:lnTo>
                  <a:pt x="154" y="23"/>
                </a:lnTo>
                <a:lnTo>
                  <a:pt x="176" y="27"/>
                </a:lnTo>
                <a:lnTo>
                  <a:pt x="198" y="26"/>
                </a:lnTo>
                <a:lnTo>
                  <a:pt x="220" y="25"/>
                </a:lnTo>
                <a:lnTo>
                  <a:pt x="242" y="26"/>
                </a:lnTo>
                <a:lnTo>
                  <a:pt x="264" y="0"/>
                </a:lnTo>
                <a:lnTo>
                  <a:pt x="286" y="3"/>
                </a:lnTo>
                <a:lnTo>
                  <a:pt x="308" y="23"/>
                </a:lnTo>
                <a:lnTo>
                  <a:pt x="330" y="26"/>
                </a:lnTo>
                <a:lnTo>
                  <a:pt x="352" y="23"/>
                </a:lnTo>
                <a:lnTo>
                  <a:pt x="374" y="25"/>
                </a:lnTo>
                <a:lnTo>
                  <a:pt x="396" y="26"/>
                </a:lnTo>
              </a:path>
            </a:pathLst>
          </a:custGeom>
          <a:noFill/>
          <a:ln w="31750">
            <a:solidFill>
              <a:srgbClr val="0033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64257" name="Freeform 33"/>
          <p:cNvSpPr>
            <a:spLocks/>
          </p:cNvSpPr>
          <p:nvPr/>
        </p:nvSpPr>
        <p:spPr bwMode="auto">
          <a:xfrm>
            <a:off x="1220788" y="3541713"/>
            <a:ext cx="6297612" cy="1651000"/>
          </a:xfrm>
          <a:custGeom>
            <a:avLst/>
            <a:gdLst>
              <a:gd name="T0" fmla="*/ 0 w 396"/>
              <a:gd name="T1" fmla="*/ 2147483647 h 104"/>
              <a:gd name="T2" fmla="*/ 2147483647 w 396"/>
              <a:gd name="T3" fmla="*/ 2147483647 h 104"/>
              <a:gd name="T4" fmla="*/ 2147483647 w 396"/>
              <a:gd name="T5" fmla="*/ 2147483647 h 104"/>
              <a:gd name="T6" fmla="*/ 2147483647 w 396"/>
              <a:gd name="T7" fmla="*/ 2147483647 h 104"/>
              <a:gd name="T8" fmla="*/ 2147483647 w 396"/>
              <a:gd name="T9" fmla="*/ 0 h 104"/>
              <a:gd name="T10" fmla="*/ 2147483647 w 396"/>
              <a:gd name="T11" fmla="*/ 2147483647 h 104"/>
              <a:gd name="T12" fmla="*/ 2147483647 w 396"/>
              <a:gd name="T13" fmla="*/ 2147483647 h 104"/>
              <a:gd name="T14" fmla="*/ 2147483647 w 396"/>
              <a:gd name="T15" fmla="*/ 2147483647 h 104"/>
              <a:gd name="T16" fmla="*/ 2147483647 w 396"/>
              <a:gd name="T17" fmla="*/ 2147483647 h 104"/>
              <a:gd name="T18" fmla="*/ 2147483647 w 396"/>
              <a:gd name="T19" fmla="*/ 2147483647 h 104"/>
              <a:gd name="T20" fmla="*/ 2147483647 w 396"/>
              <a:gd name="T21" fmla="*/ 2147483647 h 104"/>
              <a:gd name="T22" fmla="*/ 2147483647 w 396"/>
              <a:gd name="T23" fmla="*/ 2147483647 h 104"/>
              <a:gd name="T24" fmla="*/ 2147483647 w 396"/>
              <a:gd name="T25" fmla="*/ 0 h 104"/>
              <a:gd name="T26" fmla="*/ 2147483647 w 396"/>
              <a:gd name="T27" fmla="*/ 2147483647 h 104"/>
              <a:gd name="T28" fmla="*/ 2147483647 w 396"/>
              <a:gd name="T29" fmla="*/ 2147483647 h 104"/>
              <a:gd name="T30" fmla="*/ 2147483647 w 396"/>
              <a:gd name="T31" fmla="*/ 2147483647 h 104"/>
              <a:gd name="T32" fmla="*/ 2147483647 w 396"/>
              <a:gd name="T33" fmla="*/ 2147483647 h 104"/>
              <a:gd name="T34" fmla="*/ 2147483647 w 396"/>
              <a:gd name="T35" fmla="*/ 2147483647 h 104"/>
              <a:gd name="T36" fmla="*/ 2147483647 w 396"/>
              <a:gd name="T37" fmla="*/ 2147483647 h 10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96"/>
              <a:gd name="T58" fmla="*/ 0 h 104"/>
              <a:gd name="T59" fmla="*/ 396 w 396"/>
              <a:gd name="T60" fmla="*/ 104 h 10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96" h="104">
                <a:moveTo>
                  <a:pt x="0" y="42"/>
                </a:moveTo>
                <a:lnTo>
                  <a:pt x="22" y="56"/>
                </a:lnTo>
                <a:lnTo>
                  <a:pt x="44" y="45"/>
                </a:lnTo>
                <a:lnTo>
                  <a:pt x="66" y="97"/>
                </a:lnTo>
                <a:lnTo>
                  <a:pt x="88" y="0"/>
                </a:lnTo>
                <a:lnTo>
                  <a:pt x="110" y="51"/>
                </a:lnTo>
                <a:lnTo>
                  <a:pt x="132" y="49"/>
                </a:lnTo>
                <a:lnTo>
                  <a:pt x="154" y="54"/>
                </a:lnTo>
                <a:lnTo>
                  <a:pt x="176" y="37"/>
                </a:lnTo>
                <a:lnTo>
                  <a:pt x="198" y="58"/>
                </a:lnTo>
                <a:lnTo>
                  <a:pt x="220" y="45"/>
                </a:lnTo>
                <a:lnTo>
                  <a:pt x="242" y="46"/>
                </a:lnTo>
                <a:lnTo>
                  <a:pt x="264" y="0"/>
                </a:lnTo>
                <a:lnTo>
                  <a:pt x="286" y="104"/>
                </a:lnTo>
                <a:lnTo>
                  <a:pt x="308" y="47"/>
                </a:lnTo>
                <a:lnTo>
                  <a:pt x="330" y="46"/>
                </a:lnTo>
                <a:lnTo>
                  <a:pt x="352" y="41"/>
                </a:lnTo>
                <a:lnTo>
                  <a:pt x="374" y="62"/>
                </a:lnTo>
                <a:lnTo>
                  <a:pt x="396" y="42"/>
                </a:lnTo>
              </a:path>
            </a:pathLst>
          </a:custGeom>
          <a:noFill/>
          <a:ln w="31750">
            <a:solidFill>
              <a:srgbClr val="00008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9650" name="Rectangle 34"/>
          <p:cNvSpPr>
            <a:spLocks noChangeArrowheads="1"/>
          </p:cNvSpPr>
          <p:nvPr/>
        </p:nvSpPr>
        <p:spPr bwMode="auto">
          <a:xfrm>
            <a:off x="1633538" y="5954713"/>
            <a:ext cx="5456237" cy="381000"/>
          </a:xfrm>
          <a:prstGeom prst="rect">
            <a:avLst/>
          </a:prstGeom>
          <a:solidFill>
            <a:srgbClr val="FFFFFF"/>
          </a:solidFill>
          <a:ln w="0">
            <a:solidFill>
              <a:srgbClr val="000000"/>
            </a:solidFill>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sz="2000" i="1">
              <a:latin typeface="Times New Roman" charset="0"/>
              <a:ea typeface="Times New Roman" charset="0"/>
              <a:cs typeface="Times New Roman" charset="0"/>
            </a:endParaRPr>
          </a:p>
        </p:txBody>
      </p:sp>
      <p:sp>
        <p:nvSpPr>
          <p:cNvPr id="239651" name="Line 35"/>
          <p:cNvSpPr>
            <a:spLocks noChangeShapeType="1"/>
          </p:cNvSpPr>
          <p:nvPr/>
        </p:nvSpPr>
        <p:spPr bwMode="auto">
          <a:xfrm>
            <a:off x="1712913" y="6145213"/>
            <a:ext cx="446087" cy="1587"/>
          </a:xfrm>
          <a:prstGeom prst="line">
            <a:avLst/>
          </a:prstGeom>
          <a:noFill/>
          <a:ln w="31750">
            <a:solidFill>
              <a:srgbClr val="000080"/>
            </a:solidFill>
            <a:round/>
            <a:headEnd/>
            <a:tailEnd/>
          </a:ln>
          <a:extLst>
            <a:ext uri="{909E8E84-426E-40DD-AFC4-6F175D3DCCD1}">
              <a14:hiddenFill xmlns:a14="http://schemas.microsoft.com/office/drawing/2010/main">
                <a:noFill/>
              </a14:hiddenFill>
            </a:ext>
          </a:extLst>
        </p:spPr>
        <p:txBody>
          <a:bodyPr/>
          <a:lstStyle/>
          <a:p>
            <a:endParaRPr lang="en-US" i="1">
              <a:latin typeface="Times New Roman" charset="0"/>
              <a:ea typeface="Times New Roman" charset="0"/>
              <a:cs typeface="Times New Roman" charset="0"/>
            </a:endParaRPr>
          </a:p>
        </p:txBody>
      </p:sp>
      <p:sp>
        <p:nvSpPr>
          <p:cNvPr id="239652" name="Rectangle 36"/>
          <p:cNvSpPr>
            <a:spLocks noChangeArrowheads="1"/>
          </p:cNvSpPr>
          <p:nvPr/>
        </p:nvSpPr>
        <p:spPr bwMode="auto">
          <a:xfrm>
            <a:off x="2206625" y="6002338"/>
            <a:ext cx="2952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dirty="0">
                <a:solidFill>
                  <a:srgbClr val="000000"/>
                </a:solidFill>
                <a:latin typeface="Times New Roman" charset="0"/>
                <a:ea typeface="Times New Roman" charset="0"/>
                <a:cs typeface="Times New Roman" charset="0"/>
              </a:rPr>
              <a:t>f(x)</a:t>
            </a:r>
            <a:endParaRPr lang="en-US" altLang="en-US" i="1" dirty="0">
              <a:latin typeface="Times New Roman" charset="0"/>
              <a:ea typeface="Times New Roman" charset="0"/>
              <a:cs typeface="Times New Roman" charset="0"/>
            </a:endParaRPr>
          </a:p>
        </p:txBody>
      </p:sp>
      <p:sp>
        <p:nvSpPr>
          <p:cNvPr id="239653" name="Line 37"/>
          <p:cNvSpPr>
            <a:spLocks noChangeShapeType="1"/>
          </p:cNvSpPr>
          <p:nvPr/>
        </p:nvSpPr>
        <p:spPr bwMode="auto">
          <a:xfrm>
            <a:off x="2587625" y="6145213"/>
            <a:ext cx="446088" cy="1587"/>
          </a:xfrm>
          <a:prstGeom prst="line">
            <a:avLst/>
          </a:prstGeom>
          <a:noFill/>
          <a:ln w="31750">
            <a:solidFill>
              <a:srgbClr val="FF00FF"/>
            </a:solidFill>
            <a:round/>
            <a:headEnd/>
            <a:tailEnd/>
          </a:ln>
          <a:extLst>
            <a:ext uri="{909E8E84-426E-40DD-AFC4-6F175D3DCCD1}">
              <a14:hiddenFill xmlns:a14="http://schemas.microsoft.com/office/drawing/2010/main">
                <a:noFill/>
              </a14:hiddenFill>
            </a:ext>
          </a:extLst>
        </p:spPr>
        <p:txBody>
          <a:bodyPr/>
          <a:lstStyle/>
          <a:p>
            <a:endParaRPr lang="en-US" i="1">
              <a:latin typeface="Times New Roman" charset="0"/>
              <a:ea typeface="Times New Roman" charset="0"/>
              <a:cs typeface="Times New Roman" charset="0"/>
            </a:endParaRPr>
          </a:p>
        </p:txBody>
      </p:sp>
      <p:sp>
        <p:nvSpPr>
          <p:cNvPr id="239654" name="Rectangle 38"/>
          <p:cNvSpPr>
            <a:spLocks noChangeArrowheads="1"/>
          </p:cNvSpPr>
          <p:nvPr/>
        </p:nvSpPr>
        <p:spPr bwMode="auto">
          <a:xfrm>
            <a:off x="3081338" y="6002338"/>
            <a:ext cx="7651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latin typeface="Times New Roman" charset="0"/>
                <a:ea typeface="Times New Roman" charset="0"/>
                <a:cs typeface="Times New Roman" charset="0"/>
              </a:rPr>
              <a:t>f(x)+n(x)</a:t>
            </a:r>
            <a:endParaRPr lang="en-US" altLang="en-US" i="1">
              <a:latin typeface="Times New Roman" charset="0"/>
              <a:ea typeface="Times New Roman" charset="0"/>
              <a:cs typeface="Times New Roman" charset="0"/>
            </a:endParaRPr>
          </a:p>
        </p:txBody>
      </p:sp>
      <p:sp>
        <p:nvSpPr>
          <p:cNvPr id="239655" name="Line 39"/>
          <p:cNvSpPr>
            <a:spLocks noChangeShapeType="1"/>
          </p:cNvSpPr>
          <p:nvPr/>
        </p:nvSpPr>
        <p:spPr bwMode="auto">
          <a:xfrm>
            <a:off x="3940175" y="6145213"/>
            <a:ext cx="446088" cy="1587"/>
          </a:xfrm>
          <a:prstGeom prst="line">
            <a:avLst/>
          </a:prstGeom>
          <a:noFill/>
          <a:ln w="31750">
            <a:solidFill>
              <a:srgbClr val="003300"/>
            </a:solidFill>
            <a:round/>
            <a:headEnd/>
            <a:tailEnd/>
          </a:ln>
          <a:extLst>
            <a:ext uri="{909E8E84-426E-40DD-AFC4-6F175D3DCCD1}">
              <a14:hiddenFill xmlns:a14="http://schemas.microsoft.com/office/drawing/2010/main">
                <a:noFill/>
              </a14:hiddenFill>
            </a:ext>
          </a:extLst>
        </p:spPr>
        <p:txBody>
          <a:bodyPr/>
          <a:lstStyle/>
          <a:p>
            <a:endParaRPr lang="en-US" i="1">
              <a:latin typeface="Times New Roman" charset="0"/>
              <a:ea typeface="Times New Roman" charset="0"/>
              <a:cs typeface="Times New Roman" charset="0"/>
            </a:endParaRPr>
          </a:p>
        </p:txBody>
      </p:sp>
      <p:sp>
        <p:nvSpPr>
          <p:cNvPr id="239656" name="Rectangle 40"/>
          <p:cNvSpPr>
            <a:spLocks noChangeArrowheads="1"/>
          </p:cNvSpPr>
          <p:nvPr/>
        </p:nvSpPr>
        <p:spPr bwMode="auto">
          <a:xfrm>
            <a:off x="4433888" y="6002338"/>
            <a:ext cx="10604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latin typeface="Times New Roman" charset="0"/>
                <a:ea typeface="Times New Roman" charset="0"/>
                <a:cs typeface="Times New Roman" charset="0"/>
              </a:rPr>
              <a:t>| f'(x)+n'(x) |</a:t>
            </a:r>
            <a:endParaRPr lang="en-US" altLang="en-US" i="1">
              <a:latin typeface="Times New Roman" charset="0"/>
              <a:ea typeface="Times New Roman" charset="0"/>
              <a:cs typeface="Times New Roman" charset="0"/>
            </a:endParaRPr>
          </a:p>
        </p:txBody>
      </p:sp>
      <p:sp>
        <p:nvSpPr>
          <p:cNvPr id="239657" name="Line 41"/>
          <p:cNvSpPr>
            <a:spLocks noChangeShapeType="1"/>
          </p:cNvSpPr>
          <p:nvPr/>
        </p:nvSpPr>
        <p:spPr bwMode="auto">
          <a:xfrm>
            <a:off x="5578475" y="6145213"/>
            <a:ext cx="444500" cy="1587"/>
          </a:xfrm>
          <a:prstGeom prst="line">
            <a:avLst/>
          </a:prstGeom>
          <a:noFill/>
          <a:ln w="31750">
            <a:solidFill>
              <a:srgbClr val="000080"/>
            </a:solidFill>
            <a:round/>
            <a:headEnd/>
            <a:tailEnd/>
          </a:ln>
          <a:extLst>
            <a:ext uri="{909E8E84-426E-40DD-AFC4-6F175D3DCCD1}">
              <a14:hiddenFill xmlns:a14="http://schemas.microsoft.com/office/drawing/2010/main">
                <a:noFill/>
              </a14:hiddenFill>
            </a:ext>
          </a:extLst>
        </p:spPr>
        <p:txBody>
          <a:bodyPr/>
          <a:lstStyle/>
          <a:p>
            <a:endParaRPr lang="en-US" i="1">
              <a:latin typeface="Times New Roman" charset="0"/>
              <a:ea typeface="Times New Roman" charset="0"/>
              <a:cs typeface="Times New Roman" charset="0"/>
            </a:endParaRPr>
          </a:p>
        </p:txBody>
      </p:sp>
      <p:sp>
        <p:nvSpPr>
          <p:cNvPr id="239658" name="Rectangle 42"/>
          <p:cNvSpPr>
            <a:spLocks noChangeArrowheads="1"/>
          </p:cNvSpPr>
          <p:nvPr/>
        </p:nvSpPr>
        <p:spPr bwMode="auto">
          <a:xfrm>
            <a:off x="6070600" y="6002338"/>
            <a:ext cx="92974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600" i="1">
                <a:solidFill>
                  <a:srgbClr val="000000"/>
                </a:solidFill>
                <a:latin typeface="Times New Roman" charset="0"/>
                <a:ea typeface="Times New Roman" charset="0"/>
                <a:cs typeface="Times New Roman" charset="0"/>
              </a:rPr>
              <a:t>f"(x)+n"(x)</a:t>
            </a:r>
            <a:endParaRPr lang="en-US" altLang="en-US" i="1">
              <a:latin typeface="Times New Roman" charset="0"/>
              <a:ea typeface="Times New Roman" charset="0"/>
              <a:cs typeface="Times New Roman" charset="0"/>
            </a:endParaRPr>
          </a:p>
        </p:txBody>
      </p:sp>
      <p:sp>
        <p:nvSpPr>
          <p:cNvPr id="239659" name="Rectangle 43"/>
          <p:cNvSpPr>
            <a:spLocks noChangeArrowheads="1"/>
          </p:cNvSpPr>
          <p:nvPr/>
        </p:nvSpPr>
        <p:spPr bwMode="auto">
          <a:xfrm>
            <a:off x="536575" y="2208213"/>
            <a:ext cx="7666038" cy="4191000"/>
          </a:xfrm>
          <a:prstGeom prst="rect">
            <a:avLst/>
          </a:prstGeom>
          <a:noFill/>
          <a:ln w="158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Tree>
    <p:extLst>
      <p:ext uri="{BB962C8B-B14F-4D97-AF65-F5344CB8AC3E}">
        <p14:creationId xmlns:p14="http://schemas.microsoft.com/office/powerpoint/2010/main" val="1658060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425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564254"/>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642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64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687388" y="398463"/>
            <a:ext cx="7159625" cy="666750"/>
          </a:xfrm>
        </p:spPr>
        <p:txBody>
          <a:bodyPr/>
          <a:lstStyle/>
          <a:p>
            <a:pPr defTabSz="684213" eaLnBrk="1" hangingPunct="1"/>
            <a:r>
              <a:rPr lang="pt-BR" altLang="en-US" sz="4400"/>
              <a:t>Série</a:t>
            </a:r>
            <a:r>
              <a:rPr lang="pt-BR" altLang="en-US"/>
              <a:t> de Taylor</a:t>
            </a:r>
          </a:p>
        </p:txBody>
      </p:sp>
      <p:graphicFrame>
        <p:nvGraphicFramePr>
          <p:cNvPr id="240643" name="Object 3"/>
          <p:cNvGraphicFramePr>
            <a:graphicFrameLocks noChangeAspect="1"/>
          </p:cNvGraphicFramePr>
          <p:nvPr/>
        </p:nvGraphicFramePr>
        <p:xfrm>
          <a:off x="433388" y="1817688"/>
          <a:ext cx="8061325" cy="755650"/>
        </p:xfrm>
        <a:graphic>
          <a:graphicData uri="http://schemas.openxmlformats.org/presentationml/2006/ole">
            <mc:AlternateContent xmlns:mc="http://schemas.openxmlformats.org/markup-compatibility/2006">
              <mc:Choice xmlns:v="urn:schemas-microsoft-com:vml" Requires="v">
                <p:oleObj spid="_x0000_s337098" name="Equation" r:id="rId4" imgW="3263900" imgH="419100" progId="Equation.3">
                  <p:embed/>
                </p:oleObj>
              </mc:Choice>
              <mc:Fallback>
                <p:oleObj name="Equation" r:id="rId4" imgW="3263900" imgH="419100" progId="Equation.3">
                  <p:embed/>
                  <p:pic>
                    <p:nvPicPr>
                      <p:cNvPr id="2406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388" y="1817688"/>
                        <a:ext cx="8061325" cy="75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5252" name="Object 4"/>
          <p:cNvGraphicFramePr>
            <a:graphicFrameLocks noChangeAspect="1"/>
          </p:cNvGraphicFramePr>
          <p:nvPr/>
        </p:nvGraphicFramePr>
        <p:xfrm>
          <a:off x="3390900" y="3878263"/>
          <a:ext cx="3665538" cy="820737"/>
        </p:xfrm>
        <a:graphic>
          <a:graphicData uri="http://schemas.openxmlformats.org/presentationml/2006/ole">
            <mc:AlternateContent xmlns:mc="http://schemas.openxmlformats.org/markup-compatibility/2006">
              <mc:Choice xmlns:v="urn:schemas-microsoft-com:vml" Requires="v">
                <p:oleObj spid="_x0000_s337099" name="Equation" r:id="rId6" imgW="1282700" imgH="393700" progId="Equation.3">
                  <p:embed/>
                </p:oleObj>
              </mc:Choice>
              <mc:Fallback>
                <p:oleObj name="Equation" r:id="rId6" imgW="1282700" imgH="393700" progId="Equation.3">
                  <p:embed/>
                  <p:pic>
                    <p:nvPicPr>
                      <p:cNvPr id="5652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90900" y="3878263"/>
                        <a:ext cx="3665538" cy="82073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5253" name="Text Box 5"/>
          <p:cNvSpPr txBox="1">
            <a:spLocks noChangeArrowheads="1"/>
          </p:cNvSpPr>
          <p:nvPr/>
        </p:nvSpPr>
        <p:spPr bwMode="auto">
          <a:xfrm>
            <a:off x="317500" y="3162300"/>
            <a:ext cx="612933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400">
                <a:latin typeface="Times New Roman" panose="02020603050405020304" pitchFamily="18" charset="0"/>
              </a:rPr>
              <a:t>Com  </a:t>
            </a:r>
            <a:r>
              <a:rPr lang="pt-BR" altLang="en-US" sz="2400">
                <a:latin typeface="Times New Roman" panose="02020603050405020304" pitchFamily="18" charset="0"/>
                <a:sym typeface="Symbol" panose="05050102010706020507" pitchFamily="18" charset="2"/>
              </a:rPr>
              <a:t></a:t>
            </a:r>
            <a:r>
              <a:rPr lang="pt-BR" altLang="en-US" sz="2400" i="1">
                <a:latin typeface="Times New Roman" panose="02020603050405020304" pitchFamily="18" charset="0"/>
                <a:sym typeface="Symbol" panose="05050102010706020507" pitchFamily="18" charset="2"/>
              </a:rPr>
              <a:t>x</a:t>
            </a:r>
            <a:r>
              <a:rPr lang="pt-BR" altLang="en-US" sz="2400">
                <a:latin typeface="Times New Roman" panose="02020603050405020304" pitchFamily="18" charset="0"/>
                <a:sym typeface="Symbol" panose="05050102010706020507" pitchFamily="18" charset="2"/>
              </a:rPr>
              <a:t>=1,   </a:t>
            </a:r>
            <a:r>
              <a:rPr lang="pt-BR" altLang="en-US" sz="2400" i="1">
                <a:latin typeface="Times New Roman" panose="02020603050405020304" pitchFamily="18" charset="0"/>
                <a:sym typeface="Symbol" panose="05050102010706020507" pitchFamily="18" charset="2"/>
              </a:rPr>
              <a:t>f(x)=f</a:t>
            </a:r>
            <a:r>
              <a:rPr lang="pt-BR" altLang="en-US" sz="2400" i="1" baseline="-25000">
                <a:latin typeface="Times New Roman" panose="02020603050405020304" pitchFamily="18" charset="0"/>
                <a:sym typeface="Symbol" panose="05050102010706020507" pitchFamily="18" charset="2"/>
              </a:rPr>
              <a:t>i </a:t>
            </a:r>
            <a:r>
              <a:rPr lang="pt-BR" altLang="en-US" sz="2400" i="1">
                <a:latin typeface="Times New Roman" panose="02020603050405020304" pitchFamily="18" charset="0"/>
                <a:sym typeface="Symbol" panose="05050102010706020507" pitchFamily="18" charset="2"/>
              </a:rPr>
              <a:t> </a:t>
            </a:r>
            <a:r>
              <a:rPr lang="pt-BR" altLang="en-US" sz="2400">
                <a:latin typeface="Times New Roman" panose="02020603050405020304" pitchFamily="18" charset="0"/>
                <a:sym typeface="Symbol" panose="05050102010706020507" pitchFamily="18" charset="2"/>
              </a:rPr>
              <a:t>e </a:t>
            </a:r>
            <a:r>
              <a:rPr lang="pt-BR" altLang="en-US" sz="2400" i="1">
                <a:latin typeface="Times New Roman" panose="02020603050405020304" pitchFamily="18" charset="0"/>
                <a:sym typeface="Symbol" panose="05050102010706020507" pitchFamily="18" charset="2"/>
              </a:rPr>
              <a:t>f(x+</a:t>
            </a:r>
            <a:r>
              <a:rPr lang="pt-BR" altLang="en-US" sz="2400">
                <a:latin typeface="Times New Roman" panose="02020603050405020304" pitchFamily="18" charset="0"/>
                <a:sym typeface="Symbol" panose="05050102010706020507" pitchFamily="18" charset="2"/>
              </a:rPr>
              <a:t></a:t>
            </a:r>
            <a:r>
              <a:rPr lang="pt-BR" altLang="en-US" sz="2400" i="1">
                <a:latin typeface="Times New Roman" panose="02020603050405020304" pitchFamily="18" charset="0"/>
                <a:sym typeface="Symbol" panose="05050102010706020507" pitchFamily="18" charset="2"/>
              </a:rPr>
              <a:t>x)=f</a:t>
            </a:r>
            <a:r>
              <a:rPr lang="pt-BR" altLang="en-US" sz="2400" i="1" baseline="-25000">
                <a:latin typeface="Times New Roman" panose="02020603050405020304" pitchFamily="18" charset="0"/>
                <a:sym typeface="Symbol" panose="05050102010706020507" pitchFamily="18" charset="2"/>
              </a:rPr>
              <a:t>i+1</a:t>
            </a:r>
            <a:r>
              <a:rPr lang="pt-BR" altLang="en-US" sz="2400" b="1">
                <a:latin typeface="Times New Roman" panose="02020603050405020304" pitchFamily="18" charset="0"/>
                <a:sym typeface="Symbol" panose="05050102010706020507" pitchFamily="18" charset="2"/>
              </a:rPr>
              <a:t> </a:t>
            </a:r>
          </a:p>
        </p:txBody>
      </p:sp>
      <p:sp>
        <p:nvSpPr>
          <p:cNvPr id="565254" name="Text Box 6"/>
          <p:cNvSpPr txBox="1">
            <a:spLocks noChangeArrowheads="1"/>
          </p:cNvSpPr>
          <p:nvPr/>
        </p:nvSpPr>
        <p:spPr bwMode="auto">
          <a:xfrm>
            <a:off x="0" y="4903788"/>
            <a:ext cx="61737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400">
                <a:latin typeface="Times New Roman" panose="02020603050405020304" pitchFamily="18" charset="0"/>
              </a:rPr>
              <a:t>Com  </a:t>
            </a:r>
            <a:r>
              <a:rPr lang="pt-BR" altLang="en-US" sz="2400">
                <a:latin typeface="Times New Roman" panose="02020603050405020304" pitchFamily="18" charset="0"/>
                <a:sym typeface="Symbol" panose="05050102010706020507" pitchFamily="18" charset="2"/>
              </a:rPr>
              <a:t></a:t>
            </a:r>
            <a:r>
              <a:rPr lang="pt-BR" altLang="en-US" sz="2400" i="1">
                <a:latin typeface="Times New Roman" panose="02020603050405020304" pitchFamily="18" charset="0"/>
                <a:sym typeface="Symbol" panose="05050102010706020507" pitchFamily="18" charset="2"/>
              </a:rPr>
              <a:t>x</a:t>
            </a:r>
            <a:r>
              <a:rPr lang="pt-BR" altLang="en-US" sz="2400">
                <a:latin typeface="Times New Roman" panose="02020603050405020304" pitchFamily="18" charset="0"/>
                <a:sym typeface="Symbol" panose="05050102010706020507" pitchFamily="18" charset="2"/>
              </a:rPr>
              <a:t>=-1,   </a:t>
            </a:r>
            <a:r>
              <a:rPr lang="pt-BR" altLang="en-US" sz="2400" i="1">
                <a:latin typeface="Times New Roman" panose="02020603050405020304" pitchFamily="18" charset="0"/>
                <a:sym typeface="Symbol" panose="05050102010706020507" pitchFamily="18" charset="2"/>
              </a:rPr>
              <a:t>f(x)=f</a:t>
            </a:r>
            <a:r>
              <a:rPr lang="pt-BR" altLang="en-US" sz="2400" i="1" baseline="-25000">
                <a:latin typeface="Times New Roman" panose="02020603050405020304" pitchFamily="18" charset="0"/>
                <a:sym typeface="Symbol" panose="05050102010706020507" pitchFamily="18" charset="2"/>
              </a:rPr>
              <a:t>i </a:t>
            </a:r>
            <a:r>
              <a:rPr lang="pt-BR" altLang="en-US" sz="2400" i="1">
                <a:latin typeface="Times New Roman" panose="02020603050405020304" pitchFamily="18" charset="0"/>
                <a:sym typeface="Symbol" panose="05050102010706020507" pitchFamily="18" charset="2"/>
              </a:rPr>
              <a:t> </a:t>
            </a:r>
            <a:r>
              <a:rPr lang="pt-BR" altLang="en-US" sz="2400">
                <a:latin typeface="Times New Roman" panose="02020603050405020304" pitchFamily="18" charset="0"/>
                <a:sym typeface="Symbol" panose="05050102010706020507" pitchFamily="18" charset="2"/>
              </a:rPr>
              <a:t>e </a:t>
            </a:r>
            <a:r>
              <a:rPr lang="pt-BR" altLang="en-US" sz="2400" i="1">
                <a:latin typeface="Times New Roman" panose="02020603050405020304" pitchFamily="18" charset="0"/>
                <a:sym typeface="Symbol" panose="05050102010706020507" pitchFamily="18" charset="2"/>
              </a:rPr>
              <a:t>f(x+</a:t>
            </a:r>
            <a:r>
              <a:rPr lang="pt-BR" altLang="en-US" sz="2400">
                <a:latin typeface="Times New Roman" panose="02020603050405020304" pitchFamily="18" charset="0"/>
                <a:sym typeface="Symbol" panose="05050102010706020507" pitchFamily="18" charset="2"/>
              </a:rPr>
              <a:t></a:t>
            </a:r>
            <a:r>
              <a:rPr lang="pt-BR" altLang="en-US" sz="2400" i="1">
                <a:latin typeface="Times New Roman" panose="02020603050405020304" pitchFamily="18" charset="0"/>
                <a:sym typeface="Symbol" panose="05050102010706020507" pitchFamily="18" charset="2"/>
              </a:rPr>
              <a:t>x)=f</a:t>
            </a:r>
            <a:r>
              <a:rPr lang="pt-BR" altLang="en-US" sz="2400" i="1" baseline="-25000">
                <a:latin typeface="Times New Roman" panose="02020603050405020304" pitchFamily="18" charset="0"/>
                <a:sym typeface="Symbol" panose="05050102010706020507" pitchFamily="18" charset="2"/>
              </a:rPr>
              <a:t>i-1</a:t>
            </a:r>
            <a:r>
              <a:rPr lang="pt-BR" altLang="en-US" sz="2400" b="1">
                <a:latin typeface="Times New Roman" panose="02020603050405020304" pitchFamily="18" charset="0"/>
                <a:sym typeface="Symbol" panose="05050102010706020507" pitchFamily="18" charset="2"/>
              </a:rPr>
              <a:t> </a:t>
            </a:r>
          </a:p>
        </p:txBody>
      </p:sp>
      <p:graphicFrame>
        <p:nvGraphicFramePr>
          <p:cNvPr id="565255" name="Object 7"/>
          <p:cNvGraphicFramePr>
            <a:graphicFrameLocks noChangeAspect="1"/>
          </p:cNvGraphicFramePr>
          <p:nvPr/>
        </p:nvGraphicFramePr>
        <p:xfrm>
          <a:off x="3497263" y="5708650"/>
          <a:ext cx="3629025" cy="820738"/>
        </p:xfrm>
        <a:graphic>
          <a:graphicData uri="http://schemas.openxmlformats.org/presentationml/2006/ole">
            <mc:AlternateContent xmlns:mc="http://schemas.openxmlformats.org/markup-compatibility/2006">
              <mc:Choice xmlns:v="urn:schemas-microsoft-com:vml" Requires="v">
                <p:oleObj spid="_x0000_s337100" name="Equation" r:id="rId8" imgW="1269449" imgH="393529" progId="Equation.3">
                  <p:embed/>
                </p:oleObj>
              </mc:Choice>
              <mc:Fallback>
                <p:oleObj name="Equation" r:id="rId8" imgW="1269449" imgH="393529" progId="Equation.3">
                  <p:embed/>
                  <p:pic>
                    <p:nvPicPr>
                      <p:cNvPr id="56525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7263" y="5708650"/>
                        <a:ext cx="3629025" cy="8207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5256" name="Text Box 8"/>
          <p:cNvSpPr txBox="1">
            <a:spLocks noChangeArrowheads="1"/>
          </p:cNvSpPr>
          <p:nvPr/>
        </p:nvSpPr>
        <p:spPr bwMode="auto">
          <a:xfrm>
            <a:off x="7404100" y="4092575"/>
            <a:ext cx="639763"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a:latin typeface="Times New Roman" panose="02020603050405020304" pitchFamily="18" charset="0"/>
              </a:rPr>
              <a:t>(a)</a:t>
            </a:r>
          </a:p>
        </p:txBody>
      </p:sp>
      <p:sp>
        <p:nvSpPr>
          <p:cNvPr id="565257" name="Text Box 9"/>
          <p:cNvSpPr txBox="1">
            <a:spLocks noChangeArrowheads="1"/>
          </p:cNvSpPr>
          <p:nvPr/>
        </p:nvSpPr>
        <p:spPr bwMode="auto">
          <a:xfrm>
            <a:off x="7404100" y="5692775"/>
            <a:ext cx="658813"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a:latin typeface="Times New Roman" panose="02020603050405020304" pitchFamily="18" charset="0"/>
              </a:rPr>
              <a:t>(b)</a:t>
            </a:r>
          </a:p>
        </p:txBody>
      </p:sp>
    </p:spTree>
    <p:extLst>
      <p:ext uri="{BB962C8B-B14F-4D97-AF65-F5344CB8AC3E}">
        <p14:creationId xmlns:p14="http://schemas.microsoft.com/office/powerpoint/2010/main" val="23462680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52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652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525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525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5652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5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53" grpId="0"/>
      <p:bldP spid="565254" grpId="0"/>
      <p:bldP spid="565256" grpId="0"/>
      <p:bldP spid="565257"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774700" y="258763"/>
            <a:ext cx="7158038" cy="806450"/>
          </a:xfrm>
        </p:spPr>
        <p:txBody>
          <a:bodyPr/>
          <a:lstStyle/>
          <a:p>
            <a:pPr defTabSz="684213" eaLnBrk="1" hangingPunct="1"/>
            <a:r>
              <a:rPr lang="pt-BR" altLang="en-US" sz="3200"/>
              <a:t>Aproximações para derivadas</a:t>
            </a:r>
          </a:p>
        </p:txBody>
      </p:sp>
      <p:sp>
        <p:nvSpPr>
          <p:cNvPr id="241667" name="Text Box 3"/>
          <p:cNvSpPr txBox="1">
            <a:spLocks noChangeArrowheads="1"/>
          </p:cNvSpPr>
          <p:nvPr/>
        </p:nvSpPr>
        <p:spPr bwMode="auto">
          <a:xfrm>
            <a:off x="811213" y="5029200"/>
            <a:ext cx="144303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a:latin typeface="Times New Roman" panose="02020603050405020304" pitchFamily="18" charset="0"/>
              </a:rPr>
              <a:t>(a-b)  </a:t>
            </a:r>
            <a:r>
              <a:rPr lang="pt-BR" altLang="en-US" sz="2000" b="1">
                <a:latin typeface="Times New Roman" panose="02020603050405020304" pitchFamily="18" charset="0"/>
                <a:sym typeface="Symbol" panose="05050102010706020507" pitchFamily="18" charset="2"/>
              </a:rPr>
              <a:t></a:t>
            </a:r>
          </a:p>
        </p:txBody>
      </p:sp>
      <p:graphicFrame>
        <p:nvGraphicFramePr>
          <p:cNvPr id="241668" name="Object 4"/>
          <p:cNvGraphicFramePr>
            <a:graphicFrameLocks noChangeAspect="1"/>
          </p:cNvGraphicFramePr>
          <p:nvPr/>
        </p:nvGraphicFramePr>
        <p:xfrm>
          <a:off x="2982913" y="4835525"/>
          <a:ext cx="4337050" cy="633413"/>
        </p:xfrm>
        <a:graphic>
          <a:graphicData uri="http://schemas.openxmlformats.org/presentationml/2006/ole">
            <mc:AlternateContent xmlns:mc="http://schemas.openxmlformats.org/markup-compatibility/2006">
              <mc:Choice xmlns:v="urn:schemas-microsoft-com:vml" Requires="v">
                <p:oleObj spid="_x0000_s338059" name="Equation" r:id="rId4" imgW="1206500" imgH="241300" progId="Equation.3">
                  <p:embed/>
                </p:oleObj>
              </mc:Choice>
              <mc:Fallback>
                <p:oleObj name="Equation" r:id="rId4" imgW="1206500" imgH="241300" progId="Equation.3">
                  <p:embed/>
                  <p:pic>
                    <p:nvPicPr>
                      <p:cNvPr id="24166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2913" y="4835525"/>
                        <a:ext cx="4337050" cy="633413"/>
                      </a:xfrm>
                      <a:prstGeom prst="rect">
                        <a:avLst/>
                      </a:prstGeom>
                      <a:solidFill>
                        <a:schemeClr val="accent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sp>
        <p:nvSpPr>
          <p:cNvPr id="241669" name="Text Box 5"/>
          <p:cNvSpPr txBox="1">
            <a:spLocks noChangeArrowheads="1"/>
          </p:cNvSpPr>
          <p:nvPr/>
        </p:nvSpPr>
        <p:spPr bwMode="auto">
          <a:xfrm>
            <a:off x="811213" y="5918200"/>
            <a:ext cx="152400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a:latin typeface="Times New Roman" panose="02020603050405020304" pitchFamily="18" charset="0"/>
              </a:rPr>
              <a:t>(a+b)  </a:t>
            </a:r>
            <a:r>
              <a:rPr lang="pt-BR" altLang="en-US" sz="2000" b="1">
                <a:latin typeface="Times New Roman" panose="02020603050405020304" pitchFamily="18" charset="0"/>
                <a:sym typeface="Symbol" panose="05050102010706020507" pitchFamily="18" charset="2"/>
              </a:rPr>
              <a:t></a:t>
            </a:r>
          </a:p>
        </p:txBody>
      </p:sp>
      <p:graphicFrame>
        <p:nvGraphicFramePr>
          <p:cNvPr id="241670" name="Object 6"/>
          <p:cNvGraphicFramePr>
            <a:graphicFrameLocks noChangeAspect="1"/>
          </p:cNvGraphicFramePr>
          <p:nvPr/>
        </p:nvGraphicFramePr>
        <p:xfrm>
          <a:off x="3040063" y="5842000"/>
          <a:ext cx="5489575" cy="620713"/>
        </p:xfrm>
        <a:graphic>
          <a:graphicData uri="http://schemas.openxmlformats.org/presentationml/2006/ole">
            <mc:AlternateContent xmlns:mc="http://schemas.openxmlformats.org/markup-compatibility/2006">
              <mc:Choice xmlns:v="urn:schemas-microsoft-com:vml" Requires="v">
                <p:oleObj spid="_x0000_s338060" name="Equation" r:id="rId6" imgW="1562100" imgH="241300" progId="Equation.3">
                  <p:embed/>
                </p:oleObj>
              </mc:Choice>
              <mc:Fallback>
                <p:oleObj name="Equation" r:id="rId6" imgW="1562100" imgH="241300" progId="Equation.3">
                  <p:embed/>
                  <p:pic>
                    <p:nvPicPr>
                      <p:cNvPr id="24167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0063" y="5842000"/>
                        <a:ext cx="5489575" cy="620713"/>
                      </a:xfrm>
                      <a:prstGeom prst="rect">
                        <a:avLst/>
                      </a:prstGeom>
                      <a:solidFill>
                        <a:schemeClr val="accent1"/>
                      </a:solidFill>
                      <a:ln w="9525">
                        <a:solidFill>
                          <a:schemeClr val="tx1"/>
                        </a:solidFill>
                        <a:miter lim="800000"/>
                        <a:headEnd/>
                        <a:tailEnd/>
                      </a:ln>
                      <a:effectLst>
                        <a:outerShdw dist="107763" dir="2700000" algn="ctr" rotWithShape="0">
                          <a:srgbClr val="808080">
                            <a:alpha val="50000"/>
                          </a:srgbClr>
                        </a:outerShdw>
                      </a:effectLst>
                    </p:spPr>
                  </p:pic>
                </p:oleObj>
              </mc:Fallback>
            </mc:AlternateContent>
          </a:graphicData>
        </a:graphic>
      </p:graphicFrame>
      <p:grpSp>
        <p:nvGrpSpPr>
          <p:cNvPr id="241671" name="Group 7"/>
          <p:cNvGrpSpPr>
            <a:grpSpLocks/>
          </p:cNvGrpSpPr>
          <p:nvPr/>
        </p:nvGrpSpPr>
        <p:grpSpPr bwMode="auto">
          <a:xfrm>
            <a:off x="2049463" y="1666875"/>
            <a:ext cx="5399087" cy="2581275"/>
            <a:chOff x="968" y="1078"/>
            <a:chExt cx="2551" cy="1669"/>
          </a:xfrm>
        </p:grpSpPr>
        <p:sp>
          <p:nvSpPr>
            <p:cNvPr id="241672" name="Line 8"/>
            <p:cNvSpPr>
              <a:spLocks noChangeShapeType="1"/>
            </p:cNvSpPr>
            <p:nvPr/>
          </p:nvSpPr>
          <p:spPr bwMode="auto">
            <a:xfrm>
              <a:off x="968" y="2496"/>
              <a:ext cx="2421"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1673" name="Line 9"/>
            <p:cNvSpPr>
              <a:spLocks noChangeShapeType="1"/>
            </p:cNvSpPr>
            <p:nvPr/>
          </p:nvSpPr>
          <p:spPr bwMode="auto">
            <a:xfrm flipV="1">
              <a:off x="1094" y="1235"/>
              <a:ext cx="0" cy="137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1674" name="Freeform 10"/>
            <p:cNvSpPr>
              <a:spLocks/>
            </p:cNvSpPr>
            <p:nvPr/>
          </p:nvSpPr>
          <p:spPr bwMode="auto">
            <a:xfrm>
              <a:off x="1402" y="1408"/>
              <a:ext cx="1411" cy="696"/>
            </a:xfrm>
            <a:custGeom>
              <a:avLst/>
              <a:gdLst>
                <a:gd name="T0" fmla="*/ 0 w 1411"/>
                <a:gd name="T1" fmla="*/ 696 h 696"/>
                <a:gd name="T2" fmla="*/ 601 w 1411"/>
                <a:gd name="T3" fmla="*/ 95 h 696"/>
                <a:gd name="T4" fmla="*/ 1411 w 1411"/>
                <a:gd name="T5" fmla="*/ 128 h 696"/>
                <a:gd name="T6" fmla="*/ 0 60000 65536"/>
                <a:gd name="T7" fmla="*/ 0 60000 65536"/>
                <a:gd name="T8" fmla="*/ 0 60000 65536"/>
                <a:gd name="T9" fmla="*/ 0 w 1411"/>
                <a:gd name="T10" fmla="*/ 0 h 696"/>
                <a:gd name="T11" fmla="*/ 1411 w 1411"/>
                <a:gd name="T12" fmla="*/ 696 h 696"/>
              </a:gdLst>
              <a:ahLst/>
              <a:cxnLst>
                <a:cxn ang="T6">
                  <a:pos x="T0" y="T1"/>
                </a:cxn>
                <a:cxn ang="T7">
                  <a:pos x="T2" y="T3"/>
                </a:cxn>
                <a:cxn ang="T8">
                  <a:pos x="T4" y="T5"/>
                </a:cxn>
              </a:cxnLst>
              <a:rect l="T9" t="T10" r="T11" b="T12"/>
              <a:pathLst>
                <a:path w="1411" h="696">
                  <a:moveTo>
                    <a:pt x="0" y="696"/>
                  </a:moveTo>
                  <a:cubicBezTo>
                    <a:pt x="183" y="443"/>
                    <a:pt x="366" y="190"/>
                    <a:pt x="601" y="95"/>
                  </a:cubicBezTo>
                  <a:cubicBezTo>
                    <a:pt x="836" y="0"/>
                    <a:pt x="1123" y="64"/>
                    <a:pt x="1411" y="128"/>
                  </a:cubicBezTo>
                </a:path>
              </a:pathLst>
            </a:custGeom>
            <a:noFill/>
            <a:ln w="9525" cap="flat" cmpd="sng">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1675" name="Line 11"/>
            <p:cNvSpPr>
              <a:spLocks noChangeShapeType="1"/>
            </p:cNvSpPr>
            <p:nvPr/>
          </p:nvSpPr>
          <p:spPr bwMode="auto">
            <a:xfrm flipV="1">
              <a:off x="1728" y="1711"/>
              <a:ext cx="0" cy="802"/>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41676" name="Line 12"/>
            <p:cNvSpPr>
              <a:spLocks noChangeShapeType="1"/>
            </p:cNvSpPr>
            <p:nvPr/>
          </p:nvSpPr>
          <p:spPr bwMode="auto">
            <a:xfrm flipV="1">
              <a:off x="2108" y="1478"/>
              <a:ext cx="0" cy="103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41677" name="Line 13"/>
            <p:cNvSpPr>
              <a:spLocks noChangeShapeType="1"/>
            </p:cNvSpPr>
            <p:nvPr/>
          </p:nvSpPr>
          <p:spPr bwMode="auto">
            <a:xfrm flipV="1">
              <a:off x="2488" y="1478"/>
              <a:ext cx="0" cy="1035"/>
            </a:xfrm>
            <a:prstGeom prst="line">
              <a:avLst/>
            </a:prstGeom>
            <a:noFill/>
            <a:ln w="9525">
              <a:solidFill>
                <a:schemeClr val="tx1"/>
              </a:solidFill>
              <a:round/>
              <a:headEnd/>
              <a:tailEnd type="oval" w="med" len="med"/>
            </a:ln>
            <a:extLst>
              <a:ext uri="{909E8E84-426E-40DD-AFC4-6F175D3DCCD1}">
                <a14:hiddenFill xmlns:a14="http://schemas.microsoft.com/office/drawing/2010/main">
                  <a:noFill/>
                </a14:hiddenFill>
              </a:ext>
            </a:extLst>
          </p:spPr>
          <p:txBody>
            <a:bodyPr/>
            <a:lstStyle/>
            <a:p>
              <a:endParaRPr lang="en-US"/>
            </a:p>
          </p:txBody>
        </p:sp>
        <p:sp>
          <p:nvSpPr>
            <p:cNvPr id="241678" name="Text Box 14"/>
            <p:cNvSpPr txBox="1">
              <a:spLocks noChangeArrowheads="1"/>
            </p:cNvSpPr>
            <p:nvPr/>
          </p:nvSpPr>
          <p:spPr bwMode="auto">
            <a:xfrm>
              <a:off x="1177" y="1078"/>
              <a:ext cx="355"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f(x)</a:t>
              </a:r>
            </a:p>
          </p:txBody>
        </p:sp>
        <p:sp>
          <p:nvSpPr>
            <p:cNvPr id="241679" name="Text Box 15"/>
            <p:cNvSpPr txBox="1">
              <a:spLocks noChangeArrowheads="1"/>
            </p:cNvSpPr>
            <p:nvPr/>
          </p:nvSpPr>
          <p:spPr bwMode="auto">
            <a:xfrm>
              <a:off x="3323" y="2497"/>
              <a:ext cx="19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x</a:t>
              </a:r>
            </a:p>
          </p:txBody>
        </p:sp>
        <p:sp>
          <p:nvSpPr>
            <p:cNvPr id="241680" name="Line 16"/>
            <p:cNvSpPr>
              <a:spLocks noChangeShapeType="1"/>
            </p:cNvSpPr>
            <p:nvPr/>
          </p:nvSpPr>
          <p:spPr bwMode="auto">
            <a:xfrm flipV="1">
              <a:off x="1711" y="1302"/>
              <a:ext cx="1052" cy="2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1681" name="Text Box 17"/>
            <p:cNvSpPr txBox="1">
              <a:spLocks noChangeArrowheads="1"/>
            </p:cNvSpPr>
            <p:nvPr/>
          </p:nvSpPr>
          <p:spPr bwMode="auto">
            <a:xfrm>
              <a:off x="1595" y="2004"/>
              <a:ext cx="285" cy="2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f</a:t>
              </a:r>
              <a:r>
                <a:rPr lang="pt-BR" altLang="en-US" sz="2000" b="1" i="1" baseline="-25000">
                  <a:latin typeface="Times New Roman" panose="02020603050405020304" pitchFamily="18" charset="0"/>
                </a:rPr>
                <a:t>i-1</a:t>
              </a:r>
            </a:p>
          </p:txBody>
        </p:sp>
        <p:sp>
          <p:nvSpPr>
            <p:cNvPr id="241682" name="Text Box 18"/>
            <p:cNvSpPr txBox="1">
              <a:spLocks noChangeArrowheads="1"/>
            </p:cNvSpPr>
            <p:nvPr/>
          </p:nvSpPr>
          <p:spPr bwMode="auto">
            <a:xfrm>
              <a:off x="2013" y="1905"/>
              <a:ext cx="198" cy="2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f</a:t>
              </a:r>
              <a:r>
                <a:rPr lang="pt-BR" altLang="en-US" sz="2000" b="1" i="1" baseline="-25000">
                  <a:latin typeface="Times New Roman" panose="02020603050405020304" pitchFamily="18" charset="0"/>
                </a:rPr>
                <a:t>i</a:t>
              </a:r>
            </a:p>
          </p:txBody>
        </p:sp>
        <p:sp>
          <p:nvSpPr>
            <p:cNvPr id="241683" name="Text Box 19"/>
            <p:cNvSpPr txBox="1">
              <a:spLocks noChangeArrowheads="1"/>
            </p:cNvSpPr>
            <p:nvPr/>
          </p:nvSpPr>
          <p:spPr bwMode="auto">
            <a:xfrm>
              <a:off x="2372" y="1955"/>
              <a:ext cx="309" cy="250"/>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b="1" i="1">
                  <a:latin typeface="Times New Roman" panose="02020603050405020304" pitchFamily="18" charset="0"/>
                </a:rPr>
                <a:t>f</a:t>
              </a:r>
              <a:r>
                <a:rPr lang="pt-BR" altLang="en-US" sz="2000" b="1" i="1" baseline="-25000">
                  <a:latin typeface="Times New Roman" panose="02020603050405020304" pitchFamily="18" charset="0"/>
                </a:rPr>
                <a:t>i+1</a:t>
              </a:r>
            </a:p>
          </p:txBody>
        </p:sp>
        <p:sp>
          <p:nvSpPr>
            <p:cNvPr id="241684" name="Line 20"/>
            <p:cNvSpPr>
              <a:spLocks noChangeShapeType="1"/>
            </p:cNvSpPr>
            <p:nvPr/>
          </p:nvSpPr>
          <p:spPr bwMode="auto">
            <a:xfrm flipV="1">
              <a:off x="1526" y="1419"/>
              <a:ext cx="1172" cy="342"/>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41685" name="Rectangle 21"/>
            <p:cNvSpPr>
              <a:spLocks noChangeArrowheads="1"/>
            </p:cNvSpPr>
            <p:nvPr/>
          </p:nvSpPr>
          <p:spPr bwMode="auto">
            <a:xfrm>
              <a:off x="2362" y="2482"/>
              <a:ext cx="32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i="1">
                  <a:latin typeface="Times New Roman" panose="02020603050405020304" pitchFamily="18" charset="0"/>
                </a:rPr>
                <a:t>i+1</a:t>
              </a:r>
            </a:p>
          </p:txBody>
        </p:sp>
        <p:sp>
          <p:nvSpPr>
            <p:cNvPr id="241686" name="Rectangle 22"/>
            <p:cNvSpPr>
              <a:spLocks noChangeArrowheads="1"/>
            </p:cNvSpPr>
            <p:nvPr/>
          </p:nvSpPr>
          <p:spPr bwMode="auto">
            <a:xfrm>
              <a:off x="2012" y="2491"/>
              <a:ext cx="1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i="1">
                  <a:latin typeface="Times New Roman" panose="02020603050405020304" pitchFamily="18" charset="0"/>
                </a:rPr>
                <a:t>i</a:t>
              </a:r>
            </a:p>
          </p:txBody>
        </p:sp>
        <p:sp>
          <p:nvSpPr>
            <p:cNvPr id="241687" name="Rectangle 23"/>
            <p:cNvSpPr>
              <a:spLocks noChangeArrowheads="1"/>
            </p:cNvSpPr>
            <p:nvPr/>
          </p:nvSpPr>
          <p:spPr bwMode="auto">
            <a:xfrm>
              <a:off x="1578" y="2482"/>
              <a:ext cx="2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i="1">
                  <a:latin typeface="Times New Roman" panose="02020603050405020304" pitchFamily="18" charset="0"/>
                </a:rPr>
                <a:t>i-1</a:t>
              </a:r>
            </a:p>
          </p:txBody>
        </p:sp>
      </p:grpSp>
    </p:spTree>
    <p:extLst>
      <p:ext uri="{BB962C8B-B14F-4D97-AF65-F5344CB8AC3E}">
        <p14:creationId xmlns:p14="http://schemas.microsoft.com/office/powerpoint/2010/main" val="314826641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57200" y="274638"/>
            <a:ext cx="8229600" cy="781050"/>
          </a:xfrm>
        </p:spPr>
        <p:txBody>
          <a:bodyPr/>
          <a:lstStyle/>
          <a:p>
            <a:pPr algn="l" defTabSz="684213" eaLnBrk="1" hangingPunct="1"/>
            <a:r>
              <a:rPr lang="pt-BR" altLang="en-US" sz="3200"/>
              <a:t>Em 2D</a:t>
            </a:r>
          </a:p>
        </p:txBody>
      </p:sp>
      <p:graphicFrame>
        <p:nvGraphicFramePr>
          <p:cNvPr id="242691" name="Object 3"/>
          <p:cNvGraphicFramePr>
            <a:graphicFrameLocks noChangeAspect="1"/>
          </p:cNvGraphicFramePr>
          <p:nvPr/>
        </p:nvGraphicFramePr>
        <p:xfrm>
          <a:off x="1009650" y="1763713"/>
          <a:ext cx="2635250" cy="1131887"/>
        </p:xfrm>
        <a:graphic>
          <a:graphicData uri="http://schemas.openxmlformats.org/presentationml/2006/ole">
            <mc:AlternateContent xmlns:mc="http://schemas.openxmlformats.org/markup-compatibility/2006">
              <mc:Choice xmlns:v="urn:schemas-microsoft-com:vml" Requires="v">
                <p:oleObj spid="_x0000_s339407" name="Equation" r:id="rId4" imgW="1168400" imgH="685800" progId="Equation.3">
                  <p:embed/>
                </p:oleObj>
              </mc:Choice>
              <mc:Fallback>
                <p:oleObj name="Equation" r:id="rId4" imgW="1168400" imgH="685800" progId="Equation.3">
                  <p:embed/>
                  <p:pic>
                    <p:nvPicPr>
                      <p:cNvPr id="2426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650" y="1763713"/>
                        <a:ext cx="2635250" cy="1131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2692" name="Text Box 4"/>
          <p:cNvSpPr txBox="1">
            <a:spLocks noChangeArrowheads="1"/>
          </p:cNvSpPr>
          <p:nvPr/>
        </p:nvSpPr>
        <p:spPr bwMode="auto">
          <a:xfrm>
            <a:off x="2952750" y="6094413"/>
            <a:ext cx="24606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pt-BR" altLang="en-US" sz="2000" b="1">
              <a:latin typeface="Times New Roman" panose="02020603050405020304" pitchFamily="18" charset="0"/>
            </a:endParaRPr>
          </a:p>
        </p:txBody>
      </p:sp>
      <p:sp>
        <p:nvSpPr>
          <p:cNvPr id="242693" name="Text Box 5"/>
          <p:cNvSpPr txBox="1">
            <a:spLocks noChangeArrowheads="1"/>
          </p:cNvSpPr>
          <p:nvPr/>
        </p:nvSpPr>
        <p:spPr bwMode="auto">
          <a:xfrm>
            <a:off x="457200" y="1417638"/>
            <a:ext cx="13017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dirty="0">
                <a:latin typeface="Arial Unicode MS" panose="020B0604020202020204" pitchFamily="34" charset="-128"/>
              </a:rPr>
              <a:t>Gradiente</a:t>
            </a:r>
          </a:p>
        </p:txBody>
      </p:sp>
      <p:sp>
        <p:nvSpPr>
          <p:cNvPr id="242694" name="Text Box 6"/>
          <p:cNvSpPr txBox="1">
            <a:spLocks noChangeArrowheads="1"/>
          </p:cNvSpPr>
          <p:nvPr/>
        </p:nvSpPr>
        <p:spPr bwMode="auto">
          <a:xfrm>
            <a:off x="572021" y="3724701"/>
            <a:ext cx="1414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pt-BR" altLang="en-US" sz="2000" dirty="0">
                <a:latin typeface="Arial Unicode MS" panose="020B0604020202020204" pitchFamily="34" charset="-128"/>
              </a:rPr>
              <a:t>Laplaciano</a:t>
            </a:r>
          </a:p>
        </p:txBody>
      </p:sp>
      <p:sp>
        <p:nvSpPr>
          <p:cNvPr id="242695" name="Rectangle 7"/>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graphicFrame>
        <p:nvGraphicFramePr>
          <p:cNvPr id="242696" name="Object 8"/>
          <p:cNvGraphicFramePr>
            <a:graphicFrameLocks noChangeAspect="1"/>
          </p:cNvGraphicFramePr>
          <p:nvPr/>
        </p:nvGraphicFramePr>
        <p:xfrm>
          <a:off x="823913" y="4448175"/>
          <a:ext cx="3822700" cy="854075"/>
        </p:xfrm>
        <a:graphic>
          <a:graphicData uri="http://schemas.openxmlformats.org/presentationml/2006/ole">
            <mc:AlternateContent xmlns:mc="http://schemas.openxmlformats.org/markup-compatibility/2006">
              <mc:Choice xmlns:v="urn:schemas-microsoft-com:vml" Requires="v">
                <p:oleObj spid="_x0000_s339408" name="Equation" r:id="rId6" imgW="1498600" imgH="457200" progId="Equation.3">
                  <p:embed/>
                </p:oleObj>
              </mc:Choice>
              <mc:Fallback>
                <p:oleObj name="Equation" r:id="rId6" imgW="1498600" imgH="457200" progId="Equation.3">
                  <p:embed/>
                  <p:pic>
                    <p:nvPicPr>
                      <p:cNvPr id="242696"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913" y="4448175"/>
                        <a:ext cx="38227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67305" name="Object 9"/>
          <p:cNvGraphicFramePr>
            <a:graphicFrameLocks noChangeAspect="1"/>
          </p:cNvGraphicFramePr>
          <p:nvPr/>
        </p:nvGraphicFramePr>
        <p:xfrm>
          <a:off x="3998913" y="1628775"/>
          <a:ext cx="3336925" cy="638175"/>
        </p:xfrm>
        <a:graphic>
          <a:graphicData uri="http://schemas.openxmlformats.org/presentationml/2006/ole">
            <mc:AlternateContent xmlns:mc="http://schemas.openxmlformats.org/markup-compatibility/2006">
              <mc:Choice xmlns:v="urn:schemas-microsoft-com:vml" Requires="v">
                <p:oleObj spid="_x0000_s339409" name="Equation" r:id="rId8" imgW="2057400" imgH="393700" progId="Equation.3">
                  <p:embed/>
                </p:oleObj>
              </mc:Choice>
              <mc:Fallback>
                <p:oleObj name="Equation" r:id="rId8" imgW="2057400" imgH="393700" progId="Equation.3">
                  <p:embed/>
                  <p:pic>
                    <p:nvPicPr>
                      <p:cNvPr id="567305"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8913" y="1628775"/>
                        <a:ext cx="3336925"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7306" name="Object 10"/>
          <p:cNvGraphicFramePr>
            <a:graphicFrameLocks noChangeAspect="1"/>
          </p:cNvGraphicFramePr>
          <p:nvPr/>
        </p:nvGraphicFramePr>
        <p:xfrm>
          <a:off x="3998913" y="2574925"/>
          <a:ext cx="3138487" cy="639763"/>
        </p:xfrm>
        <a:graphic>
          <a:graphicData uri="http://schemas.openxmlformats.org/presentationml/2006/ole">
            <mc:AlternateContent xmlns:mc="http://schemas.openxmlformats.org/markup-compatibility/2006">
              <mc:Choice xmlns:v="urn:schemas-microsoft-com:vml" Requires="v">
                <p:oleObj spid="_x0000_s339410" name="Equation" r:id="rId10" imgW="2057400" imgH="419100" progId="Equation.3">
                  <p:embed/>
                </p:oleObj>
              </mc:Choice>
              <mc:Fallback>
                <p:oleObj name="Equation" r:id="rId10" imgW="2057400" imgH="419100" progId="Equation.3">
                  <p:embed/>
                  <p:pic>
                    <p:nvPicPr>
                      <p:cNvPr id="567306"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98913" y="2574925"/>
                        <a:ext cx="3138487"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7307" name="Object 11"/>
          <p:cNvGraphicFramePr>
            <a:graphicFrameLocks noChangeAspect="1"/>
          </p:cNvGraphicFramePr>
          <p:nvPr/>
        </p:nvGraphicFramePr>
        <p:xfrm>
          <a:off x="7567613" y="1436688"/>
          <a:ext cx="941387" cy="431800"/>
        </p:xfrm>
        <a:graphic>
          <a:graphicData uri="http://schemas.openxmlformats.org/presentationml/2006/ole">
            <mc:AlternateContent xmlns:mc="http://schemas.openxmlformats.org/markup-compatibility/2006">
              <mc:Choice xmlns:v="urn:schemas-microsoft-com:vml" Requires="v">
                <p:oleObj spid="_x0000_s339411" name="Equation" r:id="rId12" imgW="469696" imgH="215806" progId="Equation.3">
                  <p:embed/>
                </p:oleObj>
              </mc:Choice>
              <mc:Fallback>
                <p:oleObj name="Equation" r:id="rId12" imgW="469696" imgH="215806" progId="Equation.3">
                  <p:embed/>
                  <p:pic>
                    <p:nvPicPr>
                      <p:cNvPr id="567307"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67613" y="1436688"/>
                        <a:ext cx="941387"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7308" name="Object 12"/>
          <p:cNvGraphicFramePr>
            <a:graphicFrameLocks noChangeAspect="1"/>
          </p:cNvGraphicFramePr>
          <p:nvPr/>
        </p:nvGraphicFramePr>
        <p:xfrm>
          <a:off x="7737475" y="2266950"/>
          <a:ext cx="661988" cy="915988"/>
        </p:xfrm>
        <a:graphic>
          <a:graphicData uri="http://schemas.openxmlformats.org/presentationml/2006/ole">
            <mc:AlternateContent xmlns:mc="http://schemas.openxmlformats.org/markup-compatibility/2006">
              <mc:Choice xmlns:v="urn:schemas-microsoft-com:vml" Requires="v">
                <p:oleObj spid="_x0000_s339412" name="Equation" r:id="rId14" imgW="330200" imgH="457200" progId="Equation.3">
                  <p:embed/>
                </p:oleObj>
              </mc:Choice>
              <mc:Fallback>
                <p:oleObj name="Equation" r:id="rId14" imgW="330200" imgH="457200" progId="Equation.3">
                  <p:embed/>
                  <p:pic>
                    <p:nvPicPr>
                      <p:cNvPr id="567308" name="Object 1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37475" y="2266950"/>
                        <a:ext cx="661988"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67309" name="Text Box 13"/>
          <p:cNvSpPr txBox="1">
            <a:spLocks noChangeArrowheads="1"/>
          </p:cNvSpPr>
          <p:nvPr/>
        </p:nvSpPr>
        <p:spPr bwMode="auto">
          <a:xfrm>
            <a:off x="5942000" y="3715948"/>
            <a:ext cx="23391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kumimoji="1" lang="en-US" altLang="en-US" dirty="0" err="1">
                <a:latin typeface="Times New Roman" panose="02020603050405020304" pitchFamily="18" charset="0"/>
                <a:cs typeface="Times New Roman" panose="02020603050405020304" pitchFamily="18" charset="0"/>
              </a:rPr>
              <a:t>Núcleos</a:t>
            </a:r>
            <a:r>
              <a:rPr kumimoji="1" lang="en-US" altLang="en-US" dirty="0">
                <a:latin typeface="Times New Roman" panose="02020603050405020304" pitchFamily="18" charset="0"/>
                <a:cs typeface="Times New Roman" panose="02020603050405020304" pitchFamily="18" charset="0"/>
              </a:rPr>
              <a:t> de convolução</a:t>
            </a:r>
          </a:p>
        </p:txBody>
      </p:sp>
      <p:sp>
        <p:nvSpPr>
          <p:cNvPr id="2" name="Rectangle 334"/>
          <p:cNvSpPr>
            <a:spLocks noChangeArrowheads="1"/>
          </p:cNvSpPr>
          <p:nvPr/>
        </p:nvSpPr>
        <p:spPr bwMode="auto">
          <a:xfrm>
            <a:off x="4804012" y="552211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3" name="Object 2"/>
          <p:cNvGraphicFramePr>
            <a:graphicFrameLocks noChangeAspect="1"/>
          </p:cNvGraphicFramePr>
          <p:nvPr>
            <p:extLst>
              <p:ext uri="{D42A27DB-BD31-4B8C-83A1-F6EECF244321}">
                <p14:modId xmlns:p14="http://schemas.microsoft.com/office/powerpoint/2010/main" val="300973962"/>
              </p:ext>
            </p:extLst>
          </p:nvPr>
        </p:nvGraphicFramePr>
        <p:xfrm>
          <a:off x="5668736" y="4847042"/>
          <a:ext cx="1667102" cy="1267937"/>
        </p:xfrm>
        <a:graphic>
          <a:graphicData uri="http://schemas.openxmlformats.org/presentationml/2006/ole">
            <mc:AlternateContent xmlns:mc="http://schemas.openxmlformats.org/markup-compatibility/2006">
              <mc:Choice xmlns:v="urn:schemas-microsoft-com:vml" Requires="v">
                <p:oleObj spid="_x0000_s339413" r:id="rId16" imgW="939392" imgH="710891" progId="Equation.3">
                  <p:embed/>
                </p:oleObj>
              </mc:Choice>
              <mc:Fallback>
                <p:oleObj r:id="rId16" imgW="939392" imgH="710891" progId="Equation.3">
                  <p:embed/>
                  <p:pic>
                    <p:nvPicPr>
                      <p:cNvPr id="0" name="Object 33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68736" y="4847042"/>
                        <a:ext cx="1667102" cy="1267937"/>
                      </a:xfrm>
                      <a:prstGeom prst="rect">
                        <a:avLst/>
                      </a:prstGeom>
                      <a:noFill/>
                    </p:spPr>
                  </p:pic>
                </p:oleObj>
              </mc:Fallback>
            </mc:AlternateContent>
          </a:graphicData>
        </a:graphic>
      </p:graphicFrame>
    </p:spTree>
    <p:extLst>
      <p:ext uri="{BB962C8B-B14F-4D97-AF65-F5344CB8AC3E}">
        <p14:creationId xmlns:p14="http://schemas.microsoft.com/office/powerpoint/2010/main" val="702898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6730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730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673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73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73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7309"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a:t>Derivação após suavização</a:t>
            </a:r>
          </a:p>
        </p:txBody>
      </p:sp>
      <p:graphicFrame>
        <p:nvGraphicFramePr>
          <p:cNvPr id="3" name="Object 14"/>
          <p:cNvGraphicFramePr>
            <a:graphicFrameLocks noChangeAspect="1"/>
          </p:cNvGraphicFramePr>
          <p:nvPr>
            <p:extLst>
              <p:ext uri="{D42A27DB-BD31-4B8C-83A1-F6EECF244321}">
                <p14:modId xmlns:p14="http://schemas.microsoft.com/office/powerpoint/2010/main" val="259189190"/>
              </p:ext>
            </p:extLst>
          </p:nvPr>
        </p:nvGraphicFramePr>
        <p:xfrm>
          <a:off x="2785085" y="4663152"/>
          <a:ext cx="1639887" cy="1293813"/>
        </p:xfrm>
        <a:graphic>
          <a:graphicData uri="http://schemas.openxmlformats.org/presentationml/2006/ole">
            <mc:AlternateContent xmlns:mc="http://schemas.openxmlformats.org/markup-compatibility/2006">
              <mc:Choice xmlns:v="urn:schemas-microsoft-com:vml" Requires="v">
                <p:oleObj spid="_x0000_s385046" name="Equation" r:id="rId3" imgW="901309" imgH="710891" progId="Equation.3">
                  <p:embed/>
                </p:oleObj>
              </mc:Choice>
              <mc:Fallback>
                <p:oleObj name="Equation" r:id="rId3" imgW="901309" imgH="710891"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5085" y="4663152"/>
                        <a:ext cx="1639887" cy="1293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5" name="TextBox 4"/>
              <p:cNvSpPr txBox="1"/>
              <p:nvPr/>
            </p:nvSpPr>
            <p:spPr>
              <a:xfrm>
                <a:off x="1375523" y="2410518"/>
                <a:ext cx="1818053" cy="106894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smtClean="0">
                              <a:latin typeface="Cambria Math" panose="02040503050406030204" pitchFamily="18" charset="0"/>
                            </a:rPr>
                          </m:ctrlPr>
                        </m:dPr>
                        <m:e>
                          <m:m>
                            <m:mPr>
                              <m:mcs>
                                <m:mc>
                                  <m:mcPr>
                                    <m:count m:val="3"/>
                                    <m:mcJc m:val="center"/>
                                  </m:mcPr>
                                </m:mc>
                              </m:mcs>
                              <m:ctrlPr>
                                <a:rPr lang="uk-UA" sz="2400" i="1" smtClean="0">
                                  <a:latin typeface="Cambria Math" panose="02040503050406030204" pitchFamily="18" charset="0"/>
                                </a:rPr>
                              </m:ctrlPr>
                            </m:mPr>
                            <m:mr>
                              <m:e>
                                <m:r>
                                  <m:rPr>
                                    <m:brk m:alnAt="7"/>
                                  </m:rPr>
                                  <a:rPr lang="en-US" sz="2400" b="0" i="1" smtClean="0">
                                    <a:latin typeface="Cambria Math" charset="0"/>
                                  </a:rPr>
                                  <m:t>−</m:t>
                                </m:r>
                                <m:r>
                                  <a:rPr lang="en-US" sz="2400" b="0" i="1" smtClean="0">
                                    <a:latin typeface="Cambria Math" charset="0"/>
                                  </a:rPr>
                                  <m:t>1</m:t>
                                </m:r>
                              </m:e>
                              <m:e>
                                <m:r>
                                  <a:rPr lang="en-US" sz="2400" b="0" i="1" smtClean="0">
                                    <a:latin typeface="Cambria Math" charset="0"/>
                                  </a:rPr>
                                  <m:t>0</m:t>
                                </m:r>
                              </m:e>
                              <m:e>
                                <m:r>
                                  <a:rPr lang="pt-BR" sz="2400" b="0" i="1" smtClean="0">
                                    <a:latin typeface="Cambria Math" panose="02040503050406030204" pitchFamily="18" charset="0"/>
                                  </a:rPr>
                                  <m:t>+</m:t>
                                </m:r>
                                <m:r>
                                  <a:rPr lang="en-US" sz="2400" b="0" i="1" smtClean="0">
                                    <a:latin typeface="Cambria Math" charset="0"/>
                                  </a:rPr>
                                  <m:t>1</m:t>
                                </m:r>
                              </m:e>
                            </m:mr>
                            <m:mr>
                              <m:e>
                                <m:r>
                                  <a:rPr lang="en-US" sz="2400" b="0" i="1" smtClean="0">
                                    <a:latin typeface="Cambria Math" charset="0"/>
                                  </a:rPr>
                                  <m:t>−2</m:t>
                                </m:r>
                              </m:e>
                              <m:e>
                                <m:r>
                                  <a:rPr lang="en-US" sz="2400" b="0" i="1" smtClean="0">
                                    <a:latin typeface="Cambria Math" charset="0"/>
                                  </a:rPr>
                                  <m:t>0</m:t>
                                </m:r>
                              </m:e>
                              <m:e>
                                <m:r>
                                  <a:rPr lang="pt-BR" sz="2400" b="0" i="1" smtClean="0">
                                    <a:latin typeface="Cambria Math" panose="02040503050406030204" pitchFamily="18" charset="0"/>
                                  </a:rPr>
                                  <m:t>+</m:t>
                                </m:r>
                                <m:r>
                                  <a:rPr lang="en-US" sz="2400" b="0" i="1" smtClean="0">
                                    <a:latin typeface="Cambria Math" charset="0"/>
                                  </a:rPr>
                                  <m:t>2</m:t>
                                </m:r>
                              </m:e>
                            </m:mr>
                            <m:mr>
                              <m:e>
                                <m:r>
                                  <a:rPr lang="en-US" sz="2400" b="0" i="1" smtClean="0">
                                    <a:latin typeface="Cambria Math" charset="0"/>
                                  </a:rPr>
                                  <m:t>−1</m:t>
                                </m:r>
                              </m:e>
                              <m:e>
                                <m:r>
                                  <a:rPr lang="en-US" sz="2400" b="0" i="1" smtClean="0">
                                    <a:latin typeface="Cambria Math" charset="0"/>
                                  </a:rPr>
                                  <m:t>0</m:t>
                                </m:r>
                              </m:e>
                              <m:e>
                                <m:r>
                                  <a:rPr lang="pt-BR" sz="2400" b="0" i="1" smtClean="0">
                                    <a:latin typeface="Cambria Math" panose="02040503050406030204" pitchFamily="18" charset="0"/>
                                  </a:rPr>
                                  <m:t>+</m:t>
                                </m:r>
                                <m:r>
                                  <a:rPr lang="en-US" sz="2400" b="0" i="1" smtClean="0">
                                    <a:latin typeface="Cambria Math" charset="0"/>
                                  </a:rPr>
                                  <m:t>1</m:t>
                                </m:r>
                              </m:e>
                            </m:mr>
                          </m:m>
                        </m:e>
                      </m:d>
                    </m:oMath>
                  </m:oMathPara>
                </a14:m>
                <a:endParaRPr lang="pt-BR" sz="2400" dirty="0"/>
              </a:p>
            </p:txBody>
          </p:sp>
        </mc:Choice>
        <mc:Fallback>
          <p:sp>
            <p:nvSpPr>
              <p:cNvPr id="5" name="TextBox 4"/>
              <p:cNvSpPr txBox="1">
                <a:spLocks noRot="1" noChangeAspect="1" noMove="1" noResize="1" noEditPoints="1" noAdjustHandles="1" noChangeArrowheads="1" noChangeShapeType="1" noTextEdit="1"/>
              </p:cNvSpPr>
              <p:nvPr/>
            </p:nvSpPr>
            <p:spPr>
              <a:xfrm>
                <a:off x="1375523" y="2410518"/>
                <a:ext cx="1818053" cy="1068947"/>
              </a:xfrm>
              <a:prstGeom prst="rect">
                <a:avLst/>
              </a:prstGeom>
              <a:blipFill>
                <a:blip r:embed="rId5"/>
                <a:stretch>
                  <a:fillRect r="-3497" b="-4706"/>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4042602" y="2409613"/>
                <a:ext cx="2328201" cy="106657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endChr m:val="]"/>
                          <m:ctrlPr>
                            <a:rPr lang="pt-BR" sz="2400" i="1" smtClean="0">
                              <a:latin typeface="Cambria Math" panose="02040503050406030204" pitchFamily="18" charset="0"/>
                            </a:rPr>
                          </m:ctrlPr>
                        </m:dPr>
                        <m:e>
                          <m:m>
                            <m:mPr>
                              <m:mcs>
                                <m:mc>
                                  <m:mcPr>
                                    <m:count m:val="3"/>
                                    <m:mcJc m:val="center"/>
                                  </m:mcPr>
                                </m:mc>
                              </m:mcs>
                              <m:ctrlPr>
                                <a:rPr lang="uk-UA" sz="2400" i="1">
                                  <a:latin typeface="Cambria Math" panose="02040503050406030204" pitchFamily="18" charset="0"/>
                                </a:rPr>
                              </m:ctrlPr>
                            </m:mPr>
                            <m:mr>
                              <m:e>
                                <m:r>
                                  <m:rPr>
                                    <m:brk m:alnAt="7"/>
                                  </m:rPr>
                                  <a:rPr lang="pt-BR" sz="2400" b="0" i="1" smtClean="0">
                                    <a:latin typeface="Cambria Math" panose="02040503050406030204" pitchFamily="18" charset="0"/>
                                  </a:rPr>
                                  <m:t>+</m:t>
                                </m:r>
                                <m:r>
                                  <a:rPr lang="en-US" sz="2400" i="1">
                                    <a:latin typeface="Cambria Math" charset="0"/>
                                  </a:rPr>
                                  <m:t>1</m:t>
                                </m:r>
                              </m:e>
                              <m:e>
                                <m:r>
                                  <a:rPr lang="pt-BR" sz="2400" b="0" i="1" smtClean="0">
                                    <a:latin typeface="Cambria Math" panose="02040503050406030204" pitchFamily="18" charset="0"/>
                                  </a:rPr>
                                  <m:t>+2</m:t>
                                </m:r>
                              </m:e>
                              <m:e>
                                <m:r>
                                  <a:rPr lang="pt-BR" sz="2400" b="0" i="1" smtClean="0">
                                    <a:latin typeface="Cambria Math" panose="02040503050406030204" pitchFamily="18" charset="0"/>
                                  </a:rPr>
                                  <m:t>+</m:t>
                                </m:r>
                                <m:r>
                                  <a:rPr lang="en-US" sz="2400" i="1">
                                    <a:latin typeface="Cambria Math" charset="0"/>
                                  </a:rPr>
                                  <m:t>1</m:t>
                                </m:r>
                              </m:e>
                            </m:mr>
                            <m:mr>
                              <m:e>
                                <m:r>
                                  <a:rPr lang="pt-BR" sz="2400" b="0" i="1" smtClean="0">
                                    <a:latin typeface="Cambria Math" panose="02040503050406030204" pitchFamily="18" charset="0"/>
                                  </a:rPr>
                                  <m:t>  0</m:t>
                                </m:r>
                              </m:e>
                              <m:e>
                                <m:r>
                                  <a:rPr lang="pt-BR" sz="2400" b="0" i="1" smtClean="0">
                                    <a:latin typeface="Cambria Math" panose="02040503050406030204" pitchFamily="18" charset="0"/>
                                  </a:rPr>
                                  <m:t> </m:t>
                                </m:r>
                                <m:r>
                                  <a:rPr lang="en-US" sz="2400" i="1">
                                    <a:latin typeface="Cambria Math" charset="0"/>
                                  </a:rPr>
                                  <m:t>0</m:t>
                                </m:r>
                              </m:e>
                              <m:e>
                                <m:r>
                                  <a:rPr lang="pt-BR" sz="2400" b="0" i="1" smtClean="0">
                                    <a:latin typeface="Cambria Math" panose="02040503050406030204" pitchFamily="18" charset="0"/>
                                  </a:rPr>
                                  <m:t> 0</m:t>
                                </m:r>
                              </m:e>
                            </m:mr>
                            <m:mr>
                              <m:e>
                                <m:r>
                                  <a:rPr lang="en-US" sz="2400" i="1">
                                    <a:latin typeface="Cambria Math" charset="0"/>
                                  </a:rPr>
                                  <m:t>−1</m:t>
                                </m:r>
                              </m:e>
                              <m:e>
                                <m:r>
                                  <a:rPr lang="pt-BR" sz="2400" b="0" i="1" smtClean="0">
                                    <a:latin typeface="Cambria Math" panose="02040503050406030204" pitchFamily="18" charset="0"/>
                                  </a:rPr>
                                  <m:t>−2</m:t>
                                </m:r>
                              </m:e>
                              <m:e>
                                <m:r>
                                  <a:rPr lang="pt-BR" sz="2400" b="0" i="1" smtClean="0">
                                    <a:latin typeface="Cambria Math" panose="02040503050406030204" pitchFamily="18" charset="0"/>
                                  </a:rPr>
                                  <m:t>−</m:t>
                                </m:r>
                                <m:r>
                                  <a:rPr lang="en-US" sz="2400" i="1">
                                    <a:latin typeface="Cambria Math" charset="0"/>
                                  </a:rPr>
                                  <m:t>1</m:t>
                                </m:r>
                              </m:e>
                            </m:mr>
                          </m:m>
                        </m:e>
                      </m:d>
                    </m:oMath>
                  </m:oMathPara>
                </a14:m>
                <a:endParaRPr lang="pt-BR" sz="2400" dirty="0"/>
              </a:p>
            </p:txBody>
          </p:sp>
        </mc:Choice>
        <mc:Fallback>
          <p:sp>
            <p:nvSpPr>
              <p:cNvPr id="7" name="Rectangle 6"/>
              <p:cNvSpPr>
                <a:spLocks noRot="1" noChangeAspect="1" noMove="1" noResize="1" noEditPoints="1" noAdjustHandles="1" noChangeArrowheads="1" noChangeShapeType="1" noTextEdit="1"/>
              </p:cNvSpPr>
              <p:nvPr/>
            </p:nvSpPr>
            <p:spPr>
              <a:xfrm>
                <a:off x="4042602" y="2409613"/>
                <a:ext cx="2328201" cy="1066574"/>
              </a:xfrm>
              <a:prstGeom prst="rect">
                <a:avLst/>
              </a:prstGeom>
              <a:blipFill>
                <a:blip r:embed="rId6"/>
                <a:stretch>
                  <a:fillRect b="-4706"/>
                </a:stretch>
              </a:blipFill>
            </p:spPr>
            <p:txBody>
              <a:bodyPr/>
              <a:lstStyle/>
              <a:p>
                <a:r>
                  <a:rPr lang="pt-BR">
                    <a:noFill/>
                  </a:rPr>
                  <a:t> </a:t>
                </a:r>
              </a:p>
            </p:txBody>
          </p:sp>
        </mc:Fallback>
      </mc:AlternateContent>
      <p:sp>
        <p:nvSpPr>
          <p:cNvPr id="8" name="TextBox 7"/>
          <p:cNvSpPr txBox="1"/>
          <p:nvPr/>
        </p:nvSpPr>
        <p:spPr>
          <a:xfrm>
            <a:off x="1037230" y="2060812"/>
            <a:ext cx="838691" cy="369332"/>
          </a:xfrm>
          <a:prstGeom prst="rect">
            <a:avLst/>
          </a:prstGeom>
          <a:noFill/>
        </p:spPr>
        <p:txBody>
          <a:bodyPr wrap="none" rtlCol="0">
            <a:spAutoFit/>
          </a:bodyPr>
          <a:lstStyle/>
          <a:p>
            <a:r>
              <a:rPr lang="pt-BR" dirty="0"/>
              <a:t>Sobel:</a:t>
            </a:r>
          </a:p>
        </p:txBody>
      </p:sp>
      <p:sp>
        <p:nvSpPr>
          <p:cNvPr id="9" name="TextBox 8"/>
          <p:cNvSpPr txBox="1"/>
          <p:nvPr/>
        </p:nvSpPr>
        <p:spPr>
          <a:xfrm>
            <a:off x="1037230" y="4312693"/>
            <a:ext cx="1364476" cy="369332"/>
          </a:xfrm>
          <a:prstGeom prst="rect">
            <a:avLst/>
          </a:prstGeom>
          <a:noFill/>
        </p:spPr>
        <p:txBody>
          <a:bodyPr wrap="none" rtlCol="0">
            <a:spAutoFit/>
          </a:bodyPr>
          <a:lstStyle/>
          <a:p>
            <a:r>
              <a:rPr lang="pt-BR" dirty="0"/>
              <a:t>Laplaciano:</a:t>
            </a:r>
          </a:p>
        </p:txBody>
      </p:sp>
    </p:spTree>
    <p:extLst>
      <p:ext uri="{BB962C8B-B14F-4D97-AF65-F5344CB8AC3E}">
        <p14:creationId xmlns:p14="http://schemas.microsoft.com/office/powerpoint/2010/main" val="70250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ChangeArrowheads="1"/>
          </p:cNvSpPr>
          <p:nvPr/>
        </p:nvSpPr>
        <p:spPr bwMode="auto">
          <a:xfrm>
            <a:off x="0" y="1157288"/>
            <a:ext cx="9144000" cy="5686425"/>
          </a:xfrm>
          <a:prstGeom prst="rect">
            <a:avLst/>
          </a:prstGeom>
          <a:solidFill>
            <a:schemeClr val="tx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pt-BR" altLang="en-US"/>
          </a:p>
        </p:txBody>
      </p:sp>
      <p:sp>
        <p:nvSpPr>
          <p:cNvPr id="250883" name="Rectangle 3"/>
          <p:cNvSpPr>
            <a:spLocks noGrp="1" noChangeArrowheads="1"/>
          </p:cNvSpPr>
          <p:nvPr>
            <p:ph type="title"/>
          </p:nvPr>
        </p:nvSpPr>
        <p:spPr>
          <a:xfrm>
            <a:off x="457200" y="274638"/>
            <a:ext cx="8229600" cy="850900"/>
          </a:xfrm>
        </p:spPr>
        <p:txBody>
          <a:bodyPr/>
          <a:lstStyle/>
          <a:p>
            <a:pPr eaLnBrk="1" hangingPunct="1"/>
            <a:r>
              <a:rPr lang="en-US" altLang="en-US" sz="2400"/>
              <a:t>Imagem filtrada com um filtro passa alta</a:t>
            </a:r>
          </a:p>
        </p:txBody>
      </p:sp>
      <p:pic>
        <p:nvPicPr>
          <p:cNvPr id="250884" name="Picture 4" descr="BarraTowerB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4213" y="2060575"/>
            <a:ext cx="1741487"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5" name="Picture 5" descr="BarraTowerLapl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19925" y="2060575"/>
            <a:ext cx="1716088"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886"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51275" y="2060575"/>
            <a:ext cx="1741488" cy="2555875"/>
          </a:xfrm>
          <a:prstGeom prst="rect">
            <a:avLst/>
          </a:prstGeom>
          <a:noFill/>
          <a:ln w="9525">
            <a:solidFill>
              <a:srgbClr val="80808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28017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1842" y="977854"/>
            <a:ext cx="7772400" cy="571813"/>
          </a:xfrm>
        </p:spPr>
        <p:txBody>
          <a:bodyPr/>
          <a:lstStyle/>
          <a:p>
            <a:r>
              <a:rPr lang="en-US" sz="2800" dirty="0" err="1"/>
              <a:t>Trabalho</a:t>
            </a:r>
            <a:r>
              <a:rPr lang="en-US" sz="2800" dirty="0"/>
              <a:t> 1: 28/3 - SLICO</a:t>
            </a:r>
            <a:endParaRPr lang="en-US" dirty="0"/>
          </a:p>
        </p:txBody>
      </p:sp>
      <p:sp>
        <p:nvSpPr>
          <p:cNvPr id="5" name="Text Placeholder 4"/>
          <p:cNvSpPr>
            <a:spLocks noGrp="1"/>
          </p:cNvSpPr>
          <p:nvPr>
            <p:ph type="body" idx="1"/>
          </p:nvPr>
        </p:nvSpPr>
        <p:spPr>
          <a:xfrm>
            <a:off x="971842" y="2310063"/>
            <a:ext cx="7926405" cy="1500187"/>
          </a:xfrm>
        </p:spPr>
        <p:txBody>
          <a:bodyPr/>
          <a:lstStyle/>
          <a:p>
            <a:r>
              <a:rPr lang="en-US" sz="1800" dirty="0" err="1"/>
              <a:t>Implemente</a:t>
            </a:r>
            <a:r>
              <a:rPr lang="en-US" sz="1800" dirty="0"/>
              <a:t> o </a:t>
            </a:r>
            <a:r>
              <a:rPr lang="en-US" sz="1800" dirty="0" err="1"/>
              <a:t>algoritmo</a:t>
            </a:r>
            <a:r>
              <a:rPr lang="en-US" sz="1800" dirty="0"/>
              <a:t> de </a:t>
            </a:r>
            <a:r>
              <a:rPr lang="en-US" sz="1800" dirty="0" err="1"/>
              <a:t>superpixel</a:t>
            </a:r>
            <a:r>
              <a:rPr lang="en-US" sz="1800" dirty="0"/>
              <a:t> SLICO </a:t>
            </a:r>
            <a:r>
              <a:rPr lang="en-US" sz="1800" dirty="0" err="1"/>
              <a:t>descrito</a:t>
            </a:r>
            <a:r>
              <a:rPr lang="en-US" sz="1800" dirty="0"/>
              <a:t> </a:t>
            </a:r>
            <a:r>
              <a:rPr lang="en-US" sz="1800" dirty="0" err="1"/>
              <a:t>em</a:t>
            </a:r>
            <a:r>
              <a:rPr lang="en-US" sz="1800" dirty="0"/>
              <a:t>:</a:t>
            </a:r>
          </a:p>
          <a:p>
            <a:endParaRPr lang="en-US" sz="1800" dirty="0">
              <a:hlinkClick r:id="rId2"/>
            </a:endParaRPr>
          </a:p>
          <a:p>
            <a:r>
              <a:rPr lang="en-US" sz="1800" dirty="0">
                <a:hlinkClick r:id="rId2"/>
              </a:rPr>
              <a:t>https://infoscience.epfl.ch/record/177415/files/Superpixel_PAMI2011-2.pdf</a:t>
            </a:r>
          </a:p>
          <a:p>
            <a:r>
              <a:rPr lang="en-US" sz="1800" dirty="0">
                <a:hlinkClick r:id="rId2"/>
              </a:rPr>
              <a:t>https://infoscience.epfl.ch/record/177415</a:t>
            </a:r>
            <a:endParaRPr lang="en-US" sz="1800" dirty="0"/>
          </a:p>
          <a:p>
            <a:endParaRPr lang="en-US" sz="1800" dirty="0"/>
          </a:p>
          <a:p>
            <a:r>
              <a:rPr lang="en-US" sz="1800" dirty="0" err="1"/>
              <a:t>Seguindo</a:t>
            </a:r>
            <a:r>
              <a:rPr lang="en-US" sz="1800" dirty="0"/>
              <a:t> as </a:t>
            </a:r>
            <a:r>
              <a:rPr lang="en-US" sz="1800" dirty="0" err="1"/>
              <a:t>adaptações</a:t>
            </a:r>
            <a:r>
              <a:rPr lang="en-US" sz="1800" dirty="0"/>
              <a:t> </a:t>
            </a:r>
            <a:r>
              <a:rPr lang="en-US" sz="1800" dirty="0" err="1"/>
              <a:t>indicadas</a:t>
            </a:r>
            <a:r>
              <a:rPr lang="en-US" sz="1800" dirty="0"/>
              <a:t> </a:t>
            </a:r>
            <a:r>
              <a:rPr lang="en-US" sz="1800" dirty="0" err="1"/>
              <a:t>nos</a:t>
            </a:r>
            <a:r>
              <a:rPr lang="en-US" sz="1800" dirty="0"/>
              <a:t> </a:t>
            </a:r>
            <a:r>
              <a:rPr lang="en-US" sz="1800" dirty="0" err="1"/>
              <a:t>próximos</a:t>
            </a:r>
            <a:r>
              <a:rPr lang="en-US" sz="1800" dirty="0"/>
              <a:t> slides.</a:t>
            </a:r>
          </a:p>
        </p:txBody>
      </p:sp>
    </p:spTree>
    <p:extLst>
      <p:ext uri="{BB962C8B-B14F-4D97-AF65-F5344CB8AC3E}">
        <p14:creationId xmlns:p14="http://schemas.microsoft.com/office/powerpoint/2010/main" val="59677640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6738" y="186463"/>
            <a:ext cx="8229600" cy="560249"/>
          </a:xfrm>
        </p:spPr>
        <p:txBody>
          <a:bodyPr/>
          <a:lstStyle/>
          <a:p>
            <a:r>
              <a:rPr lang="pt-BR" dirty="0" err="1"/>
              <a:t>Superpixels</a:t>
            </a:r>
            <a:endParaRPr lang="pt-BR"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650" y="952124"/>
            <a:ext cx="3600000" cy="27000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338" y="897787"/>
            <a:ext cx="3600000" cy="27000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6650" y="3857537"/>
            <a:ext cx="3600000" cy="27000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6338" y="3857537"/>
            <a:ext cx="3600000" cy="2700000"/>
          </a:xfrm>
          <a:prstGeom prst="rect">
            <a:avLst/>
          </a:prstGeom>
        </p:spPr>
      </p:pic>
    </p:spTree>
    <p:extLst>
      <p:ext uri="{BB962C8B-B14F-4D97-AF65-F5344CB8AC3E}">
        <p14:creationId xmlns:p14="http://schemas.microsoft.com/office/powerpoint/2010/main" val="10326737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0560" y="2916487"/>
            <a:ext cx="3600000" cy="2700000"/>
          </a:xfrm>
          <a:prstGeom prst="rect">
            <a:avLst/>
          </a:prstGeom>
        </p:spPr>
      </p:pic>
      <p:sp>
        <p:nvSpPr>
          <p:cNvPr id="4" name="Title 3"/>
          <p:cNvSpPr>
            <a:spLocks noGrp="1"/>
          </p:cNvSpPr>
          <p:nvPr>
            <p:ph type="title"/>
          </p:nvPr>
        </p:nvSpPr>
        <p:spPr>
          <a:xfrm>
            <a:off x="23813" y="13695"/>
            <a:ext cx="9010650" cy="713937"/>
          </a:xfrm>
        </p:spPr>
        <p:txBody>
          <a:bodyPr/>
          <a:lstStyle/>
          <a:p>
            <a:r>
              <a:rPr lang="pt-BR" sz="2800" dirty="0"/>
              <a:t>O algoritmo SLIC (</a:t>
            </a:r>
            <a:r>
              <a:rPr lang="pt-BR" sz="2800" i="1" dirty="0" err="1"/>
              <a:t>Simple</a:t>
            </a:r>
            <a:r>
              <a:rPr lang="pt-BR" sz="2800" i="1" dirty="0"/>
              <a:t> Linear </a:t>
            </a:r>
            <a:r>
              <a:rPr lang="pt-BR" sz="2800" i="1" dirty="0" err="1"/>
              <a:t>Iterative</a:t>
            </a:r>
            <a:r>
              <a:rPr lang="pt-BR" sz="2800" i="1" dirty="0"/>
              <a:t> </a:t>
            </a:r>
            <a:r>
              <a:rPr lang="pt-BR" sz="2800" i="1" dirty="0" err="1"/>
              <a:t>Clustering</a:t>
            </a:r>
            <a:r>
              <a:rPr lang="pt-BR" sz="2800" dirty="0"/>
              <a:t>) </a:t>
            </a:r>
          </a:p>
        </p:txBody>
      </p:sp>
      <p:pic>
        <p:nvPicPr>
          <p:cNvPr id="5" name="Picture 4" descr="D:\ARTIGOS\Literatur CRF\SLIC SUPERPIXEL\May2015\Keukenhofmask.jpg"/>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540560" y="2916487"/>
            <a:ext cx="3600000" cy="270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934" y="2916487"/>
            <a:ext cx="3600000" cy="2700000"/>
          </a:xfrm>
          <a:prstGeom prst="rect">
            <a:avLst/>
          </a:prstGeom>
        </p:spPr>
      </p:pic>
      <p:sp>
        <p:nvSpPr>
          <p:cNvPr id="9" name="Rectangle 8"/>
          <p:cNvSpPr/>
          <p:nvPr/>
        </p:nvSpPr>
        <p:spPr>
          <a:xfrm>
            <a:off x="308008" y="727632"/>
            <a:ext cx="8150192" cy="5570756"/>
          </a:xfrm>
          <a:prstGeom prst="rect">
            <a:avLst/>
          </a:prstGeom>
        </p:spPr>
        <p:txBody>
          <a:bodyPr wrap="square">
            <a:spAutoFit/>
          </a:bodyPr>
          <a:lstStyle/>
          <a:p>
            <a:r>
              <a:rPr lang="en-US" sz="1600" dirty="0"/>
              <a:t>Entrada: </a:t>
            </a:r>
            <a:r>
              <a:rPr lang="en-US" sz="1600" i="1" dirty="0">
                <a:latin typeface="Times New Roman" charset="0"/>
                <a:ea typeface="Times New Roman" charset="0"/>
                <a:cs typeface="Times New Roman" charset="0"/>
              </a:rPr>
              <a:t>n</a:t>
            </a:r>
            <a:r>
              <a:rPr lang="en-US" sz="1600" i="1" baseline="-25000" dirty="0">
                <a:latin typeface="Times New Roman" charset="0"/>
                <a:ea typeface="Times New Roman" charset="0"/>
                <a:cs typeface="Times New Roman" charset="0"/>
              </a:rPr>
              <a:t>s</a:t>
            </a:r>
            <a:r>
              <a:rPr lang="en-US" sz="1600" i="1" dirty="0"/>
              <a:t> (</a:t>
            </a:r>
            <a:r>
              <a:rPr lang="en-US" sz="1600" i="1" dirty="0" err="1"/>
              <a:t>número</a:t>
            </a:r>
            <a:r>
              <a:rPr lang="en-US" sz="1600" i="1" dirty="0"/>
              <a:t> </a:t>
            </a:r>
            <a:r>
              <a:rPr lang="en-US" sz="1600" i="1" dirty="0" err="1"/>
              <a:t>aprox</a:t>
            </a:r>
            <a:r>
              <a:rPr lang="en-US" sz="1600" i="1" dirty="0"/>
              <a:t>. de </a:t>
            </a:r>
            <a:r>
              <a:rPr lang="en-US" sz="1600" i="1" dirty="0" err="1"/>
              <a:t>superpixels</a:t>
            </a:r>
            <a:r>
              <a:rPr lang="en-US" sz="1600" i="1" dirty="0"/>
              <a:t>) e, </a:t>
            </a:r>
            <a:r>
              <a:rPr lang="en-US" sz="1600" i="1" dirty="0" err="1"/>
              <a:t>opcionalmente</a:t>
            </a:r>
            <a:r>
              <a:rPr lang="en-US" sz="1600" i="1" dirty="0"/>
              <a:t>, </a:t>
            </a:r>
            <a:r>
              <a:rPr lang="en-US" sz="1600" i="1" dirty="0">
                <a:latin typeface="Times New Roman" charset="0"/>
                <a:ea typeface="Times New Roman" charset="0"/>
                <a:cs typeface="Times New Roman" charset="0"/>
              </a:rPr>
              <a:t>m</a:t>
            </a:r>
            <a:r>
              <a:rPr lang="en-US" sz="1600" i="1" dirty="0"/>
              <a:t> (</a:t>
            </a:r>
            <a:r>
              <a:rPr lang="en-US" sz="1600" i="1" dirty="0" err="1"/>
              <a:t>compacidade</a:t>
            </a:r>
            <a:r>
              <a:rPr lang="en-US" sz="1600" i="1" dirty="0"/>
              <a:t>)</a:t>
            </a:r>
          </a:p>
          <a:p>
            <a:endParaRPr lang="en-US" sz="1600" dirty="0"/>
          </a:p>
          <a:p>
            <a:pPr marL="342900" indent="-342900">
              <a:buFont typeface="+mj-lt"/>
              <a:buAutoNum type="arabicPeriod"/>
            </a:pPr>
            <a:r>
              <a:rPr lang="en-US" sz="1600" dirty="0" err="1"/>
              <a:t>Calcule</a:t>
            </a:r>
            <a:r>
              <a:rPr lang="en-US" sz="1600" dirty="0"/>
              <a:t> as </a:t>
            </a:r>
            <a:r>
              <a:rPr lang="en-US" sz="1600" dirty="0" err="1"/>
              <a:t>coordenadas</a:t>
            </a:r>
            <a:r>
              <a:rPr lang="en-US" sz="1600" dirty="0"/>
              <a:t> CIE Lab de </a:t>
            </a:r>
            <a:r>
              <a:rPr lang="en-US" sz="1600" dirty="0" err="1"/>
              <a:t>todos</a:t>
            </a:r>
            <a:r>
              <a:rPr lang="en-US" sz="1600" dirty="0"/>
              <a:t> </a:t>
            </a:r>
            <a:r>
              <a:rPr lang="en-US" sz="1600" dirty="0" err="1"/>
              <a:t>os</a:t>
            </a:r>
            <a:r>
              <a:rPr lang="en-US" sz="1600" dirty="0"/>
              <a:t> pixels da </a:t>
            </a:r>
            <a:r>
              <a:rPr lang="en-US" sz="1600" dirty="0" err="1"/>
              <a:t>imagem</a:t>
            </a:r>
            <a:r>
              <a:rPr lang="en-US" sz="1600" dirty="0"/>
              <a:t>;</a:t>
            </a:r>
          </a:p>
          <a:p>
            <a:pPr marL="342900" indent="-342900">
              <a:buFont typeface="+mj-lt"/>
              <a:buAutoNum type="arabicPeriod"/>
            </a:pPr>
            <a:endParaRPr lang="en-US" sz="1600" dirty="0"/>
          </a:p>
          <a:p>
            <a:pPr marL="342900" indent="-342900">
              <a:buFont typeface="+mj-lt"/>
              <a:buAutoNum type="arabicPeriod"/>
            </a:pPr>
            <a:r>
              <a:rPr lang="en-US" sz="1600" dirty="0" err="1"/>
              <a:t>Calcule</a:t>
            </a:r>
            <a:r>
              <a:rPr lang="en-US" sz="1600" dirty="0"/>
              <a:t> o </a:t>
            </a:r>
            <a:r>
              <a:rPr lang="en-US" sz="1600" dirty="0" err="1"/>
              <a:t>tamanho</a:t>
            </a:r>
            <a:r>
              <a:rPr lang="en-US" sz="1600" dirty="0"/>
              <a:t>, </a:t>
            </a:r>
            <a:r>
              <a:rPr lang="en-US" i="1" dirty="0">
                <a:latin typeface="Times New Roman" charset="0"/>
                <a:ea typeface="Times New Roman" charset="0"/>
                <a:cs typeface="Times New Roman" charset="0"/>
              </a:rPr>
              <a:t>s</a:t>
            </a:r>
            <a:r>
              <a:rPr lang="en-US" sz="1600" dirty="0"/>
              <a:t>, da </a:t>
            </a:r>
            <a:r>
              <a:rPr lang="en-US" sz="1600" dirty="0" err="1"/>
              <a:t>cédula</a:t>
            </a:r>
            <a:r>
              <a:rPr lang="en-US" sz="1600" dirty="0"/>
              <a:t> </a:t>
            </a:r>
            <a:r>
              <a:rPr lang="en-US" sz="1600" dirty="0" err="1"/>
              <a:t>quadrada</a:t>
            </a:r>
            <a:endParaRPr lang="en-US" sz="1600" dirty="0"/>
          </a:p>
          <a:p>
            <a:pPr marL="342900" indent="-342900">
              <a:buFont typeface="+mj-lt"/>
              <a:buAutoNum type="arabicPeriod"/>
            </a:pPr>
            <a:endParaRPr lang="en-US" sz="1600" dirty="0"/>
          </a:p>
          <a:p>
            <a:pPr marL="342900" indent="-342900">
              <a:buFont typeface="+mj-lt"/>
              <a:buAutoNum type="arabicPeriod"/>
            </a:pPr>
            <a:r>
              <a:rPr lang="en-US" sz="1600" dirty="0"/>
              <a:t>Initialize </a:t>
            </a:r>
            <a:r>
              <a:rPr lang="en-US" sz="1600" dirty="0" err="1"/>
              <a:t>os</a:t>
            </a:r>
            <a:r>
              <a:rPr lang="en-US" sz="1600" dirty="0"/>
              <a:t> </a:t>
            </a:r>
            <a:r>
              <a:rPr lang="en-US" sz="1600" dirty="0" err="1"/>
              <a:t>representantes</a:t>
            </a:r>
            <a:r>
              <a:rPr lang="en-US" sz="1600" dirty="0"/>
              <a:t> das </a:t>
            </a:r>
            <a:r>
              <a:rPr lang="en-US" sz="1600" dirty="0" err="1"/>
              <a:t>cédulas</a:t>
            </a:r>
            <a:r>
              <a:rPr lang="en-US" sz="1600" dirty="0"/>
              <a:t> </a:t>
            </a:r>
            <a:r>
              <a:rPr lang="en-US" sz="1600" b="1" i="1" dirty="0">
                <a:latin typeface="Times New Roman" charset="0"/>
                <a:ea typeface="Times New Roman" charset="0"/>
                <a:cs typeface="Times New Roman" charset="0"/>
              </a:rPr>
              <a:t>c</a:t>
            </a:r>
            <a:r>
              <a:rPr lang="en-US" sz="1600" i="1" baseline="-25000" dirty="0">
                <a:latin typeface="Times New Roman" charset="0"/>
                <a:ea typeface="Times New Roman" charset="0"/>
                <a:cs typeface="Times New Roman" charset="0"/>
              </a:rPr>
              <a:t>i</a:t>
            </a:r>
            <a:r>
              <a:rPr lang="en-US" sz="1600" i="1" dirty="0">
                <a:latin typeface="Times New Roman" charset="0"/>
                <a:ea typeface="Times New Roman" charset="0"/>
                <a:cs typeface="Times New Roman" charset="0"/>
              </a:rPr>
              <a:t> </a:t>
            </a:r>
            <a:r>
              <a:rPr lang="en-US" sz="1600" dirty="0">
                <a:latin typeface="Times New Roman" charset="0"/>
                <a:ea typeface="Times New Roman" charset="0"/>
                <a:cs typeface="Times New Roman" charset="0"/>
              </a:rPr>
              <a:t>= [</a:t>
            </a:r>
            <a:r>
              <a:rPr lang="en-US" sz="1600" i="1" dirty="0">
                <a:latin typeface="Times New Roman" charset="0"/>
                <a:ea typeface="Times New Roman" charset="0"/>
                <a:cs typeface="Times New Roman" charset="0"/>
              </a:rPr>
              <a:t>l</a:t>
            </a:r>
            <a:r>
              <a:rPr lang="en-US" sz="1600" i="1" baseline="-25000" dirty="0">
                <a:latin typeface="Times New Roman" charset="0"/>
                <a:ea typeface="Times New Roman" charset="0"/>
                <a:cs typeface="Times New Roman" charset="0"/>
              </a:rPr>
              <a:t>i</a:t>
            </a:r>
            <a:r>
              <a:rPr lang="en-US" sz="1600" i="1" dirty="0">
                <a:latin typeface="Times New Roman" charset="0"/>
                <a:ea typeface="Times New Roman" charset="0"/>
                <a:cs typeface="Times New Roman" charset="0"/>
              </a:rPr>
              <a:t>; </a:t>
            </a:r>
            <a:r>
              <a:rPr lang="en-US" sz="1600" i="1" dirty="0" err="1">
                <a:latin typeface="Times New Roman" charset="0"/>
                <a:ea typeface="Times New Roman" charset="0"/>
                <a:cs typeface="Times New Roman" charset="0"/>
              </a:rPr>
              <a:t>a</a:t>
            </a:r>
            <a:r>
              <a:rPr lang="en-US" sz="1600" i="1" baseline="-25000" dirty="0" err="1">
                <a:latin typeface="Times New Roman" charset="0"/>
                <a:ea typeface="Times New Roman" charset="0"/>
                <a:cs typeface="Times New Roman" charset="0"/>
              </a:rPr>
              <a:t>i</a:t>
            </a:r>
            <a:r>
              <a:rPr lang="en-US" sz="1600" i="1" dirty="0">
                <a:latin typeface="Times New Roman" charset="0"/>
                <a:ea typeface="Times New Roman" charset="0"/>
                <a:cs typeface="Times New Roman" charset="0"/>
              </a:rPr>
              <a:t>; b</a:t>
            </a:r>
            <a:r>
              <a:rPr lang="en-US" sz="1600" i="1" baseline="-25000" dirty="0">
                <a:latin typeface="Times New Roman" charset="0"/>
                <a:ea typeface="Times New Roman" charset="0"/>
                <a:cs typeface="Times New Roman" charset="0"/>
              </a:rPr>
              <a:t>i</a:t>
            </a:r>
            <a:r>
              <a:rPr lang="en-US" sz="1600" i="1" dirty="0">
                <a:latin typeface="Times New Roman" charset="0"/>
                <a:ea typeface="Times New Roman" charset="0"/>
                <a:cs typeface="Times New Roman" charset="0"/>
              </a:rPr>
              <a:t>; x</a:t>
            </a:r>
            <a:r>
              <a:rPr lang="en-US" sz="1600" i="1" baseline="-25000" dirty="0">
                <a:latin typeface="Times New Roman" charset="0"/>
                <a:ea typeface="Times New Roman" charset="0"/>
                <a:cs typeface="Times New Roman" charset="0"/>
              </a:rPr>
              <a:t>i</a:t>
            </a:r>
            <a:r>
              <a:rPr lang="en-US" sz="1600" i="1" dirty="0">
                <a:latin typeface="Times New Roman" charset="0"/>
                <a:ea typeface="Times New Roman" charset="0"/>
                <a:cs typeface="Times New Roman" charset="0"/>
              </a:rPr>
              <a:t>; </a:t>
            </a:r>
            <a:r>
              <a:rPr lang="en-US" sz="1600" i="1" dirty="0" err="1">
                <a:latin typeface="Times New Roman" charset="0"/>
                <a:ea typeface="Times New Roman" charset="0"/>
                <a:cs typeface="Times New Roman" charset="0"/>
              </a:rPr>
              <a:t>y</a:t>
            </a:r>
            <a:r>
              <a:rPr lang="en-US" sz="1600" i="1" baseline="-25000" dirty="0" err="1">
                <a:latin typeface="Times New Roman" charset="0"/>
                <a:ea typeface="Times New Roman" charset="0"/>
                <a:cs typeface="Times New Roman" charset="0"/>
              </a:rPr>
              <a:t>i</a:t>
            </a:r>
            <a:r>
              <a:rPr lang="en-US" sz="1600" dirty="0">
                <a:latin typeface="Times New Roman" charset="0"/>
                <a:ea typeface="Times New Roman" charset="0"/>
                <a:cs typeface="Times New Roman" charset="0"/>
              </a:rPr>
              <a:t>]</a:t>
            </a:r>
            <a:r>
              <a:rPr lang="en-US" sz="1600" i="1" baseline="30000" dirty="0">
                <a:latin typeface="Times New Roman" charset="0"/>
                <a:ea typeface="Times New Roman" charset="0"/>
                <a:cs typeface="Times New Roman" charset="0"/>
              </a:rPr>
              <a:t>T</a:t>
            </a:r>
            <a:r>
              <a:rPr lang="en-US" sz="1600" i="1" baseline="-25000" dirty="0">
                <a:latin typeface="Times New Roman" charset="0"/>
                <a:ea typeface="Times New Roman" charset="0"/>
                <a:cs typeface="Times New Roman" charset="0"/>
              </a:rPr>
              <a:t>  </a:t>
            </a:r>
            <a:r>
              <a:rPr lang="en-US" sz="1600" dirty="0" err="1"/>
              <a:t>amostrando</a:t>
            </a:r>
            <a:r>
              <a:rPr lang="en-US" sz="1600" dirty="0"/>
              <a:t> </a:t>
            </a:r>
            <a:r>
              <a:rPr lang="en-US" sz="1600" dirty="0" err="1"/>
              <a:t>em</a:t>
            </a:r>
            <a:r>
              <a:rPr lang="en-US" sz="1600" dirty="0"/>
              <a:t> </a:t>
            </a:r>
            <a:r>
              <a:rPr lang="en-US" sz="1600" dirty="0" err="1"/>
              <a:t>uma</a:t>
            </a:r>
            <a:r>
              <a:rPr lang="en-US" sz="1600" dirty="0"/>
              <a:t> grade de </a:t>
            </a:r>
            <a:r>
              <a:rPr lang="en-US" sz="1600" dirty="0" err="1"/>
              <a:t>tamanho</a:t>
            </a:r>
            <a:r>
              <a:rPr lang="en-US" sz="1600" dirty="0"/>
              <a:t> </a:t>
            </a:r>
            <a:r>
              <a:rPr lang="en-US" i="1" dirty="0">
                <a:latin typeface="Times New Roman" charset="0"/>
                <a:ea typeface="Times New Roman" charset="0"/>
                <a:cs typeface="Times New Roman" charset="0"/>
              </a:rPr>
              <a:t>s, </a:t>
            </a:r>
            <a:r>
              <a:rPr lang="en-US" i="1" dirty="0" err="1">
                <a:latin typeface="Times New Roman" charset="0"/>
                <a:ea typeface="Times New Roman" charset="0"/>
                <a:cs typeface="Times New Roman" charset="0"/>
              </a:rPr>
              <a:t>i</a:t>
            </a:r>
            <a:r>
              <a:rPr lang="en-US" i="1" dirty="0">
                <a:latin typeface="Times New Roman" charset="0"/>
                <a:ea typeface="Times New Roman" charset="0"/>
                <a:cs typeface="Times New Roman" charset="0"/>
              </a:rPr>
              <a:t>=0,</a:t>
            </a:r>
            <a:r>
              <a:rPr lang="is-IS" i="1" dirty="0">
                <a:latin typeface="Times New Roman" charset="0"/>
                <a:ea typeface="Times New Roman" charset="0"/>
                <a:cs typeface="Times New Roman" charset="0"/>
              </a:rPr>
              <a:t>…,</a:t>
            </a:r>
            <a:r>
              <a:rPr lang="is-IS" dirty="0">
                <a:latin typeface="Times New Roman" charset="0"/>
                <a:ea typeface="Times New Roman" charset="0"/>
                <a:cs typeface="Times New Roman" charset="0"/>
              </a:rPr>
              <a:t>(</a:t>
            </a:r>
            <a:r>
              <a:rPr lang="is-IS" i="1" dirty="0">
                <a:latin typeface="Times New Roman" charset="0"/>
                <a:ea typeface="Times New Roman" charset="0"/>
                <a:cs typeface="Times New Roman" charset="0"/>
              </a:rPr>
              <a:t>n</a:t>
            </a:r>
            <a:r>
              <a:rPr lang="is-IS" i="1" baseline="-25000" dirty="0">
                <a:latin typeface="Times New Roman" charset="0"/>
                <a:ea typeface="Times New Roman" charset="0"/>
                <a:cs typeface="Times New Roman" charset="0"/>
              </a:rPr>
              <a:t>s</a:t>
            </a:r>
            <a:r>
              <a:rPr lang="is-IS" i="1" dirty="0">
                <a:latin typeface="Times New Roman" charset="0"/>
                <a:ea typeface="Times New Roman" charset="0"/>
                <a:cs typeface="Times New Roman" charset="0"/>
              </a:rPr>
              <a:t>-</a:t>
            </a:r>
            <a:r>
              <a:rPr lang="is-IS" dirty="0">
                <a:latin typeface="Times New Roman" charset="0"/>
                <a:ea typeface="Times New Roman" charset="0"/>
                <a:cs typeface="Times New Roman" charset="0"/>
              </a:rPr>
              <a:t>1)</a:t>
            </a:r>
            <a:endParaRPr lang="en-US" dirty="0">
              <a:latin typeface="Times New Roman" charset="0"/>
              <a:ea typeface="Times New Roman" charset="0"/>
              <a:cs typeface="Times New Roman" charset="0"/>
            </a:endParaRPr>
          </a:p>
          <a:p>
            <a:pPr marL="342900" indent="-342900">
              <a:buFont typeface="+mj-lt"/>
              <a:buAutoNum type="arabicPeriod"/>
            </a:pPr>
            <a:endParaRPr lang="en-US" sz="1600" i="1" dirty="0">
              <a:latin typeface="Times New Roman" charset="0"/>
              <a:ea typeface="Times New Roman" charset="0"/>
              <a:cs typeface="Times New Roman" charset="0"/>
            </a:endParaRPr>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marL="342900" indent="-342900">
              <a:buFont typeface="+mj-lt"/>
              <a:buAutoNum type="arabicPeriod"/>
            </a:pPr>
            <a:endParaRPr lang="en-US" sz="1600" i="1" dirty="0"/>
          </a:p>
          <a:p>
            <a:pPr lvl="1"/>
            <a:r>
              <a:rPr lang="en-US" sz="1600" i="1" dirty="0"/>
              <a:t>evite as </a:t>
            </a:r>
            <a:r>
              <a:rPr lang="en-US" sz="1600" i="1" dirty="0" err="1"/>
              <a:t>bordas</a:t>
            </a:r>
            <a:r>
              <a:rPr lang="en-US" sz="1600" i="1" dirty="0"/>
              <a:t> e </a:t>
            </a:r>
            <a:r>
              <a:rPr lang="en-US" sz="1600" i="1" dirty="0" err="1"/>
              <a:t>pontos</a:t>
            </a:r>
            <a:r>
              <a:rPr lang="en-US" sz="1600" i="1" dirty="0"/>
              <a:t> </a:t>
            </a:r>
            <a:r>
              <a:rPr lang="en-US" sz="1600" i="1" dirty="0" err="1"/>
              <a:t>ruidosos</a:t>
            </a:r>
            <a:r>
              <a:rPr lang="en-US" sz="1600" i="1" dirty="0"/>
              <a:t>: </a:t>
            </a:r>
            <a:r>
              <a:rPr lang="en-US" sz="1600" i="1" dirty="0" err="1"/>
              <a:t>escolha</a:t>
            </a:r>
            <a:r>
              <a:rPr lang="en-US" sz="1600" i="1" dirty="0"/>
              <a:t> </a:t>
            </a:r>
            <a:r>
              <a:rPr lang="en-US" sz="1600" i="1" dirty="0" err="1"/>
              <a:t>na</a:t>
            </a:r>
            <a:r>
              <a:rPr lang="en-US" sz="1600" i="1" dirty="0"/>
              <a:t> </a:t>
            </a:r>
            <a:r>
              <a:rPr lang="en-US" sz="1600" i="1" dirty="0" err="1"/>
              <a:t>vizinhança</a:t>
            </a:r>
            <a:r>
              <a:rPr lang="en-US" sz="1600" i="1" dirty="0"/>
              <a:t> 3x3 do </a:t>
            </a:r>
            <a:r>
              <a:rPr lang="en-US" sz="1600" i="1" dirty="0" err="1"/>
              <a:t>centro</a:t>
            </a:r>
            <a:r>
              <a:rPr lang="en-US" sz="1600" i="1" dirty="0"/>
              <a:t> da </a:t>
            </a:r>
            <a:r>
              <a:rPr lang="en-US" sz="1600" i="1" dirty="0" err="1"/>
              <a:t>célula</a:t>
            </a:r>
            <a:r>
              <a:rPr lang="en-US" sz="1600" i="1" dirty="0"/>
              <a:t> o pixel que </a:t>
            </a:r>
            <a:r>
              <a:rPr lang="en-US" sz="1600" i="1" dirty="0" err="1"/>
              <a:t>tenha</a:t>
            </a:r>
            <a:r>
              <a:rPr lang="en-US" sz="1600" i="1" dirty="0"/>
              <a:t> o </a:t>
            </a:r>
            <a:r>
              <a:rPr lang="en-US" sz="1600" i="1" dirty="0" err="1"/>
              <a:t>menor</a:t>
            </a:r>
            <a:r>
              <a:rPr lang="en-US" sz="1600" i="1" dirty="0"/>
              <a:t> </a:t>
            </a:r>
            <a:r>
              <a:rPr lang="en-US" sz="1600" i="1" dirty="0" err="1"/>
              <a:t>gradiente</a:t>
            </a:r>
            <a:r>
              <a:rPr lang="en-US" sz="1600" i="1" dirty="0"/>
              <a:t> para </a:t>
            </a:r>
            <a:r>
              <a:rPr lang="en-US" b="1" i="1" dirty="0">
                <a:latin typeface="Times New Roman" charset="0"/>
                <a:ea typeface="Times New Roman" charset="0"/>
                <a:cs typeface="Times New Roman" charset="0"/>
              </a:rPr>
              <a:t>c</a:t>
            </a:r>
            <a:r>
              <a:rPr lang="en-US" i="1" baseline="-25000" dirty="0">
                <a:latin typeface="Times New Roman" charset="0"/>
                <a:ea typeface="Times New Roman" charset="0"/>
                <a:cs typeface="Times New Roman" charset="0"/>
              </a:rPr>
              <a:t>i</a:t>
            </a:r>
            <a:r>
              <a:rPr lang="en-US" i="1" dirty="0">
                <a:latin typeface="Times New Roman" charset="0"/>
                <a:ea typeface="Times New Roman" charset="0"/>
                <a:cs typeface="Times New Roman" charset="0"/>
              </a:rPr>
              <a:t> </a:t>
            </a:r>
            <a:endParaRPr lang="pt-BR" dirty="0"/>
          </a:p>
        </p:txBody>
      </p:sp>
      <mc:AlternateContent xmlns:mc="http://schemas.openxmlformats.org/markup-compatibility/2006" xmlns:a14="http://schemas.microsoft.com/office/drawing/2010/main">
        <mc:Choice Requires="a14">
          <p:sp>
            <p:nvSpPr>
              <p:cNvPr id="11" name="TextBox 10"/>
              <p:cNvSpPr txBox="1"/>
              <p:nvPr/>
            </p:nvSpPr>
            <p:spPr>
              <a:xfrm>
                <a:off x="6476784" y="1348302"/>
                <a:ext cx="1191993"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𝑠</m:t>
                      </m:r>
                      <m:r>
                        <a:rPr lang="en-US" b="0" i="1" smtClean="0">
                          <a:latin typeface="Cambria Math" charset="0"/>
                        </a:rPr>
                        <m:t>=</m:t>
                      </m:r>
                      <m:rad>
                        <m:radPr>
                          <m:degHide m:val="on"/>
                          <m:ctrlPr>
                            <a:rPr lang="en-US" b="0" i="1" smtClean="0">
                              <a:latin typeface="Cambria Math" panose="02040503050406030204" pitchFamily="18" charset="0"/>
                            </a:rPr>
                          </m:ctrlPr>
                        </m:radPr>
                        <m:deg/>
                        <m:e>
                          <m:f>
                            <m:fPr>
                              <m:ctrlPr>
                                <a:rPr lang="bg-BG" b="0" i="1" smtClean="0">
                                  <a:latin typeface="Cambria Math" panose="02040503050406030204" pitchFamily="18" charset="0"/>
                                </a:rPr>
                              </m:ctrlPr>
                            </m:fPr>
                            <m:num>
                              <m:r>
                                <a:rPr lang="en-US" b="0" i="1" smtClean="0">
                                  <a:latin typeface="Cambria Math" charset="0"/>
                                </a:rPr>
                                <m:t>𝑤</m:t>
                              </m:r>
                              <m:r>
                                <a:rPr lang="en-US" b="0" i="1" smtClean="0">
                                  <a:latin typeface="Cambria Math" charset="0"/>
                                </a:rPr>
                                <m:t>∗</m:t>
                              </m:r>
                              <m:r>
                                <a:rPr lang="en-US" b="0" i="1" smtClean="0">
                                  <a:latin typeface="Cambria Math" charset="0"/>
                                </a:rPr>
                                <m:t>h</m:t>
                              </m:r>
                            </m:num>
                            <m:den>
                              <m:r>
                                <a:rPr lang="en-US" b="0" i="1" smtClean="0">
                                  <a:latin typeface="Cambria Math" charset="0"/>
                                </a:rPr>
                                <m:t>𝑛</m:t>
                              </m:r>
                              <m:r>
                                <a:rPr lang="en-US" b="0" i="1" baseline="-25000" smtClean="0">
                                  <a:latin typeface="Cambria Math" charset="0"/>
                                </a:rPr>
                                <m:t>𝑠</m:t>
                              </m:r>
                            </m:den>
                          </m:f>
                        </m:e>
                      </m:rad>
                    </m:oMath>
                  </m:oMathPara>
                </a14:m>
                <a:endParaRPr lang="pt-BR" dirty="0"/>
              </a:p>
            </p:txBody>
          </p:sp>
        </mc:Choice>
        <mc:Fallback xmlns="">
          <p:sp>
            <p:nvSpPr>
              <p:cNvPr id="11" name="TextBox 10"/>
              <p:cNvSpPr txBox="1">
                <a:spLocks noRot="1" noChangeAspect="1" noMove="1" noResize="1" noEditPoints="1" noAdjustHandles="1" noChangeArrowheads="1" noChangeShapeType="1" noTextEdit="1"/>
              </p:cNvSpPr>
              <p:nvPr/>
            </p:nvSpPr>
            <p:spPr>
              <a:xfrm>
                <a:off x="6476784" y="1348302"/>
                <a:ext cx="1191993" cy="818366"/>
              </a:xfrm>
              <a:prstGeom prst="rect">
                <a:avLst/>
              </a:prstGeom>
              <a:blipFill rotWithShape="0">
                <a:blip r:embed="rId4"/>
                <a:stretch>
                  <a:fillRect b="-746"/>
                </a:stretch>
              </a:blipFill>
            </p:spPr>
            <p:txBody>
              <a:bodyPr/>
              <a:lstStyle/>
              <a:p>
                <a:r>
                  <a:rPr lang="pt-BR">
                    <a:noFill/>
                  </a:rPr>
                  <a:t> </a:t>
                </a:r>
              </a:p>
            </p:txBody>
          </p:sp>
        </mc:Fallback>
      </mc:AlternateContent>
    </p:spTree>
    <p:extLst>
      <p:ext uri="{BB962C8B-B14F-4D97-AF65-F5344CB8AC3E}">
        <p14:creationId xmlns:p14="http://schemas.microsoft.com/office/powerpoint/2010/main" val="18493161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33975" y="727632"/>
            <a:ext cx="7733850" cy="5693866"/>
          </a:xfrm>
          <a:prstGeom prst="rect">
            <a:avLst/>
          </a:prstGeom>
        </p:spPr>
        <p:txBody>
          <a:bodyPr wrap="square">
            <a:spAutoFit/>
          </a:bodyPr>
          <a:lstStyle/>
          <a:p>
            <a:pPr marL="342900" indent="-342900">
              <a:buFont typeface="+mj-lt"/>
              <a:buAutoNum type="arabicPeriod" startAt="4"/>
            </a:pPr>
            <a:r>
              <a:rPr lang="en-US" dirty="0"/>
              <a:t>Para </a:t>
            </a:r>
            <a:r>
              <a:rPr lang="en-US" dirty="0" err="1"/>
              <a:t>cada</a:t>
            </a:r>
            <a:r>
              <a:rPr lang="en-US" dirty="0"/>
              <a:t>  </a:t>
            </a:r>
            <a:r>
              <a:rPr lang="en-US" dirty="0" err="1"/>
              <a:t>superpixel</a:t>
            </a:r>
            <a:r>
              <a:rPr lang="en-US" dirty="0"/>
              <a:t> </a:t>
            </a:r>
            <a:r>
              <a:rPr lang="en-US" b="1" i="1" dirty="0" err="1">
                <a:latin typeface="Times New Roman" charset="0"/>
                <a:ea typeface="Times New Roman" charset="0"/>
                <a:cs typeface="Times New Roman" charset="0"/>
              </a:rPr>
              <a:t>c</a:t>
            </a:r>
            <a:r>
              <a:rPr lang="en-US" i="1" baseline="-25000" dirty="0" err="1">
                <a:latin typeface="Times New Roman" charset="0"/>
                <a:ea typeface="Times New Roman" charset="0"/>
                <a:cs typeface="Times New Roman" charset="0"/>
              </a:rPr>
              <a:t>k</a:t>
            </a:r>
            <a:r>
              <a:rPr lang="en-US" i="1" dirty="0">
                <a:latin typeface="Times New Roman" charset="0"/>
                <a:ea typeface="Times New Roman" charset="0"/>
                <a:cs typeface="Times New Roman" charset="0"/>
              </a:rPr>
              <a:t> </a:t>
            </a:r>
            <a:r>
              <a:rPr lang="en-US" dirty="0" err="1"/>
              <a:t>crie</a:t>
            </a:r>
            <a:r>
              <a:rPr lang="en-US" dirty="0"/>
              <a:t> </a:t>
            </a:r>
            <a:r>
              <a:rPr lang="en-US" dirty="0" err="1"/>
              <a:t>uma</a:t>
            </a:r>
            <a:r>
              <a:rPr lang="en-US" dirty="0"/>
              <a:t> </a:t>
            </a:r>
            <a:r>
              <a:rPr lang="en-US" dirty="0" err="1"/>
              <a:t>janela</a:t>
            </a:r>
            <a:r>
              <a:rPr lang="en-US" dirty="0"/>
              <a:t> de </a:t>
            </a:r>
            <a:r>
              <a:rPr lang="en-US" dirty="0" err="1"/>
              <a:t>tamanho</a:t>
            </a:r>
            <a:r>
              <a:rPr lang="en-US" dirty="0"/>
              <a:t>  2</a:t>
            </a:r>
            <a:r>
              <a:rPr lang="en-US" sz="2000" i="1" dirty="0">
                <a:latin typeface="Times New Roman" charset="0"/>
                <a:ea typeface="Times New Roman" charset="0"/>
                <a:cs typeface="Times New Roman" charset="0"/>
              </a:rPr>
              <a:t>s</a:t>
            </a:r>
            <a:r>
              <a:rPr lang="en-US" i="1" dirty="0">
                <a:latin typeface="Times New Roman" charset="0"/>
                <a:ea typeface="Times New Roman" charset="0"/>
                <a:cs typeface="Times New Roman" charset="0"/>
              </a:rPr>
              <a:t> </a:t>
            </a:r>
            <a:r>
              <a:rPr lang="en-US" dirty="0" err="1"/>
              <a:t>centrada</a:t>
            </a:r>
            <a:r>
              <a:rPr lang="en-US" dirty="0"/>
              <a:t> </a:t>
            </a:r>
            <a:r>
              <a:rPr lang="en-US" dirty="0" err="1"/>
              <a:t>em</a:t>
            </a:r>
            <a:r>
              <a:rPr lang="en-US" dirty="0"/>
              <a:t> </a:t>
            </a:r>
            <a:r>
              <a:rPr lang="en-US" dirty="0">
                <a:latin typeface="Times New Roman" charset="0"/>
                <a:ea typeface="Times New Roman" charset="0"/>
                <a:cs typeface="Times New Roman" charset="0"/>
              </a:rPr>
              <a:t>(</a:t>
            </a:r>
            <a:r>
              <a:rPr lang="en-US" i="1" dirty="0" err="1">
                <a:latin typeface="Times New Roman" charset="0"/>
                <a:ea typeface="Times New Roman" charset="0"/>
                <a:cs typeface="Times New Roman" charset="0"/>
              </a:rPr>
              <a:t>x</a:t>
            </a:r>
            <a:r>
              <a:rPr lang="en-US" i="1" baseline="-25000" dirty="0" err="1">
                <a:latin typeface="Times New Roman" charset="0"/>
                <a:ea typeface="Times New Roman" charset="0"/>
                <a:cs typeface="Times New Roman" charset="0"/>
              </a:rPr>
              <a:t>k</a:t>
            </a:r>
            <a:r>
              <a:rPr lang="en-US" i="1" baseline="-25000" dirty="0">
                <a:latin typeface="Times New Roman" charset="0"/>
                <a:ea typeface="Times New Roman" charset="0"/>
                <a:cs typeface="Times New Roman" charset="0"/>
              </a:rPr>
              <a:t> </a:t>
            </a:r>
            <a:r>
              <a:rPr lang="en-US" i="1" dirty="0">
                <a:latin typeface="Times New Roman" charset="0"/>
                <a:ea typeface="Times New Roman" charset="0"/>
                <a:cs typeface="Times New Roman" charset="0"/>
              </a:rPr>
              <a:t>, </a:t>
            </a:r>
            <a:r>
              <a:rPr lang="en-US" i="1" dirty="0" err="1">
                <a:latin typeface="Times New Roman" charset="0"/>
                <a:ea typeface="Times New Roman" charset="0"/>
                <a:cs typeface="Times New Roman" charset="0"/>
              </a:rPr>
              <a:t>y</a:t>
            </a:r>
            <a:r>
              <a:rPr lang="en-US" i="1" baseline="-25000" dirty="0" err="1">
                <a:latin typeface="Times New Roman" charset="0"/>
                <a:ea typeface="Times New Roman" charset="0"/>
                <a:cs typeface="Times New Roman" charset="0"/>
              </a:rPr>
              <a:t>k</a:t>
            </a:r>
            <a:r>
              <a:rPr lang="en-US" dirty="0">
                <a:latin typeface="Times New Roman" charset="0"/>
                <a:ea typeface="Times New Roman" charset="0"/>
                <a:cs typeface="Times New Roman" charset="0"/>
              </a:rPr>
              <a:t>)</a:t>
            </a:r>
          </a:p>
          <a:p>
            <a:pPr marL="342900" indent="-342900">
              <a:buFont typeface="+mj-lt"/>
              <a:buAutoNum type="arabicPeriod" startAt="4"/>
            </a:pPr>
            <a:endParaRPr lang="en-US" i="1" dirty="0"/>
          </a:p>
          <a:p>
            <a:pPr marL="342900" indent="-342900">
              <a:buFont typeface="+mj-lt"/>
              <a:buAutoNum type="arabicPeriod" startAt="4"/>
            </a:pPr>
            <a:endParaRPr lang="en-US" i="1" dirty="0"/>
          </a:p>
          <a:p>
            <a:pPr marL="342900" indent="-342900">
              <a:buFont typeface="+mj-lt"/>
              <a:buAutoNum type="arabicPeriod" startAt="4"/>
            </a:pPr>
            <a:endParaRPr lang="en-US" i="1" dirty="0"/>
          </a:p>
          <a:p>
            <a:pPr marL="342900" indent="-342900">
              <a:buFont typeface="+mj-lt"/>
              <a:buAutoNum type="arabicPeriod" startAt="4"/>
            </a:pPr>
            <a:endParaRPr lang="en-US" i="1" dirty="0"/>
          </a:p>
          <a:p>
            <a:pPr marL="800100" lvl="1" indent="-342900">
              <a:buFont typeface="+mj-lt"/>
              <a:buAutoNum type="alphaLcParenR"/>
            </a:pPr>
            <a:endParaRPr lang="en-US" i="1" dirty="0"/>
          </a:p>
          <a:p>
            <a:pPr marL="800100" lvl="1" indent="-342900">
              <a:buFont typeface="+mj-lt"/>
              <a:buAutoNum type="alphaLcParenR"/>
            </a:pPr>
            <a:r>
              <a:rPr lang="en-US" i="1" dirty="0"/>
              <a:t>Para </a:t>
            </a:r>
            <a:r>
              <a:rPr lang="en-US" i="1" dirty="0" err="1"/>
              <a:t>cada</a:t>
            </a:r>
            <a:r>
              <a:rPr lang="en-US" i="1" dirty="0"/>
              <a:t> pixel </a:t>
            </a:r>
            <a:r>
              <a:rPr lang="en-US" i="1" dirty="0" err="1"/>
              <a:t>neste</a:t>
            </a:r>
            <a:r>
              <a:rPr lang="en-US" i="1" dirty="0"/>
              <a:t> </a:t>
            </a:r>
            <a:r>
              <a:rPr lang="en-US" i="1" dirty="0" err="1"/>
              <a:t>janela</a:t>
            </a:r>
            <a:r>
              <a:rPr lang="en-US" i="1" dirty="0"/>
              <a:t> que </a:t>
            </a:r>
            <a:r>
              <a:rPr lang="en-US" i="1" dirty="0" err="1"/>
              <a:t>estiver</a:t>
            </a:r>
            <a:r>
              <a:rPr lang="en-US" i="1" dirty="0"/>
              <a:t> </a:t>
            </a:r>
            <a:r>
              <a:rPr lang="en-US" i="1" dirty="0" err="1"/>
              <a:t>atribuído</a:t>
            </a:r>
            <a:r>
              <a:rPr lang="en-US" i="1" dirty="0"/>
              <a:t> a outro </a:t>
            </a:r>
            <a:r>
              <a:rPr lang="en-US" i="1" dirty="0" err="1"/>
              <a:t>superpixel</a:t>
            </a:r>
            <a:r>
              <a:rPr lang="en-US" i="1" dirty="0"/>
              <a:t> </a:t>
            </a:r>
            <a:r>
              <a:rPr lang="en-US" b="1" i="1" dirty="0" err="1">
                <a:latin typeface="Times New Roman" charset="0"/>
                <a:ea typeface="Times New Roman" charset="0"/>
                <a:cs typeface="Times New Roman" charset="0"/>
              </a:rPr>
              <a:t>c</a:t>
            </a:r>
            <a:r>
              <a:rPr lang="en-US" i="1" baseline="-25000" dirty="0" err="1">
                <a:latin typeface="Times New Roman" charset="0"/>
                <a:ea typeface="Times New Roman" charset="0"/>
                <a:cs typeface="Times New Roman" charset="0"/>
              </a:rPr>
              <a:t>j</a:t>
            </a:r>
            <a:r>
              <a:rPr lang="en-US" i="1" dirty="0"/>
              <a:t>, </a:t>
            </a:r>
            <a:r>
              <a:rPr lang="en-US" i="1" dirty="0" err="1"/>
              <a:t>verifique</a:t>
            </a:r>
            <a:r>
              <a:rPr lang="en-US" i="1" dirty="0"/>
              <a:t> se a </a:t>
            </a:r>
            <a:r>
              <a:rPr lang="en-US" i="1" dirty="0" err="1"/>
              <a:t>distância</a:t>
            </a:r>
            <a:r>
              <a:rPr lang="en-US" i="1" dirty="0"/>
              <a:t> dele </a:t>
            </a:r>
            <a:r>
              <a:rPr lang="en-US" i="1" dirty="0" err="1"/>
              <a:t>ao</a:t>
            </a:r>
            <a:r>
              <a:rPr lang="en-US" i="1" dirty="0"/>
              <a:t> </a:t>
            </a:r>
            <a:r>
              <a:rPr lang="en-US" sz="2000" b="1" i="1" dirty="0" err="1">
                <a:latin typeface="Times New Roman" charset="0"/>
                <a:ea typeface="Times New Roman" charset="0"/>
                <a:cs typeface="Times New Roman" charset="0"/>
              </a:rPr>
              <a:t>c</a:t>
            </a:r>
            <a:r>
              <a:rPr lang="en-US" i="1" baseline="-25000" dirty="0" err="1">
                <a:latin typeface="Times New Roman" charset="0"/>
                <a:ea typeface="Times New Roman" charset="0"/>
                <a:cs typeface="Times New Roman" charset="0"/>
              </a:rPr>
              <a:t>k</a:t>
            </a:r>
            <a:r>
              <a:rPr lang="en-US" i="1" dirty="0">
                <a:latin typeface="Times New Roman" charset="0"/>
                <a:ea typeface="Times New Roman" charset="0"/>
                <a:cs typeface="Times New Roman" charset="0"/>
              </a:rPr>
              <a:t> </a:t>
            </a:r>
            <a:r>
              <a:rPr lang="en-US" i="1" dirty="0" err="1"/>
              <a:t>é</a:t>
            </a:r>
            <a:r>
              <a:rPr lang="en-US" i="1" dirty="0"/>
              <a:t> </a:t>
            </a:r>
            <a:r>
              <a:rPr lang="en-US" i="1" dirty="0" err="1"/>
              <a:t>menor</a:t>
            </a:r>
            <a:r>
              <a:rPr lang="en-US" i="1" dirty="0"/>
              <a:t> e, se for, </a:t>
            </a:r>
            <a:r>
              <a:rPr lang="en-US" i="1" dirty="0" err="1"/>
              <a:t>atribua</a:t>
            </a:r>
            <a:r>
              <a:rPr lang="en-US" i="1" dirty="0"/>
              <a:t> </a:t>
            </a:r>
            <a:r>
              <a:rPr lang="en-US" i="1" dirty="0" err="1"/>
              <a:t>este</a:t>
            </a:r>
            <a:r>
              <a:rPr lang="en-US" i="1" dirty="0"/>
              <a:t> pixel </a:t>
            </a:r>
            <a:r>
              <a:rPr lang="en-US" i="1" dirty="0" err="1"/>
              <a:t>ao</a:t>
            </a:r>
            <a:r>
              <a:rPr lang="en-US" i="1" dirty="0"/>
              <a:t> </a:t>
            </a:r>
            <a:r>
              <a:rPr lang="en-US" b="1" i="1" dirty="0" err="1">
                <a:latin typeface="Times New Roman" charset="0"/>
                <a:ea typeface="Times New Roman" charset="0"/>
                <a:cs typeface="Times New Roman" charset="0"/>
              </a:rPr>
              <a:t>c</a:t>
            </a:r>
            <a:r>
              <a:rPr lang="en-US" i="1" baseline="-25000" dirty="0" err="1">
                <a:latin typeface="Times New Roman" charset="0"/>
                <a:ea typeface="Times New Roman" charset="0"/>
                <a:cs typeface="Times New Roman" charset="0"/>
              </a:rPr>
              <a:t>k</a:t>
            </a:r>
            <a:r>
              <a:rPr lang="en-US" i="1" baseline="-25000" dirty="0">
                <a:latin typeface="Times New Roman" charset="0"/>
                <a:ea typeface="Times New Roman" charset="0"/>
                <a:cs typeface="Times New Roman" charset="0"/>
              </a:rPr>
              <a:t> </a:t>
            </a:r>
            <a:r>
              <a:rPr lang="en-US" i="1" dirty="0"/>
              <a:t>. </a:t>
            </a:r>
          </a:p>
          <a:p>
            <a:pPr marL="342900" indent="-342900">
              <a:buFont typeface="+mj-lt"/>
              <a:buAutoNum type="arabicPeriod" startAt="4"/>
            </a:pPr>
            <a:endParaRPr lang="en-US" i="1" dirty="0"/>
          </a:p>
          <a:p>
            <a:pPr marL="342900" indent="-342900">
              <a:buFont typeface="+mj-lt"/>
              <a:buAutoNum type="arabicPeriod" startAt="4"/>
            </a:pPr>
            <a:r>
              <a:rPr lang="en-US" i="1" dirty="0" err="1"/>
              <a:t>Quando</a:t>
            </a:r>
            <a:r>
              <a:rPr lang="en-US" i="1" dirty="0"/>
              <a:t> </a:t>
            </a:r>
            <a:r>
              <a:rPr lang="en-US" i="1" dirty="0" err="1"/>
              <a:t>todos</a:t>
            </a:r>
            <a:r>
              <a:rPr lang="en-US" i="1" dirty="0"/>
              <a:t> </a:t>
            </a:r>
            <a:r>
              <a:rPr lang="en-US" i="1" dirty="0" err="1"/>
              <a:t>os</a:t>
            </a:r>
            <a:r>
              <a:rPr lang="en-US" i="1" dirty="0"/>
              <a:t> </a:t>
            </a:r>
            <a:r>
              <a:rPr lang="en-US" i="1" dirty="0" err="1"/>
              <a:t>superpixels</a:t>
            </a:r>
            <a:r>
              <a:rPr lang="en-US" i="1" dirty="0"/>
              <a:t> </a:t>
            </a:r>
            <a:r>
              <a:rPr lang="en-US" i="1" dirty="0" err="1"/>
              <a:t>tiverem</a:t>
            </a:r>
            <a:r>
              <a:rPr lang="en-US" i="1" dirty="0"/>
              <a:t> </a:t>
            </a:r>
            <a:r>
              <a:rPr lang="en-US" i="1" dirty="0" err="1"/>
              <a:t>sido</a:t>
            </a:r>
            <a:r>
              <a:rPr lang="en-US" i="1" dirty="0"/>
              <a:t> </a:t>
            </a:r>
            <a:r>
              <a:rPr lang="en-US" i="1" dirty="0" err="1"/>
              <a:t>visitados</a:t>
            </a:r>
            <a:r>
              <a:rPr lang="en-US" i="1" dirty="0"/>
              <a:t>, </a:t>
            </a:r>
            <a:r>
              <a:rPr lang="en-US" i="1" dirty="0" err="1"/>
              <a:t>recalcule</a:t>
            </a:r>
            <a:r>
              <a:rPr lang="en-US" i="1" dirty="0"/>
              <a:t> o </a:t>
            </a:r>
            <a:r>
              <a:rPr lang="en-US" i="1" dirty="0" err="1"/>
              <a:t>sua</a:t>
            </a:r>
            <a:r>
              <a:rPr lang="en-US" i="1" dirty="0"/>
              <a:t> </a:t>
            </a:r>
            <a:r>
              <a:rPr lang="en-US" i="1" dirty="0" err="1"/>
              <a:t>cor</a:t>
            </a:r>
            <a:r>
              <a:rPr lang="en-US" i="1" dirty="0"/>
              <a:t> e </a:t>
            </a:r>
            <a:r>
              <a:rPr lang="en-US" i="1" dirty="0" err="1"/>
              <a:t>centro</a:t>
            </a:r>
            <a:r>
              <a:rPr lang="en-US" i="1" dirty="0"/>
              <a:t> </a:t>
            </a:r>
            <a:r>
              <a:rPr lang="en-US" i="1" dirty="0" err="1"/>
              <a:t>através</a:t>
            </a:r>
            <a:r>
              <a:rPr lang="en-US" i="1" dirty="0"/>
              <a:t> da </a:t>
            </a:r>
            <a:r>
              <a:rPr lang="en-US" i="1" dirty="0" err="1"/>
              <a:t>média</a:t>
            </a:r>
            <a:r>
              <a:rPr lang="en-US" i="1" dirty="0"/>
              <a:t> de </a:t>
            </a:r>
            <a:r>
              <a:rPr lang="en-US" i="1" dirty="0" err="1"/>
              <a:t>seus</a:t>
            </a:r>
            <a:r>
              <a:rPr lang="en-US" i="1" dirty="0"/>
              <a:t> pixels. </a:t>
            </a:r>
            <a:r>
              <a:rPr lang="en-US" i="1" dirty="0" err="1"/>
              <a:t>Calcule</a:t>
            </a:r>
            <a:r>
              <a:rPr lang="en-US" i="1" dirty="0"/>
              <a:t> </a:t>
            </a:r>
            <a:r>
              <a:rPr lang="en-US" i="1" dirty="0" err="1"/>
              <a:t>também</a:t>
            </a:r>
            <a:r>
              <a:rPr lang="en-US" i="1" dirty="0"/>
              <a:t> o </a:t>
            </a:r>
            <a:r>
              <a:rPr lang="en-US" i="1" dirty="0" err="1"/>
              <a:t>deslocamento</a:t>
            </a:r>
            <a:r>
              <a:rPr lang="en-US" i="1" dirty="0"/>
              <a:t> de </a:t>
            </a:r>
            <a:r>
              <a:rPr lang="en-US" i="1" dirty="0" err="1"/>
              <a:t>seu</a:t>
            </a:r>
            <a:r>
              <a:rPr lang="en-US" i="1" dirty="0"/>
              <a:t> </a:t>
            </a:r>
            <a:r>
              <a:rPr lang="en-US" i="1" dirty="0" err="1"/>
              <a:t>centro</a:t>
            </a:r>
            <a:r>
              <a:rPr lang="en-US" i="1" dirty="0"/>
              <a:t> e </a:t>
            </a:r>
            <a:r>
              <a:rPr lang="en-US" i="1" dirty="0" err="1"/>
              <a:t>acumule</a:t>
            </a:r>
            <a:r>
              <a:rPr lang="en-US" i="1" dirty="0"/>
              <a:t> </a:t>
            </a:r>
            <a:r>
              <a:rPr lang="en-US" i="1" dirty="0" err="1"/>
              <a:t>numa</a:t>
            </a:r>
            <a:r>
              <a:rPr lang="en-US" i="1" dirty="0"/>
              <a:t> </a:t>
            </a:r>
            <a:r>
              <a:rPr lang="en-US" i="1" dirty="0" err="1"/>
              <a:t>medida</a:t>
            </a:r>
            <a:r>
              <a:rPr lang="en-US" i="1" dirty="0"/>
              <a:t> de </a:t>
            </a:r>
            <a:r>
              <a:rPr lang="en-US" i="1" dirty="0" err="1"/>
              <a:t>erro</a:t>
            </a:r>
            <a:r>
              <a:rPr lang="en-US" i="1" dirty="0"/>
              <a:t> E.</a:t>
            </a:r>
          </a:p>
          <a:p>
            <a:pPr marL="342900" indent="-342900">
              <a:buFont typeface="+mj-lt"/>
              <a:buAutoNum type="arabicPeriod" startAt="4"/>
            </a:pPr>
            <a:endParaRPr lang="en-US" i="1" dirty="0"/>
          </a:p>
          <a:p>
            <a:pPr marL="342900" indent="-342900">
              <a:buFont typeface="+mj-lt"/>
              <a:buAutoNum type="arabicPeriod" startAt="4"/>
            </a:pPr>
            <a:r>
              <a:rPr lang="en-US" i="1" dirty="0"/>
              <a:t>Se o </a:t>
            </a:r>
            <a:r>
              <a:rPr lang="en-US" i="1" dirty="0" err="1"/>
              <a:t>erro</a:t>
            </a:r>
            <a:r>
              <a:rPr lang="en-US" i="1" dirty="0"/>
              <a:t> </a:t>
            </a:r>
            <a:r>
              <a:rPr lang="en-US" i="1" dirty="0" err="1"/>
              <a:t>acumulado</a:t>
            </a:r>
            <a:r>
              <a:rPr lang="en-US" i="1" dirty="0"/>
              <a:t> (de </a:t>
            </a:r>
            <a:r>
              <a:rPr lang="en-US" i="1" dirty="0" err="1"/>
              <a:t>todos</a:t>
            </a:r>
            <a:r>
              <a:rPr lang="en-US" i="1" dirty="0"/>
              <a:t> </a:t>
            </a:r>
            <a:r>
              <a:rPr lang="en-US" i="1" dirty="0" err="1"/>
              <a:t>os</a:t>
            </a:r>
            <a:r>
              <a:rPr lang="en-US" i="1" dirty="0"/>
              <a:t> </a:t>
            </a:r>
            <a:r>
              <a:rPr lang="en-US" i="1" dirty="0" err="1"/>
              <a:t>superpixels</a:t>
            </a:r>
            <a:r>
              <a:rPr lang="en-US" i="1" dirty="0"/>
              <a:t>) for </a:t>
            </a:r>
            <a:r>
              <a:rPr lang="en-US" i="1" dirty="0" err="1"/>
              <a:t>pequeno</a:t>
            </a:r>
            <a:r>
              <a:rPr lang="en-US" i="1" dirty="0"/>
              <a:t> </a:t>
            </a:r>
            <a:r>
              <a:rPr lang="en-US" i="1" dirty="0" err="1"/>
              <a:t>ou</a:t>
            </a:r>
            <a:r>
              <a:rPr lang="en-US" i="1" dirty="0"/>
              <a:t> se o </a:t>
            </a:r>
            <a:r>
              <a:rPr lang="en-US" i="1" dirty="0" err="1"/>
              <a:t>número</a:t>
            </a:r>
            <a:r>
              <a:rPr lang="en-US" i="1" dirty="0"/>
              <a:t> de </a:t>
            </a:r>
            <a:r>
              <a:rPr lang="en-US" i="1" dirty="0" err="1"/>
              <a:t>iterações</a:t>
            </a:r>
            <a:r>
              <a:rPr lang="en-US" i="1" dirty="0"/>
              <a:t> for </a:t>
            </a:r>
            <a:r>
              <a:rPr lang="en-US" i="1" dirty="0" err="1"/>
              <a:t>excessivo</a:t>
            </a:r>
            <a:r>
              <a:rPr lang="en-US" i="1" dirty="0"/>
              <a:t>, </a:t>
            </a:r>
            <a:r>
              <a:rPr lang="en-US" i="1" dirty="0" err="1"/>
              <a:t>maior</a:t>
            </a:r>
            <a:r>
              <a:rPr lang="en-US" i="1" dirty="0"/>
              <a:t> que </a:t>
            </a:r>
            <a:r>
              <a:rPr lang="en-US" dirty="0"/>
              <a:t>10</a:t>
            </a:r>
            <a:r>
              <a:rPr lang="en-US" i="1" dirty="0"/>
              <a:t>, </a:t>
            </a:r>
            <a:r>
              <a:rPr lang="en-US" i="1" dirty="0" err="1"/>
              <a:t>por</a:t>
            </a:r>
            <a:r>
              <a:rPr lang="en-US" i="1" dirty="0"/>
              <a:t> </a:t>
            </a:r>
            <a:r>
              <a:rPr lang="en-US" i="1" dirty="0" err="1"/>
              <a:t>exemplo</a:t>
            </a:r>
            <a:r>
              <a:rPr lang="en-US" i="1" dirty="0"/>
              <a:t>, pare. </a:t>
            </a:r>
            <a:r>
              <a:rPr lang="en-US" i="1" dirty="0" err="1"/>
              <a:t>Caso</a:t>
            </a:r>
            <a:r>
              <a:rPr lang="en-US" i="1" dirty="0"/>
              <a:t> </a:t>
            </a:r>
            <a:r>
              <a:rPr lang="en-US" i="1" dirty="0" err="1"/>
              <a:t>contrário</a:t>
            </a:r>
            <a:r>
              <a:rPr lang="en-US" i="1" dirty="0"/>
              <a:t> volte para o </a:t>
            </a:r>
            <a:r>
              <a:rPr lang="en-US" i="1" dirty="0" err="1"/>
              <a:t>passo</a:t>
            </a:r>
            <a:r>
              <a:rPr lang="en-US" i="1" dirty="0"/>
              <a:t> </a:t>
            </a:r>
            <a:r>
              <a:rPr lang="en-US" dirty="0"/>
              <a:t>4</a:t>
            </a:r>
            <a:r>
              <a:rPr lang="en-US" i="1" dirty="0"/>
              <a:t>.</a:t>
            </a:r>
          </a:p>
          <a:p>
            <a:pPr marL="342900" indent="-342900">
              <a:buFont typeface="+mj-lt"/>
              <a:buAutoNum type="arabicPeriod" startAt="4"/>
            </a:pPr>
            <a:endParaRPr lang="en-US" i="1" dirty="0"/>
          </a:p>
          <a:p>
            <a:pPr marL="342900" indent="-342900">
              <a:buFont typeface="+mj-lt"/>
              <a:buAutoNum type="arabicPeriod" startAt="4"/>
            </a:pPr>
            <a:endParaRPr lang="pt-BR" dirty="0"/>
          </a:p>
        </p:txBody>
      </p:sp>
      <p:sp>
        <p:nvSpPr>
          <p:cNvPr id="4" name="Title 3"/>
          <p:cNvSpPr>
            <a:spLocks noGrp="1"/>
          </p:cNvSpPr>
          <p:nvPr>
            <p:ph type="title"/>
          </p:nvPr>
        </p:nvSpPr>
        <p:spPr>
          <a:xfrm>
            <a:off x="0" y="0"/>
            <a:ext cx="9010650" cy="713937"/>
          </a:xfrm>
        </p:spPr>
        <p:txBody>
          <a:bodyPr/>
          <a:lstStyle/>
          <a:p>
            <a:r>
              <a:rPr lang="pt-BR" sz="2800" dirty="0"/>
              <a:t>O algoritmo SLIC (</a:t>
            </a:r>
            <a:r>
              <a:rPr lang="pt-BR" sz="2800" i="1" dirty="0"/>
              <a:t>cont.</a:t>
            </a:r>
            <a:r>
              <a:rPr lang="pt-BR" sz="2800" dirty="0"/>
              <a:t>) </a:t>
            </a:r>
          </a:p>
        </p:txBody>
      </p:sp>
      <p:pic>
        <p:nvPicPr>
          <p:cNvPr id="13" name="Picture 12"/>
          <p:cNvPicPr>
            <a:picLocks noChangeAspect="1"/>
          </p:cNvPicPr>
          <p:nvPr/>
        </p:nvPicPr>
        <p:blipFill rotWithShape="1">
          <a:blip r:embed="rId2"/>
          <a:srcRect l="3435" t="11891" r="67217" b="52610"/>
          <a:stretch/>
        </p:blipFill>
        <p:spPr>
          <a:xfrm>
            <a:off x="2595510" y="1195050"/>
            <a:ext cx="1233991" cy="1118819"/>
          </a:xfrm>
          <a:prstGeom prst="rect">
            <a:avLst/>
          </a:prstGeom>
        </p:spPr>
      </p:pic>
    </p:spTree>
    <p:extLst>
      <p:ext uri="{BB962C8B-B14F-4D97-AF65-F5344CB8AC3E}">
        <p14:creationId xmlns:p14="http://schemas.microsoft.com/office/powerpoint/2010/main" val="73684971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Cálculo de </a:t>
            </a:r>
            <a:r>
              <a:rPr lang="pt-BR" dirty="0"/>
              <a:t>distância</a:t>
            </a:r>
          </a:p>
        </p:txBody>
      </p:sp>
      <p:sp>
        <p:nvSpPr>
          <p:cNvPr id="4" name="Content Placeholder 3"/>
          <p:cNvSpPr>
            <a:spLocks noGrp="1"/>
          </p:cNvSpPr>
          <p:nvPr>
            <p:ph idx="1"/>
          </p:nvPr>
        </p:nvSpPr>
        <p:spPr>
          <a:xfrm>
            <a:off x="457200" y="1417639"/>
            <a:ext cx="8229600" cy="1225550"/>
          </a:xfrm>
        </p:spPr>
        <p:txBody>
          <a:bodyPr/>
          <a:lstStyle/>
          <a:p>
            <a:pPr marL="0" lvl="0" indent="0" eaLnBrk="1" hangingPunct="1">
              <a:spcBef>
                <a:spcPct val="0"/>
              </a:spcBef>
              <a:buNone/>
            </a:pPr>
            <a:r>
              <a:rPr lang="pt-BR" sz="2400" dirty="0"/>
              <a:t>Distância entre o pixel </a:t>
            </a:r>
            <a:r>
              <a:rPr lang="en-US" sz="2800" b="1" i="1" kern="1200" dirty="0" err="1">
                <a:solidFill>
                  <a:srgbClr val="000000"/>
                </a:solidFill>
                <a:latin typeface="Times New Roman" charset="0"/>
                <a:ea typeface="Times New Roman" charset="0"/>
                <a:cs typeface="Times New Roman" charset="0"/>
              </a:rPr>
              <a:t>p</a:t>
            </a:r>
            <a:r>
              <a:rPr lang="en-US" sz="2800" i="1" kern="1200" baseline="-25000" dirty="0" err="1">
                <a:solidFill>
                  <a:srgbClr val="000000"/>
                </a:solidFill>
                <a:latin typeface="Times New Roman" charset="0"/>
                <a:ea typeface="Times New Roman" charset="0"/>
                <a:cs typeface="Times New Roman" charset="0"/>
              </a:rPr>
              <a:t>j</a:t>
            </a:r>
            <a:r>
              <a:rPr lang="en-US" sz="2800" i="1" kern="1200" dirty="0">
                <a:solidFill>
                  <a:srgbClr val="000000"/>
                </a:solidFill>
                <a:latin typeface="Times New Roman" charset="0"/>
                <a:ea typeface="Times New Roman" charset="0"/>
                <a:cs typeface="Times New Roman" charset="0"/>
              </a:rPr>
              <a:t> </a:t>
            </a:r>
            <a:r>
              <a:rPr lang="en-US" sz="2800"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l</a:t>
            </a:r>
            <a:r>
              <a:rPr lang="en-US" sz="2800" i="1" kern="1200" baseline="-25000" dirty="0" err="1">
                <a:solidFill>
                  <a:srgbClr val="000000"/>
                </a:solidFill>
                <a:latin typeface="Times New Roman" charset="0"/>
                <a:ea typeface="Times New Roman" charset="0"/>
                <a:cs typeface="Times New Roman" charset="0"/>
              </a:rPr>
              <a:t>j</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a</a:t>
            </a:r>
            <a:r>
              <a:rPr lang="en-US" sz="2800" i="1" kern="1200" baseline="-25000" dirty="0" err="1">
                <a:solidFill>
                  <a:srgbClr val="000000"/>
                </a:solidFill>
                <a:latin typeface="Times New Roman" charset="0"/>
                <a:ea typeface="Times New Roman" charset="0"/>
                <a:cs typeface="Times New Roman" charset="0"/>
              </a:rPr>
              <a:t>j</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b</a:t>
            </a:r>
            <a:r>
              <a:rPr lang="en-US" sz="2800" i="1" kern="1200" baseline="-25000" dirty="0" err="1">
                <a:solidFill>
                  <a:srgbClr val="000000"/>
                </a:solidFill>
                <a:latin typeface="Times New Roman" charset="0"/>
                <a:ea typeface="Times New Roman" charset="0"/>
                <a:cs typeface="Times New Roman" charset="0"/>
              </a:rPr>
              <a:t>j</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x</a:t>
            </a:r>
            <a:r>
              <a:rPr lang="en-US" sz="2800" i="1" kern="1200" baseline="-25000" dirty="0" err="1">
                <a:solidFill>
                  <a:srgbClr val="000000"/>
                </a:solidFill>
                <a:latin typeface="Times New Roman" charset="0"/>
                <a:ea typeface="Times New Roman" charset="0"/>
                <a:cs typeface="Times New Roman" charset="0"/>
              </a:rPr>
              <a:t>j</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y</a:t>
            </a:r>
            <a:r>
              <a:rPr lang="en-US" sz="2800" i="1" kern="1200" baseline="-25000" dirty="0" err="1">
                <a:solidFill>
                  <a:srgbClr val="000000"/>
                </a:solidFill>
                <a:latin typeface="Times New Roman" charset="0"/>
                <a:ea typeface="Times New Roman" charset="0"/>
                <a:cs typeface="Times New Roman" charset="0"/>
              </a:rPr>
              <a:t>j</a:t>
            </a:r>
            <a:r>
              <a:rPr lang="en-US" sz="2800" kern="1200" dirty="0">
                <a:solidFill>
                  <a:srgbClr val="000000"/>
                </a:solidFill>
                <a:latin typeface="Times New Roman" charset="0"/>
                <a:ea typeface="Times New Roman" charset="0"/>
                <a:cs typeface="Times New Roman" charset="0"/>
              </a:rPr>
              <a:t>]</a:t>
            </a:r>
            <a:r>
              <a:rPr lang="en-US" sz="2800" i="1" kern="1200" baseline="30000" dirty="0">
                <a:solidFill>
                  <a:srgbClr val="000000"/>
                </a:solidFill>
                <a:latin typeface="Times New Roman" charset="0"/>
                <a:ea typeface="Times New Roman" charset="0"/>
                <a:cs typeface="Times New Roman" charset="0"/>
              </a:rPr>
              <a:t>T</a:t>
            </a:r>
            <a:r>
              <a:rPr lang="en-US" sz="2800" i="1" kern="1200" baseline="-25000" dirty="0">
                <a:solidFill>
                  <a:srgbClr val="000000"/>
                </a:solidFill>
                <a:latin typeface="Times New Roman" charset="0"/>
                <a:ea typeface="Times New Roman" charset="0"/>
                <a:cs typeface="Times New Roman" charset="0"/>
              </a:rPr>
              <a:t>  </a:t>
            </a:r>
            <a:r>
              <a:rPr lang="en-US" sz="2400" dirty="0"/>
              <a:t>e o </a:t>
            </a:r>
            <a:r>
              <a:rPr lang="en-US" sz="2400" dirty="0" err="1"/>
              <a:t>superpixel</a:t>
            </a:r>
            <a:r>
              <a:rPr lang="en-US" sz="2400" dirty="0"/>
              <a:t> </a:t>
            </a:r>
          </a:p>
          <a:p>
            <a:pPr marL="0" lvl="0" indent="0" eaLnBrk="1" hangingPunct="1">
              <a:spcBef>
                <a:spcPct val="0"/>
              </a:spcBef>
              <a:buNone/>
            </a:pPr>
            <a:r>
              <a:rPr lang="en-US" sz="2800" b="1" i="1" kern="1200" dirty="0">
                <a:solidFill>
                  <a:srgbClr val="000000"/>
                </a:solidFill>
                <a:latin typeface="Times New Roman" charset="0"/>
                <a:ea typeface="Times New Roman" charset="0"/>
                <a:cs typeface="Times New Roman" charset="0"/>
              </a:rPr>
              <a:t>c</a:t>
            </a:r>
            <a:r>
              <a:rPr lang="en-US" sz="2800" i="1" kern="1200" baseline="-25000" dirty="0">
                <a:solidFill>
                  <a:srgbClr val="000000"/>
                </a:solidFill>
                <a:latin typeface="Times New Roman" charset="0"/>
                <a:ea typeface="Times New Roman" charset="0"/>
                <a:cs typeface="Times New Roman" charset="0"/>
              </a:rPr>
              <a:t>i</a:t>
            </a:r>
            <a:r>
              <a:rPr lang="en-US" sz="2800" i="1" kern="1200" dirty="0">
                <a:solidFill>
                  <a:srgbClr val="000000"/>
                </a:solidFill>
                <a:latin typeface="Times New Roman" charset="0"/>
                <a:ea typeface="Times New Roman" charset="0"/>
                <a:cs typeface="Times New Roman" charset="0"/>
              </a:rPr>
              <a:t> </a:t>
            </a:r>
            <a:r>
              <a:rPr lang="en-US" sz="2800" kern="1200" dirty="0">
                <a:solidFill>
                  <a:srgbClr val="000000"/>
                </a:solidFill>
                <a:latin typeface="Times New Roman" charset="0"/>
                <a:ea typeface="Times New Roman" charset="0"/>
                <a:cs typeface="Times New Roman" charset="0"/>
              </a:rPr>
              <a:t>= [</a:t>
            </a:r>
            <a:r>
              <a:rPr lang="en-US" sz="2800" i="1" kern="1200" dirty="0">
                <a:solidFill>
                  <a:srgbClr val="000000"/>
                </a:solidFill>
                <a:latin typeface="Times New Roman" charset="0"/>
                <a:ea typeface="Times New Roman" charset="0"/>
                <a:cs typeface="Times New Roman" charset="0"/>
              </a:rPr>
              <a:t>l</a:t>
            </a:r>
            <a:r>
              <a:rPr lang="en-US" sz="2800" i="1" kern="1200" baseline="-25000" dirty="0">
                <a:solidFill>
                  <a:srgbClr val="000000"/>
                </a:solidFill>
                <a:latin typeface="Times New Roman" charset="0"/>
                <a:ea typeface="Times New Roman" charset="0"/>
                <a:cs typeface="Times New Roman" charset="0"/>
              </a:rPr>
              <a:t>i</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a</a:t>
            </a:r>
            <a:r>
              <a:rPr lang="en-US" sz="2800" i="1" kern="1200" baseline="-25000" dirty="0" err="1">
                <a:solidFill>
                  <a:srgbClr val="000000"/>
                </a:solidFill>
                <a:latin typeface="Times New Roman" charset="0"/>
                <a:ea typeface="Times New Roman" charset="0"/>
                <a:cs typeface="Times New Roman" charset="0"/>
              </a:rPr>
              <a:t>i</a:t>
            </a:r>
            <a:r>
              <a:rPr lang="en-US" sz="2800" i="1" kern="1200" dirty="0">
                <a:solidFill>
                  <a:srgbClr val="000000"/>
                </a:solidFill>
                <a:latin typeface="Times New Roman" charset="0"/>
                <a:ea typeface="Times New Roman" charset="0"/>
                <a:cs typeface="Times New Roman" charset="0"/>
              </a:rPr>
              <a:t>; b</a:t>
            </a:r>
            <a:r>
              <a:rPr lang="en-US" sz="2800" i="1" kern="1200" baseline="-25000" dirty="0">
                <a:solidFill>
                  <a:srgbClr val="000000"/>
                </a:solidFill>
                <a:latin typeface="Times New Roman" charset="0"/>
                <a:ea typeface="Times New Roman" charset="0"/>
                <a:cs typeface="Times New Roman" charset="0"/>
              </a:rPr>
              <a:t>i</a:t>
            </a:r>
            <a:r>
              <a:rPr lang="en-US" sz="2800" i="1" kern="1200" dirty="0">
                <a:solidFill>
                  <a:srgbClr val="000000"/>
                </a:solidFill>
                <a:latin typeface="Times New Roman" charset="0"/>
                <a:ea typeface="Times New Roman" charset="0"/>
                <a:cs typeface="Times New Roman" charset="0"/>
              </a:rPr>
              <a:t>; x</a:t>
            </a:r>
            <a:r>
              <a:rPr lang="en-US" sz="2800" i="1" kern="1200" baseline="-25000" dirty="0">
                <a:solidFill>
                  <a:srgbClr val="000000"/>
                </a:solidFill>
                <a:latin typeface="Times New Roman" charset="0"/>
                <a:ea typeface="Times New Roman" charset="0"/>
                <a:cs typeface="Times New Roman" charset="0"/>
              </a:rPr>
              <a:t>i</a:t>
            </a:r>
            <a:r>
              <a:rPr lang="en-US" sz="2800" i="1" kern="1200" dirty="0">
                <a:solidFill>
                  <a:srgbClr val="000000"/>
                </a:solidFill>
                <a:latin typeface="Times New Roman" charset="0"/>
                <a:ea typeface="Times New Roman" charset="0"/>
                <a:cs typeface="Times New Roman" charset="0"/>
              </a:rPr>
              <a:t>; </a:t>
            </a:r>
            <a:r>
              <a:rPr lang="en-US" sz="2800" i="1" kern="1200" dirty="0" err="1">
                <a:solidFill>
                  <a:srgbClr val="000000"/>
                </a:solidFill>
                <a:latin typeface="Times New Roman" charset="0"/>
                <a:ea typeface="Times New Roman" charset="0"/>
                <a:cs typeface="Times New Roman" charset="0"/>
              </a:rPr>
              <a:t>y</a:t>
            </a:r>
            <a:r>
              <a:rPr lang="en-US" sz="2800" i="1" kern="1200" baseline="-25000" dirty="0" err="1">
                <a:solidFill>
                  <a:srgbClr val="000000"/>
                </a:solidFill>
                <a:latin typeface="Times New Roman" charset="0"/>
                <a:ea typeface="Times New Roman" charset="0"/>
                <a:cs typeface="Times New Roman" charset="0"/>
              </a:rPr>
              <a:t>i</a:t>
            </a:r>
            <a:r>
              <a:rPr lang="en-US" sz="2800" kern="1200" dirty="0">
                <a:solidFill>
                  <a:srgbClr val="000000"/>
                </a:solidFill>
                <a:latin typeface="Times New Roman" charset="0"/>
                <a:ea typeface="Times New Roman" charset="0"/>
                <a:cs typeface="Times New Roman" charset="0"/>
              </a:rPr>
              <a:t>]</a:t>
            </a:r>
            <a:r>
              <a:rPr lang="en-US" sz="2800" i="1" kern="1200" baseline="30000" dirty="0">
                <a:solidFill>
                  <a:srgbClr val="000000"/>
                </a:solidFill>
                <a:latin typeface="Times New Roman" charset="0"/>
                <a:ea typeface="Times New Roman" charset="0"/>
                <a:cs typeface="Times New Roman" charset="0"/>
              </a:rPr>
              <a:t>T</a:t>
            </a:r>
            <a:r>
              <a:rPr lang="en-US" sz="2800" i="1" kern="1200" baseline="-25000" dirty="0">
                <a:solidFill>
                  <a:srgbClr val="000000"/>
                </a:solidFill>
                <a:latin typeface="Times New Roman" charset="0"/>
                <a:ea typeface="Times New Roman" charset="0"/>
                <a:cs typeface="Times New Roman" charset="0"/>
              </a:rPr>
              <a:t> </a:t>
            </a:r>
            <a:endParaRPr lang="pt-BR" sz="2800" kern="1200" dirty="0">
              <a:solidFill>
                <a:srgbClr val="000000"/>
              </a:solidFill>
              <a:latin typeface="Arial" charset="0"/>
            </a:endParaRPr>
          </a:p>
          <a:p>
            <a:endParaRPr lang="pt-BR" sz="2400" dirty="0"/>
          </a:p>
        </p:txBody>
      </p:sp>
      <mc:AlternateContent xmlns:mc="http://schemas.openxmlformats.org/markup-compatibility/2006" xmlns:a14="http://schemas.microsoft.com/office/drawing/2010/main">
        <mc:Choice Requires="a14">
          <p:sp>
            <p:nvSpPr>
              <p:cNvPr id="5" name="TextBox 4"/>
              <p:cNvSpPr txBox="1"/>
              <p:nvPr/>
            </p:nvSpPr>
            <p:spPr>
              <a:xfrm>
                <a:off x="1699159" y="2769669"/>
                <a:ext cx="3816117" cy="56368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𝑐</m:t>
                          </m:r>
                        </m:sub>
                      </m:sSub>
                      <m:r>
                        <a:rPr lang="en-US" b="0" i="1" smtClean="0">
                          <a:latin typeface="Cambria Math"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i="1">
                                  <a:latin typeface="Cambria Math" charset="0"/>
                                </a:rPr>
                                <m:t>(</m:t>
                              </m:r>
                              <m:sSub>
                                <m:sSubPr>
                                  <m:ctrlPr>
                                    <a:rPr lang="en-US" i="1">
                                      <a:latin typeface="Cambria Math" panose="02040503050406030204" pitchFamily="18" charset="0"/>
                                    </a:rPr>
                                  </m:ctrlPr>
                                </m:sSubPr>
                                <m:e>
                                  <m:r>
                                    <a:rPr lang="en-US" i="1">
                                      <a:latin typeface="Cambria Math" charset="0"/>
                                    </a:rPr>
                                    <m:t>𝑙</m:t>
                                  </m:r>
                                </m:e>
                                <m:sub>
                                  <m:r>
                                    <a:rPr lang="en-US" i="1">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𝑙</m:t>
                                  </m:r>
                                </m:e>
                                <m:sub>
                                  <m:r>
                                    <a:rPr lang="en-US" i="1">
                                      <a:latin typeface="Cambria Math" charset="0"/>
                                    </a:rPr>
                                    <m:t>𝑗</m:t>
                                  </m:r>
                                </m:sub>
                              </m:sSub>
                              <m:r>
                                <a:rPr lang="en-US" i="1">
                                  <a:latin typeface="Cambria Math" charset="0"/>
                                </a:rPr>
                                <m:t>)</m:t>
                              </m:r>
                            </m:e>
                            <m:sup>
                              <m:r>
                                <a:rPr lang="en-US" b="0" i="1" smtClean="0">
                                  <a:latin typeface="Cambria Math" charset="0"/>
                                </a:rPr>
                                <m:t>2</m:t>
                              </m:r>
                            </m:sup>
                          </m:sSup>
                          <m:r>
                            <m:rPr>
                              <m:nor/>
                            </m:rPr>
                            <a:rPr lang="pt-BR" dirty="0"/>
                            <m:t>+</m:t>
                          </m:r>
                          <m:sSup>
                            <m:sSupPr>
                              <m:ctrlPr>
                                <a:rPr lang="en-US" i="1">
                                  <a:latin typeface="Cambria Math" panose="02040503050406030204" pitchFamily="18" charset="0"/>
                                </a:rPr>
                              </m:ctrlPr>
                            </m:sSupPr>
                            <m:e>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𝑎</m:t>
                                  </m:r>
                                </m:e>
                                <m:sub>
                                  <m:r>
                                    <a:rPr lang="en-US" i="1">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𝑎</m:t>
                                  </m:r>
                                </m:e>
                                <m:sub>
                                  <m:r>
                                    <a:rPr lang="en-US" i="1">
                                      <a:latin typeface="Cambria Math" charset="0"/>
                                    </a:rPr>
                                    <m:t>𝑗</m:t>
                                  </m:r>
                                </m:sub>
                              </m:sSub>
                              <m:r>
                                <a:rPr lang="en-US" i="1">
                                  <a:latin typeface="Cambria Math" charset="0"/>
                                </a:rPr>
                                <m:t>)</m:t>
                              </m:r>
                            </m:e>
                            <m:sup>
                              <m:r>
                                <a:rPr lang="en-US" i="1">
                                  <a:latin typeface="Cambria Math" charset="0"/>
                                </a:rPr>
                                <m:t>2</m:t>
                              </m:r>
                            </m:sup>
                          </m:sSup>
                          <m:r>
                            <m:rPr>
                              <m:nor/>
                            </m:rPr>
                            <a:rPr lang="pt-BR" dirty="0"/>
                            <m:t>+</m:t>
                          </m:r>
                          <m:sSup>
                            <m:sSupPr>
                              <m:ctrlPr>
                                <a:rPr lang="en-US" i="1">
                                  <a:latin typeface="Cambria Math" panose="02040503050406030204" pitchFamily="18" charset="0"/>
                                </a:rPr>
                              </m:ctrlPr>
                            </m:sSupPr>
                            <m:e>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𝑏</m:t>
                                  </m:r>
                                </m:e>
                                <m:sub>
                                  <m:r>
                                    <a:rPr lang="en-US" i="1">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𝑏</m:t>
                                  </m:r>
                                </m:e>
                                <m:sub>
                                  <m:r>
                                    <a:rPr lang="en-US" i="1">
                                      <a:latin typeface="Cambria Math" charset="0"/>
                                    </a:rPr>
                                    <m:t>𝑗</m:t>
                                  </m:r>
                                </m:sub>
                              </m:sSub>
                              <m:r>
                                <a:rPr lang="en-US" i="1">
                                  <a:latin typeface="Cambria Math" charset="0"/>
                                </a:rPr>
                                <m:t>)</m:t>
                              </m:r>
                            </m:e>
                            <m:sup>
                              <m:r>
                                <a:rPr lang="en-US" i="1">
                                  <a:latin typeface="Cambria Math" charset="0"/>
                                </a:rPr>
                                <m:t>2</m:t>
                              </m:r>
                            </m:sup>
                          </m:sSup>
                        </m:e>
                      </m:rad>
                    </m:oMath>
                  </m:oMathPara>
                </a14:m>
                <a:endParaRPr lang="pt-BR" dirty="0"/>
              </a:p>
            </p:txBody>
          </p:sp>
        </mc:Choice>
        <mc:Fallback xmlns="">
          <p:sp>
            <p:nvSpPr>
              <p:cNvPr id="5" name="TextBox 4"/>
              <p:cNvSpPr txBox="1">
                <a:spLocks noRot="1" noChangeAspect="1" noMove="1" noResize="1" noEditPoints="1" noAdjustHandles="1" noChangeArrowheads="1" noChangeShapeType="1" noTextEdit="1"/>
              </p:cNvSpPr>
              <p:nvPr/>
            </p:nvSpPr>
            <p:spPr>
              <a:xfrm>
                <a:off x="1699159" y="2769669"/>
                <a:ext cx="3816117" cy="563680"/>
              </a:xfrm>
              <a:prstGeom prst="rect">
                <a:avLst/>
              </a:prstGeom>
              <a:blipFill rotWithShape="0">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189020" y="3560894"/>
                <a:ext cx="3816117" cy="56368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𝑠</m:t>
                          </m:r>
                        </m:sub>
                      </m:sSub>
                      <m:r>
                        <a:rPr lang="en-US" b="0" i="1" smtClean="0">
                          <a:latin typeface="Cambria Math"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𝑥</m:t>
                                  </m:r>
                                </m:e>
                                <m:sub>
                                  <m:r>
                                    <a:rPr lang="en-US" i="1">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𝑥</m:t>
                                  </m:r>
                                </m:e>
                                <m:sub>
                                  <m:r>
                                    <a:rPr lang="en-US" i="1">
                                      <a:latin typeface="Cambria Math" charset="0"/>
                                    </a:rPr>
                                    <m:t>𝑗</m:t>
                                  </m:r>
                                </m:sub>
                              </m:sSub>
                              <m:r>
                                <a:rPr lang="en-US" i="1">
                                  <a:latin typeface="Cambria Math" charset="0"/>
                                </a:rPr>
                                <m:t>)</m:t>
                              </m:r>
                            </m:e>
                            <m:sup>
                              <m:r>
                                <a:rPr lang="en-US" b="0" i="1" smtClean="0">
                                  <a:latin typeface="Cambria Math" charset="0"/>
                                </a:rPr>
                                <m:t>2</m:t>
                              </m:r>
                            </m:sup>
                          </m:sSup>
                          <m:r>
                            <m:rPr>
                              <m:nor/>
                            </m:rPr>
                            <a:rPr lang="pt-BR" dirty="0"/>
                            <m:t>+</m:t>
                          </m:r>
                          <m:sSup>
                            <m:sSupPr>
                              <m:ctrlPr>
                                <a:rPr lang="en-US" i="1">
                                  <a:latin typeface="Cambria Math" panose="02040503050406030204" pitchFamily="18" charset="0"/>
                                </a:rPr>
                              </m:ctrlPr>
                            </m:sSupPr>
                            <m:e>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𝑦</m:t>
                                  </m:r>
                                </m:e>
                                <m:sub>
                                  <m:r>
                                    <a:rPr lang="en-US" i="1">
                                      <a:latin typeface="Cambria Math" charset="0"/>
                                    </a:rPr>
                                    <m:t>𝑖</m:t>
                                  </m:r>
                                </m:sub>
                              </m:sSub>
                              <m:r>
                                <a:rPr lang="en-US" i="1">
                                  <a:latin typeface="Cambria Math" charset="0"/>
                                </a:rPr>
                                <m:t>−</m:t>
                              </m:r>
                              <m:sSub>
                                <m:sSubPr>
                                  <m:ctrlPr>
                                    <a:rPr lang="en-US" i="1">
                                      <a:latin typeface="Cambria Math" panose="02040503050406030204" pitchFamily="18" charset="0"/>
                                    </a:rPr>
                                  </m:ctrlPr>
                                </m:sSubPr>
                                <m:e>
                                  <m:r>
                                    <a:rPr lang="en-US" b="0" i="1" smtClean="0">
                                      <a:latin typeface="Cambria Math" charset="0"/>
                                    </a:rPr>
                                    <m:t>𝑦</m:t>
                                  </m:r>
                                </m:e>
                                <m:sub>
                                  <m:r>
                                    <a:rPr lang="en-US" i="1">
                                      <a:latin typeface="Cambria Math" charset="0"/>
                                    </a:rPr>
                                    <m:t>𝑗</m:t>
                                  </m:r>
                                </m:sub>
                              </m:sSub>
                              <m:r>
                                <a:rPr lang="en-US" i="1">
                                  <a:latin typeface="Cambria Math" charset="0"/>
                                </a:rPr>
                                <m:t>)</m:t>
                              </m:r>
                            </m:e>
                            <m:sup>
                              <m:r>
                                <a:rPr lang="en-US" i="1">
                                  <a:latin typeface="Cambria Math" charset="0"/>
                                </a:rPr>
                                <m:t>2</m:t>
                              </m:r>
                            </m:sup>
                          </m:sSup>
                        </m:e>
                      </m:rad>
                    </m:oMath>
                  </m:oMathPara>
                </a14:m>
                <a:endParaRPr lang="pt-BR" dirty="0"/>
              </a:p>
            </p:txBody>
          </p:sp>
        </mc:Choice>
        <mc:Fallback xmlns="">
          <p:sp>
            <p:nvSpPr>
              <p:cNvPr id="6" name="TextBox 5"/>
              <p:cNvSpPr txBox="1">
                <a:spLocks noRot="1" noChangeAspect="1" noMove="1" noResize="1" noEditPoints="1" noAdjustHandles="1" noChangeArrowheads="1" noChangeShapeType="1" noTextEdit="1"/>
              </p:cNvSpPr>
              <p:nvPr/>
            </p:nvSpPr>
            <p:spPr>
              <a:xfrm>
                <a:off x="1189020" y="3560894"/>
                <a:ext cx="3816117" cy="563680"/>
              </a:xfrm>
              <a:prstGeom prst="rect">
                <a:avLst/>
              </a:prstGeom>
              <a:blipFill rotWithShape="0">
                <a:blip r:embed="rId3"/>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890637" y="4353619"/>
                <a:ext cx="3816117" cy="81836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𝑡</m:t>
                          </m:r>
                        </m:sub>
                      </m:sSub>
                      <m:r>
                        <a:rPr lang="en-US" b="0" i="1" smtClean="0">
                          <a:latin typeface="Cambria Math" charset="0"/>
                        </a:rPr>
                        <m:t>=</m:t>
                      </m:r>
                      <m:rad>
                        <m:radPr>
                          <m:degHide m:val="on"/>
                          <m:ctrlPr>
                            <a:rPr lang="en-US" b="0" i="1" smtClean="0">
                              <a:latin typeface="Cambria Math" panose="02040503050406030204" pitchFamily="18" charset="0"/>
                            </a:rPr>
                          </m:ctrlPr>
                        </m:radPr>
                        <m:deg/>
                        <m:e>
                          <m:sSup>
                            <m:sSupPr>
                              <m:ctrlPr>
                                <a:rPr lang="en-US" b="0" i="1" smtClean="0">
                                  <a:latin typeface="Cambria Math" panose="02040503050406030204" pitchFamily="18" charset="0"/>
                                </a:rPr>
                              </m:ctrlPr>
                            </m:sSupPr>
                            <m:e>
                              <m:d>
                                <m:dPr>
                                  <m:ctrlPr>
                                    <a:rPr lang="is-IS" b="0" i="1" smtClean="0">
                                      <a:latin typeface="Cambria Math" panose="02040503050406030204" pitchFamily="18" charset="0"/>
                                    </a:rPr>
                                  </m:ctrlPr>
                                </m:dPr>
                                <m:e>
                                  <m:f>
                                    <m:fPr>
                                      <m:ctrlPr>
                                        <a:rPr lang="bg-BG"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charset="0"/>
                                            </a:rPr>
                                            <m:t>𝑑</m:t>
                                          </m:r>
                                        </m:e>
                                        <m:sub>
                                          <m:r>
                                            <a:rPr lang="en-US" b="0" i="1" smtClean="0">
                                              <a:latin typeface="Cambria Math" charset="0"/>
                                            </a:rPr>
                                            <m:t>𝑐</m:t>
                                          </m:r>
                                        </m:sub>
                                      </m:sSub>
                                    </m:num>
                                    <m:den>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𝑐</m:t>
                                          </m:r>
                                        </m:sub>
                                      </m:sSub>
                                    </m:den>
                                  </m:f>
                                </m:e>
                              </m:d>
                            </m:e>
                            <m:sup>
                              <m:r>
                                <a:rPr lang="en-US" b="0" i="1" smtClean="0">
                                  <a:latin typeface="Cambria Math" charset="0"/>
                                </a:rPr>
                                <m:t>2</m:t>
                              </m:r>
                            </m:sup>
                          </m:sSup>
                          <m:r>
                            <m:rPr>
                              <m:nor/>
                            </m:rPr>
                            <a:rPr lang="pt-BR" dirty="0"/>
                            <m:t>+</m:t>
                          </m:r>
                          <m:sSup>
                            <m:sSupPr>
                              <m:ctrlPr>
                                <a:rPr lang="en-US" i="1">
                                  <a:latin typeface="Cambria Math" panose="02040503050406030204" pitchFamily="18" charset="0"/>
                                </a:rPr>
                              </m:ctrlPr>
                            </m:sSupPr>
                            <m:e>
                              <m:d>
                                <m:dPr>
                                  <m:ctrlPr>
                                    <a:rPr lang="is-IS" i="1">
                                      <a:latin typeface="Cambria Math" panose="02040503050406030204" pitchFamily="18" charset="0"/>
                                    </a:rPr>
                                  </m:ctrlPr>
                                </m:dPr>
                                <m:e>
                                  <m:f>
                                    <m:fPr>
                                      <m:ctrlPr>
                                        <a:rPr lang="bg-BG"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charset="0"/>
                                            </a:rPr>
                                            <m:t>𝑑</m:t>
                                          </m:r>
                                        </m:e>
                                        <m:sub>
                                          <m:r>
                                            <a:rPr lang="en-US" b="0" i="1" smtClean="0">
                                              <a:latin typeface="Cambria Math" charset="0"/>
                                            </a:rPr>
                                            <m:t>𝑠</m:t>
                                          </m:r>
                                        </m:sub>
                                      </m:sSub>
                                    </m:num>
                                    <m:den>
                                      <m:sSub>
                                        <m:sSubPr>
                                          <m:ctrlPr>
                                            <a:rPr lang="en-US" i="1">
                                              <a:latin typeface="Cambria Math" panose="02040503050406030204" pitchFamily="18" charset="0"/>
                                            </a:rPr>
                                          </m:ctrlPr>
                                        </m:sSubPr>
                                        <m:e>
                                          <m:r>
                                            <a:rPr lang="en-US" i="1">
                                              <a:latin typeface="Cambria Math" charset="0"/>
                                            </a:rPr>
                                            <m:t>𝑚</m:t>
                                          </m:r>
                                        </m:e>
                                        <m:sub>
                                          <m:r>
                                            <a:rPr lang="en-US" b="0" i="1" smtClean="0">
                                              <a:latin typeface="Cambria Math" charset="0"/>
                                            </a:rPr>
                                            <m:t>𝑠</m:t>
                                          </m:r>
                                        </m:sub>
                                      </m:sSub>
                                    </m:den>
                                  </m:f>
                                </m:e>
                              </m:d>
                            </m:e>
                            <m:sup>
                              <m:r>
                                <a:rPr lang="en-US" i="1">
                                  <a:latin typeface="Cambria Math" charset="0"/>
                                </a:rPr>
                                <m:t>2</m:t>
                              </m:r>
                            </m:sup>
                          </m:sSup>
                        </m:e>
                      </m:rad>
                    </m:oMath>
                  </m:oMathPara>
                </a14:m>
                <a:endParaRPr lang="pt-BR" dirty="0"/>
              </a:p>
            </p:txBody>
          </p:sp>
        </mc:Choice>
        <mc:Fallback xmlns="">
          <p:sp>
            <p:nvSpPr>
              <p:cNvPr id="7" name="TextBox 6"/>
              <p:cNvSpPr txBox="1">
                <a:spLocks noRot="1" noChangeAspect="1" noMove="1" noResize="1" noEditPoints="1" noAdjustHandles="1" noChangeArrowheads="1" noChangeShapeType="1" noTextEdit="1"/>
              </p:cNvSpPr>
              <p:nvPr/>
            </p:nvSpPr>
            <p:spPr>
              <a:xfrm>
                <a:off x="890637" y="4353619"/>
                <a:ext cx="3816117" cy="818366"/>
              </a:xfrm>
              <a:prstGeom prst="rect">
                <a:avLst/>
              </a:prstGeom>
              <a:blipFill rotWithShape="0">
                <a:blip r:embed="rId4"/>
                <a:stretch>
                  <a:fillRect b="-1493"/>
                </a:stretch>
              </a:blipFill>
            </p:spPr>
            <p:txBody>
              <a:bodyPr/>
              <a:lstStyle/>
              <a:p>
                <a:r>
                  <a:rPr lang="pt-BR">
                    <a:noFill/>
                  </a:rPr>
                  <a:t> </a:t>
                </a:r>
              </a:p>
            </p:txBody>
          </p:sp>
        </mc:Fallback>
      </mc:AlternateContent>
      <p:sp>
        <p:nvSpPr>
          <p:cNvPr id="8" name="Content Placeholder 3"/>
          <p:cNvSpPr txBox="1">
            <a:spLocks/>
          </p:cNvSpPr>
          <p:nvPr/>
        </p:nvSpPr>
        <p:spPr bwMode="auto">
          <a:xfrm>
            <a:off x="1699159" y="5304777"/>
            <a:ext cx="7281212" cy="1225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spcBef>
                <a:spcPct val="0"/>
              </a:spcBef>
              <a:buFontTx/>
              <a:buNone/>
            </a:pPr>
            <a:r>
              <a:rPr lang="en-US" sz="1800" kern="0" dirty="0" err="1"/>
              <a:t>onde</a:t>
            </a:r>
            <a:r>
              <a:rPr lang="en-US" sz="1800" i="1" kern="0" dirty="0">
                <a:latin typeface="Times New Roman" charset="0"/>
                <a:ea typeface="Times New Roman" charset="0"/>
                <a:cs typeface="Times New Roman" charset="0"/>
              </a:rPr>
              <a:t> m</a:t>
            </a:r>
            <a:r>
              <a:rPr lang="en-US" sz="1800" i="1" kern="0" baseline="-25000" dirty="0">
                <a:latin typeface="Times New Roman" charset="0"/>
                <a:ea typeface="Times New Roman" charset="0"/>
                <a:cs typeface="Times New Roman" charset="0"/>
              </a:rPr>
              <a:t>c</a:t>
            </a:r>
            <a:r>
              <a:rPr lang="en-US" sz="1800" i="1" kern="0" dirty="0">
                <a:latin typeface="Times New Roman" charset="0"/>
                <a:ea typeface="Times New Roman" charset="0"/>
                <a:cs typeface="Times New Roman" charset="0"/>
              </a:rPr>
              <a:t> </a:t>
            </a:r>
            <a:r>
              <a:rPr lang="en-US" sz="1800" kern="0" dirty="0"/>
              <a:t>e </a:t>
            </a:r>
            <a:r>
              <a:rPr lang="en-US" sz="1800" i="1" kern="0" dirty="0" err="1">
                <a:latin typeface="Times New Roman" charset="0"/>
                <a:ea typeface="Times New Roman" charset="0"/>
                <a:cs typeface="Times New Roman" charset="0"/>
              </a:rPr>
              <a:t>m</a:t>
            </a:r>
            <a:r>
              <a:rPr lang="en-US" sz="1800" i="1" kern="0" baseline="-25000" dirty="0" err="1">
                <a:latin typeface="Times New Roman" charset="0"/>
                <a:ea typeface="Times New Roman" charset="0"/>
                <a:cs typeface="Times New Roman" charset="0"/>
              </a:rPr>
              <a:t>s</a:t>
            </a:r>
            <a:r>
              <a:rPr lang="en-US" sz="1800" kern="0" baseline="-25000" dirty="0"/>
              <a:t> </a:t>
            </a:r>
            <a:r>
              <a:rPr lang="en-US" sz="1800" kern="0" dirty="0" err="1"/>
              <a:t>são</a:t>
            </a:r>
            <a:r>
              <a:rPr lang="en-US" sz="1800" kern="0" dirty="0"/>
              <a:t> as </a:t>
            </a:r>
            <a:r>
              <a:rPr lang="en-US" sz="1800" kern="0" dirty="0" err="1"/>
              <a:t>máximas</a:t>
            </a:r>
            <a:r>
              <a:rPr lang="en-US" sz="1800" kern="0" dirty="0"/>
              <a:t> </a:t>
            </a:r>
            <a:r>
              <a:rPr lang="en-US" sz="1800" kern="0" dirty="0" err="1"/>
              <a:t>distâncias</a:t>
            </a:r>
            <a:r>
              <a:rPr lang="en-US" sz="1800" kern="0" dirty="0"/>
              <a:t> </a:t>
            </a:r>
            <a:r>
              <a:rPr lang="en-US" sz="1800" kern="0" dirty="0" err="1"/>
              <a:t>esparadas</a:t>
            </a:r>
            <a:r>
              <a:rPr lang="en-US" sz="1800" kern="0" dirty="0"/>
              <a:t> no </a:t>
            </a:r>
            <a:r>
              <a:rPr lang="en-US" sz="1800" kern="0" dirty="0" err="1"/>
              <a:t>superpixel</a:t>
            </a:r>
            <a:r>
              <a:rPr lang="en-US" sz="1800" kern="0" dirty="0"/>
              <a:t>. </a:t>
            </a:r>
            <a:r>
              <a:rPr lang="en-US" sz="1800" kern="0" dirty="0" err="1"/>
              <a:t>Opções</a:t>
            </a:r>
            <a:r>
              <a:rPr lang="en-US" sz="1800" kern="0" dirty="0"/>
              <a:t>:</a:t>
            </a:r>
          </a:p>
          <a:p>
            <a:pPr marL="457200" indent="-457200" eaLnBrk="1" hangingPunct="1">
              <a:spcBef>
                <a:spcPct val="0"/>
              </a:spcBef>
              <a:buFont typeface="+mj-lt"/>
              <a:buAutoNum type="arabicPeriod"/>
            </a:pPr>
            <a:r>
              <a:rPr lang="en-US" sz="1800" kern="0" dirty="0"/>
              <a:t> </a:t>
            </a:r>
            <a:r>
              <a:rPr lang="en-US" sz="1800" kern="0" dirty="0" err="1"/>
              <a:t>constantes</a:t>
            </a:r>
            <a:r>
              <a:rPr lang="en-US" sz="1800" kern="0" dirty="0"/>
              <a:t>: </a:t>
            </a:r>
            <a:r>
              <a:rPr lang="en-US" sz="1800" i="1" kern="0" dirty="0" err="1">
                <a:latin typeface="Times New Roman" charset="0"/>
                <a:ea typeface="Times New Roman" charset="0"/>
                <a:cs typeface="Times New Roman" charset="0"/>
              </a:rPr>
              <a:t>m</a:t>
            </a:r>
            <a:r>
              <a:rPr lang="en-US" sz="1800" i="1" kern="0" baseline="-25000" dirty="0" err="1">
                <a:latin typeface="Times New Roman" charset="0"/>
                <a:ea typeface="Times New Roman" charset="0"/>
                <a:cs typeface="Times New Roman" charset="0"/>
              </a:rPr>
              <a:t>s</a:t>
            </a:r>
            <a:r>
              <a:rPr lang="en-US" sz="1800" i="1" kern="0" dirty="0">
                <a:latin typeface="Times New Roman" charset="0"/>
                <a:ea typeface="Times New Roman" charset="0"/>
                <a:cs typeface="Times New Roman" charset="0"/>
              </a:rPr>
              <a:t>=s </a:t>
            </a:r>
            <a:r>
              <a:rPr lang="en-US" sz="1800" i="1" kern="0" dirty="0">
                <a:latin typeface="+mj-lt"/>
                <a:ea typeface="Times New Roman" charset="0"/>
                <a:cs typeface="Times New Roman" charset="0"/>
              </a:rPr>
              <a:t>e</a:t>
            </a:r>
            <a:r>
              <a:rPr lang="en-US" sz="1800" i="1" kern="0" dirty="0">
                <a:latin typeface="Times New Roman" charset="0"/>
                <a:ea typeface="Times New Roman" charset="0"/>
                <a:cs typeface="Times New Roman" charset="0"/>
              </a:rPr>
              <a:t> m</a:t>
            </a:r>
            <a:r>
              <a:rPr lang="en-US" sz="1800" i="1" kern="0" baseline="-25000" dirty="0">
                <a:latin typeface="Times New Roman" charset="0"/>
                <a:ea typeface="Times New Roman" charset="0"/>
                <a:cs typeface="Times New Roman" charset="0"/>
              </a:rPr>
              <a:t>c </a:t>
            </a:r>
            <a:r>
              <a:rPr lang="en-US" sz="1800" i="1" kern="0" dirty="0" err="1">
                <a:latin typeface="+mj-lt"/>
                <a:ea typeface="Times New Roman" charset="0"/>
                <a:cs typeface="Times New Roman" charset="0"/>
              </a:rPr>
              <a:t>é</a:t>
            </a:r>
            <a:r>
              <a:rPr lang="en-US" sz="1800" i="1" kern="0" dirty="0">
                <a:latin typeface="+mj-lt"/>
                <a:ea typeface="Times New Roman" charset="0"/>
                <a:cs typeface="Times New Roman" charset="0"/>
              </a:rPr>
              <a:t> </a:t>
            </a:r>
            <a:r>
              <a:rPr lang="en-US" sz="1800" i="1" kern="0" dirty="0" err="1">
                <a:latin typeface="+mj-lt"/>
                <a:ea typeface="Times New Roman" charset="0"/>
                <a:cs typeface="Times New Roman" charset="0"/>
              </a:rPr>
              <a:t>parâmetro</a:t>
            </a:r>
            <a:r>
              <a:rPr lang="en-US" sz="1800" i="1" kern="0" dirty="0">
                <a:latin typeface="+mj-lt"/>
                <a:ea typeface="Times New Roman" charset="0"/>
                <a:cs typeface="Times New Roman" charset="0"/>
              </a:rPr>
              <a:t> de entrada.</a:t>
            </a:r>
          </a:p>
          <a:p>
            <a:pPr marL="457200" indent="-457200" eaLnBrk="1" hangingPunct="1">
              <a:spcBef>
                <a:spcPct val="0"/>
              </a:spcBef>
              <a:buFont typeface="+mj-lt"/>
              <a:buAutoNum type="arabicPeriod"/>
            </a:pPr>
            <a:r>
              <a:rPr lang="en-US" sz="1800" kern="0" dirty="0" err="1"/>
              <a:t>adaptativos</a:t>
            </a:r>
            <a:r>
              <a:rPr lang="en-US" sz="1800" kern="0" dirty="0"/>
              <a:t>: </a:t>
            </a:r>
            <a:r>
              <a:rPr lang="en-US" sz="1800" i="1" kern="0" dirty="0" err="1">
                <a:latin typeface="Times New Roman" charset="0"/>
                <a:ea typeface="Times New Roman" charset="0"/>
                <a:cs typeface="Times New Roman" charset="0"/>
              </a:rPr>
              <a:t>m</a:t>
            </a:r>
            <a:r>
              <a:rPr lang="en-US" sz="1800" i="1" kern="0" baseline="-25000" dirty="0" err="1">
                <a:latin typeface="Times New Roman" charset="0"/>
                <a:ea typeface="Times New Roman" charset="0"/>
                <a:cs typeface="Times New Roman" charset="0"/>
              </a:rPr>
              <a:t>s</a:t>
            </a:r>
            <a:r>
              <a:rPr lang="en-US" sz="1800" i="1" kern="0" baseline="-25000" dirty="0">
                <a:latin typeface="Times New Roman" charset="0"/>
                <a:ea typeface="Times New Roman" charset="0"/>
                <a:cs typeface="Times New Roman" charset="0"/>
              </a:rPr>
              <a:t> </a:t>
            </a:r>
            <a:r>
              <a:rPr lang="en-US" sz="1800" i="1" kern="0" dirty="0">
                <a:ea typeface="Times New Roman" charset="0"/>
                <a:cs typeface="Times New Roman" charset="0"/>
              </a:rPr>
              <a:t>e</a:t>
            </a:r>
            <a:r>
              <a:rPr lang="en-US" sz="1800" i="1" kern="0" dirty="0">
                <a:latin typeface="Times New Roman" charset="0"/>
                <a:ea typeface="Times New Roman" charset="0"/>
                <a:cs typeface="Times New Roman" charset="0"/>
              </a:rPr>
              <a:t> m</a:t>
            </a:r>
            <a:r>
              <a:rPr lang="en-US" sz="1800" i="1" kern="0" baseline="-25000" dirty="0">
                <a:latin typeface="Times New Roman" charset="0"/>
                <a:ea typeface="Times New Roman" charset="0"/>
                <a:cs typeface="Times New Roman" charset="0"/>
              </a:rPr>
              <a:t>c </a:t>
            </a:r>
            <a:r>
              <a:rPr lang="en-US" sz="1800" i="1" kern="0" dirty="0" err="1">
                <a:ea typeface="Times New Roman" charset="0"/>
                <a:cs typeface="Times New Roman" charset="0"/>
              </a:rPr>
              <a:t>são</a:t>
            </a:r>
            <a:r>
              <a:rPr lang="en-US" sz="1800" i="1" kern="0" dirty="0">
                <a:ea typeface="Times New Roman" charset="0"/>
                <a:cs typeface="Times New Roman" charset="0"/>
              </a:rPr>
              <a:t> </a:t>
            </a:r>
            <a:r>
              <a:rPr lang="en-US" sz="1800" i="1" kern="0" dirty="0" err="1">
                <a:ea typeface="Times New Roman" charset="0"/>
                <a:cs typeface="Times New Roman" charset="0"/>
              </a:rPr>
              <a:t>calculados</a:t>
            </a:r>
            <a:r>
              <a:rPr lang="en-US" sz="1800" i="1" kern="0" dirty="0">
                <a:ea typeface="Times New Roman" charset="0"/>
                <a:cs typeface="Times New Roman" charset="0"/>
              </a:rPr>
              <a:t> a </a:t>
            </a:r>
            <a:r>
              <a:rPr lang="en-US" sz="1800" i="1" kern="0" dirty="0" err="1">
                <a:ea typeface="Times New Roman" charset="0"/>
                <a:cs typeface="Times New Roman" charset="0"/>
              </a:rPr>
              <a:t>partir</a:t>
            </a:r>
            <a:r>
              <a:rPr lang="en-US" sz="1800" i="1" kern="0" dirty="0">
                <a:ea typeface="Times New Roman" charset="0"/>
                <a:cs typeface="Times New Roman" charset="0"/>
              </a:rPr>
              <a:t> da </a:t>
            </a:r>
            <a:r>
              <a:rPr lang="en-US" sz="1800" i="1" kern="0" dirty="0" err="1">
                <a:ea typeface="Times New Roman" charset="0"/>
                <a:cs typeface="Times New Roman" charset="0"/>
              </a:rPr>
              <a:t>última</a:t>
            </a:r>
            <a:r>
              <a:rPr lang="en-US" sz="1800" i="1" kern="0" dirty="0">
                <a:ea typeface="Times New Roman" charset="0"/>
                <a:cs typeface="Times New Roman" charset="0"/>
              </a:rPr>
              <a:t> </a:t>
            </a:r>
            <a:r>
              <a:rPr lang="en-US" sz="1800" i="1" kern="0" dirty="0" err="1">
                <a:ea typeface="Times New Roman" charset="0"/>
                <a:cs typeface="Times New Roman" charset="0"/>
              </a:rPr>
              <a:t>iteração</a:t>
            </a:r>
            <a:r>
              <a:rPr lang="en-US" sz="1800" i="1" kern="0" dirty="0">
                <a:ea typeface="Times New Roman" charset="0"/>
                <a:cs typeface="Times New Roman" charset="0"/>
              </a:rPr>
              <a:t>.</a:t>
            </a:r>
          </a:p>
          <a:p>
            <a:pPr marL="457200" indent="-457200" eaLnBrk="1" hangingPunct="1">
              <a:spcBef>
                <a:spcPct val="0"/>
              </a:spcBef>
              <a:buFont typeface="+mj-lt"/>
              <a:buAutoNum type="arabicPeriod"/>
            </a:pPr>
            <a:endParaRPr lang="en-US" sz="1800" kern="0" dirty="0">
              <a:latin typeface="+mj-lt"/>
            </a:endParaRPr>
          </a:p>
          <a:p>
            <a:pPr marL="0" indent="0" eaLnBrk="1" hangingPunct="1">
              <a:spcBef>
                <a:spcPct val="0"/>
              </a:spcBef>
              <a:buFontTx/>
              <a:buNone/>
            </a:pPr>
            <a:endParaRPr lang="en-US" sz="1800" kern="0" dirty="0">
              <a:solidFill>
                <a:srgbClr val="000000"/>
              </a:solidFill>
              <a:latin typeface="Arial" charset="0"/>
            </a:endParaRPr>
          </a:p>
          <a:p>
            <a:pPr marL="0" indent="0" eaLnBrk="1" hangingPunct="1">
              <a:spcBef>
                <a:spcPct val="0"/>
              </a:spcBef>
              <a:buFontTx/>
              <a:buNone/>
            </a:pPr>
            <a:endParaRPr lang="pt-BR" sz="2000" kern="1200" dirty="0">
              <a:solidFill>
                <a:srgbClr val="000000"/>
              </a:solidFill>
              <a:latin typeface="Arial" charset="0"/>
            </a:endParaRPr>
          </a:p>
          <a:p>
            <a:endParaRPr lang="pt-BR" sz="1800" kern="0" dirty="0"/>
          </a:p>
        </p:txBody>
      </p:sp>
    </p:spTree>
    <p:extLst>
      <p:ext uri="{BB962C8B-B14F-4D97-AF65-F5344CB8AC3E}">
        <p14:creationId xmlns:p14="http://schemas.microsoft.com/office/powerpoint/2010/main" val="18423673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541338" y="381000"/>
            <a:ext cx="8382001" cy="1143000"/>
          </a:xfrm>
        </p:spPr>
        <p:txBody>
          <a:bodyPr/>
          <a:lstStyle/>
          <a:p>
            <a:pPr eaLnBrk="1" hangingPunct="1">
              <a:defRPr/>
            </a:pPr>
            <a:r>
              <a:rPr lang="en-US"/>
              <a:t>Tomografia Computadorizada (TC)</a:t>
            </a:r>
          </a:p>
        </p:txBody>
      </p:sp>
      <p:pic>
        <p:nvPicPr>
          <p:cNvPr id="21507" name="Picture 3" descr="D:\My Documents\TECGRAF\IMAGENS\medicas\TC.gif">
            <a:hlinkClick r:id="rId2" action="ppaction://program"/>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663" y="2438400"/>
            <a:ext cx="4027487"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4"/>
          <p:cNvSpPr txBox="1">
            <a:spLocks noChangeArrowheads="1"/>
          </p:cNvSpPr>
          <p:nvPr/>
        </p:nvSpPr>
        <p:spPr bwMode="auto">
          <a:xfrm>
            <a:off x="7281863" y="1981200"/>
            <a:ext cx="1550987"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i="1">
                <a:solidFill>
                  <a:schemeClr val="tx1"/>
                </a:solidFill>
                <a:latin typeface="Times New Roman" panose="02020603050405020304" pitchFamily="18" charset="0"/>
              </a:defRPr>
            </a:lvl1pPr>
            <a:lvl2pPr marL="742950" indent="-285750">
              <a:defRPr sz="2000" i="1">
                <a:solidFill>
                  <a:schemeClr val="tx1"/>
                </a:solidFill>
                <a:latin typeface="Times New Roman" panose="02020603050405020304" pitchFamily="18" charset="0"/>
              </a:defRPr>
            </a:lvl2pPr>
            <a:lvl3pPr marL="1143000" indent="-228600">
              <a:defRPr sz="2000" i="1">
                <a:solidFill>
                  <a:schemeClr val="tx1"/>
                </a:solidFill>
                <a:latin typeface="Times New Roman" panose="02020603050405020304" pitchFamily="18" charset="0"/>
              </a:defRPr>
            </a:lvl3pPr>
            <a:lvl4pPr marL="1600200" indent="-228600">
              <a:defRPr sz="2000" i="1">
                <a:solidFill>
                  <a:schemeClr val="tx1"/>
                </a:solidFill>
                <a:latin typeface="Times New Roman" panose="02020603050405020304" pitchFamily="18" charset="0"/>
              </a:defRPr>
            </a:lvl4pPr>
            <a:lvl5pPr marL="2057400" indent="-228600">
              <a:defRPr sz="20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i="1">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Receptores</a:t>
            </a:r>
          </a:p>
        </p:txBody>
      </p:sp>
      <p:sp>
        <p:nvSpPr>
          <p:cNvPr id="21509" name="Text Box 5"/>
          <p:cNvSpPr txBox="1">
            <a:spLocks noChangeArrowheads="1"/>
          </p:cNvSpPr>
          <p:nvPr/>
        </p:nvSpPr>
        <p:spPr bwMode="auto">
          <a:xfrm>
            <a:off x="4386263" y="5943600"/>
            <a:ext cx="10652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i="1">
                <a:solidFill>
                  <a:schemeClr val="tx1"/>
                </a:solidFill>
                <a:latin typeface="Times New Roman" panose="02020603050405020304" pitchFamily="18" charset="0"/>
              </a:defRPr>
            </a:lvl1pPr>
            <a:lvl2pPr marL="742950" indent="-285750">
              <a:defRPr sz="2000" i="1">
                <a:solidFill>
                  <a:schemeClr val="tx1"/>
                </a:solidFill>
                <a:latin typeface="Times New Roman" panose="02020603050405020304" pitchFamily="18" charset="0"/>
              </a:defRPr>
            </a:lvl2pPr>
            <a:lvl3pPr marL="1143000" indent="-228600">
              <a:defRPr sz="2000" i="1">
                <a:solidFill>
                  <a:schemeClr val="tx1"/>
                </a:solidFill>
                <a:latin typeface="Times New Roman" panose="02020603050405020304" pitchFamily="18" charset="0"/>
              </a:defRPr>
            </a:lvl3pPr>
            <a:lvl4pPr marL="1600200" indent="-228600">
              <a:defRPr sz="2000" i="1">
                <a:solidFill>
                  <a:schemeClr val="tx1"/>
                </a:solidFill>
                <a:latin typeface="Times New Roman" panose="02020603050405020304" pitchFamily="18" charset="0"/>
              </a:defRPr>
            </a:lvl4pPr>
            <a:lvl5pPr marL="2057400" indent="-228600">
              <a:defRPr sz="20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i="1">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Raio X</a:t>
            </a:r>
          </a:p>
        </p:txBody>
      </p:sp>
      <p:pic>
        <p:nvPicPr>
          <p:cNvPr id="21510" name="Picture 6" descr="D:\My Documents\TECGRAF\IMAGENS\medicas\tcaparelho.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8" y="1981200"/>
            <a:ext cx="3370262"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1240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366" name="Group 14">
            <a:extLst>
              <a:ext uri="{FF2B5EF4-FFF2-40B4-BE49-F238E27FC236}">
                <a16:creationId xmlns:a16="http://schemas.microsoft.com/office/drawing/2014/main" id="{51CF0474-B06E-6D40-A060-AC8C78E15E93}"/>
              </a:ext>
            </a:extLst>
          </p:cNvPr>
          <p:cNvGrpSpPr>
            <a:grpSpLocks/>
          </p:cNvGrpSpPr>
          <p:nvPr/>
        </p:nvGrpSpPr>
        <p:grpSpPr bwMode="auto">
          <a:xfrm>
            <a:off x="762000" y="1203325"/>
            <a:ext cx="7467600" cy="5121275"/>
            <a:chOff x="1008" y="720"/>
            <a:chExt cx="4704" cy="3226"/>
          </a:xfrm>
        </p:grpSpPr>
        <p:sp>
          <p:nvSpPr>
            <p:cNvPr id="100367" name="Line 15">
              <a:extLst>
                <a:ext uri="{FF2B5EF4-FFF2-40B4-BE49-F238E27FC236}">
                  <a16:creationId xmlns:a16="http://schemas.microsoft.com/office/drawing/2014/main" id="{A68F3F6F-8038-EA4B-8803-17B725D0C8B7}"/>
                </a:ext>
              </a:extLst>
            </p:cNvPr>
            <p:cNvSpPr>
              <a:spLocks noChangeShapeType="1"/>
            </p:cNvSpPr>
            <p:nvPr/>
          </p:nvSpPr>
          <p:spPr bwMode="auto">
            <a:xfrm>
              <a:off x="1296" y="2208"/>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68" name="Line 16">
              <a:extLst>
                <a:ext uri="{FF2B5EF4-FFF2-40B4-BE49-F238E27FC236}">
                  <a16:creationId xmlns:a16="http://schemas.microsoft.com/office/drawing/2014/main" id="{999B18BE-3A67-224D-ACD6-AE19E9E7DA74}"/>
                </a:ext>
              </a:extLst>
            </p:cNvPr>
            <p:cNvSpPr>
              <a:spLocks noChangeShapeType="1"/>
            </p:cNvSpPr>
            <p:nvPr/>
          </p:nvSpPr>
          <p:spPr bwMode="auto">
            <a:xfrm>
              <a:off x="1296" y="2736"/>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69" name="Line 17">
              <a:extLst>
                <a:ext uri="{FF2B5EF4-FFF2-40B4-BE49-F238E27FC236}">
                  <a16:creationId xmlns:a16="http://schemas.microsoft.com/office/drawing/2014/main" id="{569C62D9-BF6E-E246-AEED-F70545313748}"/>
                </a:ext>
              </a:extLst>
            </p:cNvPr>
            <p:cNvSpPr>
              <a:spLocks noChangeShapeType="1"/>
            </p:cNvSpPr>
            <p:nvPr/>
          </p:nvSpPr>
          <p:spPr bwMode="auto">
            <a:xfrm>
              <a:off x="1296" y="3264"/>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0" name="Line 18">
              <a:extLst>
                <a:ext uri="{FF2B5EF4-FFF2-40B4-BE49-F238E27FC236}">
                  <a16:creationId xmlns:a16="http://schemas.microsoft.com/office/drawing/2014/main" id="{A99E959D-892D-814B-9E72-A2E339A0629B}"/>
                </a:ext>
              </a:extLst>
            </p:cNvPr>
            <p:cNvSpPr>
              <a:spLocks noChangeShapeType="1"/>
            </p:cNvSpPr>
            <p:nvPr/>
          </p:nvSpPr>
          <p:spPr bwMode="auto">
            <a:xfrm>
              <a:off x="1296" y="3696"/>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1" name="Line 19">
              <a:extLst>
                <a:ext uri="{FF2B5EF4-FFF2-40B4-BE49-F238E27FC236}">
                  <a16:creationId xmlns:a16="http://schemas.microsoft.com/office/drawing/2014/main" id="{CF602A88-C8E2-4F47-8E44-AA72509CF35C}"/>
                </a:ext>
              </a:extLst>
            </p:cNvPr>
            <p:cNvSpPr>
              <a:spLocks noChangeShapeType="1"/>
            </p:cNvSpPr>
            <p:nvPr/>
          </p:nvSpPr>
          <p:spPr bwMode="auto">
            <a:xfrm>
              <a:off x="1296" y="3936"/>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2" name="Line 20">
              <a:extLst>
                <a:ext uri="{FF2B5EF4-FFF2-40B4-BE49-F238E27FC236}">
                  <a16:creationId xmlns:a16="http://schemas.microsoft.com/office/drawing/2014/main" id="{77D3C17E-3E5A-2449-9548-E506E682B206}"/>
                </a:ext>
              </a:extLst>
            </p:cNvPr>
            <p:cNvSpPr>
              <a:spLocks noChangeShapeType="1"/>
            </p:cNvSpPr>
            <p:nvPr/>
          </p:nvSpPr>
          <p:spPr bwMode="auto">
            <a:xfrm flipV="1">
              <a:off x="4656" y="1776"/>
              <a:ext cx="0" cy="2160"/>
            </a:xfrm>
            <a:prstGeom prst="line">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3" name="Line 21">
              <a:extLst>
                <a:ext uri="{FF2B5EF4-FFF2-40B4-BE49-F238E27FC236}">
                  <a16:creationId xmlns:a16="http://schemas.microsoft.com/office/drawing/2014/main" id="{83D7DFEF-E885-6D45-98B4-7569B8F314D6}"/>
                </a:ext>
              </a:extLst>
            </p:cNvPr>
            <p:cNvSpPr>
              <a:spLocks noChangeShapeType="1"/>
            </p:cNvSpPr>
            <p:nvPr/>
          </p:nvSpPr>
          <p:spPr bwMode="auto">
            <a:xfrm>
              <a:off x="4608" y="39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4" name="Line 22">
              <a:extLst>
                <a:ext uri="{FF2B5EF4-FFF2-40B4-BE49-F238E27FC236}">
                  <a16:creationId xmlns:a16="http://schemas.microsoft.com/office/drawing/2014/main" id="{47562039-80FB-A04A-A3CF-DA4AE70EF4DB}"/>
                </a:ext>
              </a:extLst>
            </p:cNvPr>
            <p:cNvSpPr>
              <a:spLocks noChangeShapeType="1"/>
            </p:cNvSpPr>
            <p:nvPr/>
          </p:nvSpPr>
          <p:spPr bwMode="auto">
            <a:xfrm>
              <a:off x="4608" y="369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5" name="Line 23">
              <a:extLst>
                <a:ext uri="{FF2B5EF4-FFF2-40B4-BE49-F238E27FC236}">
                  <a16:creationId xmlns:a16="http://schemas.microsoft.com/office/drawing/2014/main" id="{29859FB5-E8D6-EE41-81E9-113502D2FD35}"/>
                </a:ext>
              </a:extLst>
            </p:cNvPr>
            <p:cNvSpPr>
              <a:spLocks noChangeShapeType="1"/>
            </p:cNvSpPr>
            <p:nvPr/>
          </p:nvSpPr>
          <p:spPr bwMode="auto">
            <a:xfrm>
              <a:off x="4608" y="326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6" name="Line 24">
              <a:extLst>
                <a:ext uri="{FF2B5EF4-FFF2-40B4-BE49-F238E27FC236}">
                  <a16:creationId xmlns:a16="http://schemas.microsoft.com/office/drawing/2014/main" id="{C5E49C01-1C10-394B-B9B1-A75D91E88C67}"/>
                </a:ext>
              </a:extLst>
            </p:cNvPr>
            <p:cNvSpPr>
              <a:spLocks noChangeShapeType="1"/>
            </p:cNvSpPr>
            <p:nvPr/>
          </p:nvSpPr>
          <p:spPr bwMode="auto">
            <a:xfrm>
              <a:off x="4608" y="27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7" name="Line 25">
              <a:extLst>
                <a:ext uri="{FF2B5EF4-FFF2-40B4-BE49-F238E27FC236}">
                  <a16:creationId xmlns:a16="http://schemas.microsoft.com/office/drawing/2014/main" id="{340DD278-C3E2-DA4D-8FCE-4290239E716E}"/>
                </a:ext>
              </a:extLst>
            </p:cNvPr>
            <p:cNvSpPr>
              <a:spLocks noChangeShapeType="1"/>
            </p:cNvSpPr>
            <p:nvPr/>
          </p:nvSpPr>
          <p:spPr bwMode="auto">
            <a:xfrm>
              <a:off x="4608" y="2208"/>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78" name="Text Box 26">
              <a:extLst>
                <a:ext uri="{FF2B5EF4-FFF2-40B4-BE49-F238E27FC236}">
                  <a16:creationId xmlns:a16="http://schemas.microsoft.com/office/drawing/2014/main" id="{33AF58AC-9918-4040-B7AA-C72AD259085D}"/>
                </a:ext>
              </a:extLst>
            </p:cNvPr>
            <p:cNvSpPr txBox="1">
              <a:spLocks noChangeArrowheads="1"/>
            </p:cNvSpPr>
            <p:nvPr/>
          </p:nvSpPr>
          <p:spPr bwMode="auto">
            <a:xfrm>
              <a:off x="4092" y="1536"/>
              <a:ext cx="110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Cor</a:t>
              </a:r>
            </a:p>
          </p:txBody>
        </p:sp>
        <p:sp>
          <p:nvSpPr>
            <p:cNvPr id="100379" name="Rectangle 27">
              <a:extLst>
                <a:ext uri="{FF2B5EF4-FFF2-40B4-BE49-F238E27FC236}">
                  <a16:creationId xmlns:a16="http://schemas.microsoft.com/office/drawing/2014/main" id="{DA1BBF78-2159-9F46-94D4-61F78D8C0801}"/>
                </a:ext>
              </a:extLst>
            </p:cNvPr>
            <p:cNvSpPr>
              <a:spLocks noChangeArrowheads="1"/>
            </p:cNvSpPr>
            <p:nvPr/>
          </p:nvSpPr>
          <p:spPr bwMode="auto">
            <a:xfrm>
              <a:off x="4752" y="2208"/>
              <a:ext cx="528" cy="528"/>
            </a:xfrm>
            <a:prstGeom prst="rect">
              <a:avLst/>
            </a:prstGeom>
            <a:solidFill>
              <a:srgbClr val="FDFFD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0" name="Rectangle 28">
              <a:extLst>
                <a:ext uri="{FF2B5EF4-FFF2-40B4-BE49-F238E27FC236}">
                  <a16:creationId xmlns:a16="http://schemas.microsoft.com/office/drawing/2014/main" id="{09028583-B8C1-F941-A4FC-40359DF64FF4}"/>
                </a:ext>
              </a:extLst>
            </p:cNvPr>
            <p:cNvSpPr>
              <a:spLocks noChangeArrowheads="1"/>
            </p:cNvSpPr>
            <p:nvPr/>
          </p:nvSpPr>
          <p:spPr bwMode="auto">
            <a:xfrm>
              <a:off x="4752" y="2736"/>
              <a:ext cx="528" cy="528"/>
            </a:xfrm>
            <a:prstGeom prst="rect">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1" name="Rectangle 29">
              <a:extLst>
                <a:ext uri="{FF2B5EF4-FFF2-40B4-BE49-F238E27FC236}">
                  <a16:creationId xmlns:a16="http://schemas.microsoft.com/office/drawing/2014/main" id="{8ABFD862-2AD4-844C-8502-691A9E8F529D}"/>
                </a:ext>
              </a:extLst>
            </p:cNvPr>
            <p:cNvSpPr>
              <a:spLocks noChangeArrowheads="1"/>
            </p:cNvSpPr>
            <p:nvPr/>
          </p:nvSpPr>
          <p:spPr bwMode="auto">
            <a:xfrm>
              <a:off x="4752" y="3504"/>
              <a:ext cx="528" cy="192"/>
            </a:xfrm>
            <a:prstGeom prst="rect">
              <a:avLst/>
            </a:prstGeom>
            <a:solidFill>
              <a:srgbClr val="FFFF6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2" name="Rectangle 30">
              <a:extLst>
                <a:ext uri="{FF2B5EF4-FFF2-40B4-BE49-F238E27FC236}">
                  <a16:creationId xmlns:a16="http://schemas.microsoft.com/office/drawing/2014/main" id="{2861C114-DB98-414E-AB34-267DB6EF0AA4}"/>
                </a:ext>
              </a:extLst>
            </p:cNvPr>
            <p:cNvSpPr>
              <a:spLocks noChangeArrowheads="1"/>
            </p:cNvSpPr>
            <p:nvPr/>
          </p:nvSpPr>
          <p:spPr bwMode="auto">
            <a:xfrm>
              <a:off x="4752" y="3696"/>
              <a:ext cx="528" cy="24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3" name="Line 31">
              <a:extLst>
                <a:ext uri="{FF2B5EF4-FFF2-40B4-BE49-F238E27FC236}">
                  <a16:creationId xmlns:a16="http://schemas.microsoft.com/office/drawing/2014/main" id="{F75F7C14-665A-924A-863C-9F2225CE024A}"/>
                </a:ext>
              </a:extLst>
            </p:cNvPr>
            <p:cNvSpPr>
              <a:spLocks noChangeShapeType="1"/>
            </p:cNvSpPr>
            <p:nvPr/>
          </p:nvSpPr>
          <p:spPr bwMode="auto">
            <a:xfrm>
              <a:off x="1296" y="3504"/>
              <a:ext cx="4416"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4" name="Line 32">
              <a:extLst>
                <a:ext uri="{FF2B5EF4-FFF2-40B4-BE49-F238E27FC236}">
                  <a16:creationId xmlns:a16="http://schemas.microsoft.com/office/drawing/2014/main" id="{9CEFE252-6662-BF43-8354-F430894DB5B3}"/>
                </a:ext>
              </a:extLst>
            </p:cNvPr>
            <p:cNvSpPr>
              <a:spLocks noChangeShapeType="1"/>
            </p:cNvSpPr>
            <p:nvPr/>
          </p:nvSpPr>
          <p:spPr bwMode="auto">
            <a:xfrm>
              <a:off x="4608" y="350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5" name="Line 33">
              <a:extLst>
                <a:ext uri="{FF2B5EF4-FFF2-40B4-BE49-F238E27FC236}">
                  <a16:creationId xmlns:a16="http://schemas.microsoft.com/office/drawing/2014/main" id="{68F4FD9C-4157-DD43-870B-95F5E2B47A51}"/>
                </a:ext>
              </a:extLst>
            </p:cNvPr>
            <p:cNvSpPr>
              <a:spLocks noChangeShapeType="1"/>
            </p:cNvSpPr>
            <p:nvPr/>
          </p:nvSpPr>
          <p:spPr bwMode="auto">
            <a:xfrm flipV="1">
              <a:off x="1560" y="1776"/>
              <a:ext cx="0" cy="2160"/>
            </a:xfrm>
            <a:prstGeom prst="line">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6" name="Line 34">
              <a:extLst>
                <a:ext uri="{FF2B5EF4-FFF2-40B4-BE49-F238E27FC236}">
                  <a16:creationId xmlns:a16="http://schemas.microsoft.com/office/drawing/2014/main" id="{6CC5E9F0-6B66-DA4A-9223-59A3C5A5111A}"/>
                </a:ext>
              </a:extLst>
            </p:cNvPr>
            <p:cNvSpPr>
              <a:spLocks noChangeShapeType="1"/>
            </p:cNvSpPr>
            <p:nvPr/>
          </p:nvSpPr>
          <p:spPr bwMode="auto">
            <a:xfrm>
              <a:off x="1512" y="39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7" name="Line 35">
              <a:extLst>
                <a:ext uri="{FF2B5EF4-FFF2-40B4-BE49-F238E27FC236}">
                  <a16:creationId xmlns:a16="http://schemas.microsoft.com/office/drawing/2014/main" id="{70E89CD5-0229-EC4C-92D8-68FFBE3F0578}"/>
                </a:ext>
              </a:extLst>
            </p:cNvPr>
            <p:cNvSpPr>
              <a:spLocks noChangeShapeType="1"/>
            </p:cNvSpPr>
            <p:nvPr/>
          </p:nvSpPr>
          <p:spPr bwMode="auto">
            <a:xfrm>
              <a:off x="1512" y="369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8" name="Line 36">
              <a:extLst>
                <a:ext uri="{FF2B5EF4-FFF2-40B4-BE49-F238E27FC236}">
                  <a16:creationId xmlns:a16="http://schemas.microsoft.com/office/drawing/2014/main" id="{7ECD04BB-9BFA-B249-9EA2-DD1FFFDFC8C5}"/>
                </a:ext>
              </a:extLst>
            </p:cNvPr>
            <p:cNvSpPr>
              <a:spLocks noChangeShapeType="1"/>
            </p:cNvSpPr>
            <p:nvPr/>
          </p:nvSpPr>
          <p:spPr bwMode="auto">
            <a:xfrm>
              <a:off x="1512" y="326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89" name="Line 37">
              <a:extLst>
                <a:ext uri="{FF2B5EF4-FFF2-40B4-BE49-F238E27FC236}">
                  <a16:creationId xmlns:a16="http://schemas.microsoft.com/office/drawing/2014/main" id="{885F98A4-AD7F-C341-8732-23ABDA05CD63}"/>
                </a:ext>
              </a:extLst>
            </p:cNvPr>
            <p:cNvSpPr>
              <a:spLocks noChangeShapeType="1"/>
            </p:cNvSpPr>
            <p:nvPr/>
          </p:nvSpPr>
          <p:spPr bwMode="auto">
            <a:xfrm>
              <a:off x="1512" y="27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90" name="Line 38">
              <a:extLst>
                <a:ext uri="{FF2B5EF4-FFF2-40B4-BE49-F238E27FC236}">
                  <a16:creationId xmlns:a16="http://schemas.microsoft.com/office/drawing/2014/main" id="{CFF9BBF8-FA1F-9643-8298-425CF54900D5}"/>
                </a:ext>
              </a:extLst>
            </p:cNvPr>
            <p:cNvSpPr>
              <a:spLocks noChangeShapeType="1"/>
            </p:cNvSpPr>
            <p:nvPr/>
          </p:nvSpPr>
          <p:spPr bwMode="auto">
            <a:xfrm>
              <a:off x="1512" y="2208"/>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91" name="Text Box 39">
              <a:extLst>
                <a:ext uri="{FF2B5EF4-FFF2-40B4-BE49-F238E27FC236}">
                  <a16:creationId xmlns:a16="http://schemas.microsoft.com/office/drawing/2014/main" id="{480FBB0D-6F08-1A44-8952-9CFC8CE5C60C}"/>
                </a:ext>
              </a:extLst>
            </p:cNvPr>
            <p:cNvSpPr txBox="1">
              <a:spLocks noChangeArrowheads="1"/>
            </p:cNvSpPr>
            <p:nvPr/>
          </p:nvSpPr>
          <p:spPr bwMode="auto">
            <a:xfrm>
              <a:off x="1008" y="1536"/>
              <a:ext cx="110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Densidade do voxel</a:t>
              </a:r>
              <a:endPar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100392" name="Text Box 40">
              <a:extLst>
                <a:ext uri="{FF2B5EF4-FFF2-40B4-BE49-F238E27FC236}">
                  <a16:creationId xmlns:a16="http://schemas.microsoft.com/office/drawing/2014/main" id="{B5928D8B-D51A-5340-ADA8-6B960A2B8DD4}"/>
                </a:ext>
              </a:extLst>
            </p:cNvPr>
            <p:cNvSpPr txBox="1">
              <a:spLocks noChangeArrowheads="1"/>
            </p:cNvSpPr>
            <p:nvPr/>
          </p:nvSpPr>
          <p:spPr bwMode="auto">
            <a:xfrm>
              <a:off x="1512" y="2352"/>
              <a:ext cx="38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Osso</a:t>
              </a:r>
            </a:p>
          </p:txBody>
        </p:sp>
        <p:sp>
          <p:nvSpPr>
            <p:cNvPr id="100393" name="Text Box 41">
              <a:extLst>
                <a:ext uri="{FF2B5EF4-FFF2-40B4-BE49-F238E27FC236}">
                  <a16:creationId xmlns:a16="http://schemas.microsoft.com/office/drawing/2014/main" id="{E07ECEA7-1367-5247-B06D-AE85F19CA84D}"/>
                </a:ext>
              </a:extLst>
            </p:cNvPr>
            <p:cNvSpPr txBox="1">
              <a:spLocks noChangeArrowheads="1"/>
            </p:cNvSpPr>
            <p:nvPr/>
          </p:nvSpPr>
          <p:spPr bwMode="auto">
            <a:xfrm>
              <a:off x="1512" y="2880"/>
              <a:ext cx="52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Músculo</a:t>
              </a:r>
            </a:p>
          </p:txBody>
        </p:sp>
        <p:sp>
          <p:nvSpPr>
            <p:cNvPr id="100394" name="Text Box 42">
              <a:extLst>
                <a:ext uri="{FF2B5EF4-FFF2-40B4-BE49-F238E27FC236}">
                  <a16:creationId xmlns:a16="http://schemas.microsoft.com/office/drawing/2014/main" id="{D4276F58-D698-204A-8007-A022DE1C0DFF}"/>
                </a:ext>
              </a:extLst>
            </p:cNvPr>
            <p:cNvSpPr txBox="1">
              <a:spLocks noChangeArrowheads="1"/>
            </p:cNvSpPr>
            <p:nvPr/>
          </p:nvSpPr>
          <p:spPr bwMode="auto">
            <a:xfrm>
              <a:off x="1488" y="3504"/>
              <a:ext cx="57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Gordura</a:t>
              </a:r>
            </a:p>
          </p:txBody>
        </p:sp>
        <p:sp>
          <p:nvSpPr>
            <p:cNvPr id="100395" name="Text Box 43">
              <a:extLst>
                <a:ext uri="{FF2B5EF4-FFF2-40B4-BE49-F238E27FC236}">
                  <a16:creationId xmlns:a16="http://schemas.microsoft.com/office/drawing/2014/main" id="{680BA583-C734-0549-839C-6B3692DDEBB5}"/>
                </a:ext>
              </a:extLst>
            </p:cNvPr>
            <p:cNvSpPr txBox="1">
              <a:spLocks noChangeArrowheads="1"/>
            </p:cNvSpPr>
            <p:nvPr/>
          </p:nvSpPr>
          <p:spPr bwMode="auto">
            <a:xfrm>
              <a:off x="1452" y="3696"/>
              <a:ext cx="384"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Ar</a:t>
              </a:r>
            </a:p>
          </p:txBody>
        </p:sp>
        <p:sp>
          <p:nvSpPr>
            <p:cNvPr id="100396" name="Text Box 44">
              <a:extLst>
                <a:ext uri="{FF2B5EF4-FFF2-40B4-BE49-F238E27FC236}">
                  <a16:creationId xmlns:a16="http://schemas.microsoft.com/office/drawing/2014/main" id="{B25041B2-8629-1E4C-8AF8-7DE486D6F3F1}"/>
                </a:ext>
              </a:extLst>
            </p:cNvPr>
            <p:cNvSpPr txBox="1">
              <a:spLocks noChangeArrowheads="1"/>
            </p:cNvSpPr>
            <p:nvPr/>
          </p:nvSpPr>
          <p:spPr bwMode="auto">
            <a:xfrm>
              <a:off x="1416" y="3312"/>
              <a:ext cx="576"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Pele</a:t>
              </a:r>
            </a:p>
          </p:txBody>
        </p:sp>
        <p:sp>
          <p:nvSpPr>
            <p:cNvPr id="100397" name="Line 45">
              <a:extLst>
                <a:ext uri="{FF2B5EF4-FFF2-40B4-BE49-F238E27FC236}">
                  <a16:creationId xmlns:a16="http://schemas.microsoft.com/office/drawing/2014/main" id="{99E3CECD-EC1C-8A43-AE4A-F52876CC46A9}"/>
                </a:ext>
              </a:extLst>
            </p:cNvPr>
            <p:cNvSpPr>
              <a:spLocks noChangeShapeType="1"/>
            </p:cNvSpPr>
            <p:nvPr/>
          </p:nvSpPr>
          <p:spPr bwMode="auto">
            <a:xfrm>
              <a:off x="1512" y="350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98" name="Line 46">
              <a:extLst>
                <a:ext uri="{FF2B5EF4-FFF2-40B4-BE49-F238E27FC236}">
                  <a16:creationId xmlns:a16="http://schemas.microsoft.com/office/drawing/2014/main" id="{806BC5D3-ABF5-7749-9063-7A0DF2C3751F}"/>
                </a:ext>
              </a:extLst>
            </p:cNvPr>
            <p:cNvSpPr>
              <a:spLocks noChangeShapeType="1"/>
            </p:cNvSpPr>
            <p:nvPr/>
          </p:nvSpPr>
          <p:spPr bwMode="auto">
            <a:xfrm flipV="1">
              <a:off x="3684" y="1776"/>
              <a:ext cx="0" cy="2160"/>
            </a:xfrm>
            <a:prstGeom prst="line">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399" name="Line 47">
              <a:extLst>
                <a:ext uri="{FF2B5EF4-FFF2-40B4-BE49-F238E27FC236}">
                  <a16:creationId xmlns:a16="http://schemas.microsoft.com/office/drawing/2014/main" id="{70CB57D1-4873-4044-8156-F759D109756A}"/>
                </a:ext>
              </a:extLst>
            </p:cNvPr>
            <p:cNvSpPr>
              <a:spLocks noChangeShapeType="1"/>
            </p:cNvSpPr>
            <p:nvPr/>
          </p:nvSpPr>
          <p:spPr bwMode="auto">
            <a:xfrm>
              <a:off x="3636" y="39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0" name="Line 48">
              <a:extLst>
                <a:ext uri="{FF2B5EF4-FFF2-40B4-BE49-F238E27FC236}">
                  <a16:creationId xmlns:a16="http://schemas.microsoft.com/office/drawing/2014/main" id="{A545EAAC-61DC-2945-B072-42F9D91D9C3F}"/>
                </a:ext>
              </a:extLst>
            </p:cNvPr>
            <p:cNvSpPr>
              <a:spLocks noChangeShapeType="1"/>
            </p:cNvSpPr>
            <p:nvPr/>
          </p:nvSpPr>
          <p:spPr bwMode="auto">
            <a:xfrm>
              <a:off x="3636" y="369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1" name="Line 49">
              <a:extLst>
                <a:ext uri="{FF2B5EF4-FFF2-40B4-BE49-F238E27FC236}">
                  <a16:creationId xmlns:a16="http://schemas.microsoft.com/office/drawing/2014/main" id="{59970684-A706-9440-AF9D-CF086D2753F1}"/>
                </a:ext>
              </a:extLst>
            </p:cNvPr>
            <p:cNvSpPr>
              <a:spLocks noChangeShapeType="1"/>
            </p:cNvSpPr>
            <p:nvPr/>
          </p:nvSpPr>
          <p:spPr bwMode="auto">
            <a:xfrm>
              <a:off x="3636" y="326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2" name="Line 50">
              <a:extLst>
                <a:ext uri="{FF2B5EF4-FFF2-40B4-BE49-F238E27FC236}">
                  <a16:creationId xmlns:a16="http://schemas.microsoft.com/office/drawing/2014/main" id="{871C800E-8725-454D-8008-8B159FA1C44E}"/>
                </a:ext>
              </a:extLst>
            </p:cNvPr>
            <p:cNvSpPr>
              <a:spLocks noChangeShapeType="1"/>
            </p:cNvSpPr>
            <p:nvPr/>
          </p:nvSpPr>
          <p:spPr bwMode="auto">
            <a:xfrm>
              <a:off x="3636" y="2736"/>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3" name="Line 51">
              <a:extLst>
                <a:ext uri="{FF2B5EF4-FFF2-40B4-BE49-F238E27FC236}">
                  <a16:creationId xmlns:a16="http://schemas.microsoft.com/office/drawing/2014/main" id="{49DE0F70-0737-124D-B8C5-D4A48DAE56D2}"/>
                </a:ext>
              </a:extLst>
            </p:cNvPr>
            <p:cNvSpPr>
              <a:spLocks noChangeShapeType="1"/>
            </p:cNvSpPr>
            <p:nvPr/>
          </p:nvSpPr>
          <p:spPr bwMode="auto">
            <a:xfrm>
              <a:off x="3636" y="2208"/>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4" name="Text Box 52">
              <a:extLst>
                <a:ext uri="{FF2B5EF4-FFF2-40B4-BE49-F238E27FC236}">
                  <a16:creationId xmlns:a16="http://schemas.microsoft.com/office/drawing/2014/main" id="{31769652-8FFA-2E4F-8EBD-875E36E62BEC}"/>
                </a:ext>
              </a:extLst>
            </p:cNvPr>
            <p:cNvSpPr txBox="1">
              <a:spLocks noChangeArrowheads="1"/>
            </p:cNvSpPr>
            <p:nvPr/>
          </p:nvSpPr>
          <p:spPr bwMode="auto">
            <a:xfrm>
              <a:off x="3072" y="1536"/>
              <a:ext cx="122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Opacidade (</a:t>
              </a:r>
              <a:r>
                <a:rPr kumimoji="0" lang="pt-BR" altLang="en-US" sz="1200" b="1" i="1" u="none" strike="noStrike" kern="1200" cap="none" spc="0" normalizeH="0" baseline="0" noProof="0">
                  <a:ln>
                    <a:noFill/>
                  </a:ln>
                  <a:solidFill>
                    <a:srgbClr val="000000"/>
                  </a:solidFill>
                  <a:effectLst/>
                  <a:uLnTx/>
                  <a:uFillTx/>
                  <a:latin typeface="Symbol" pitchFamily="2" charset="2"/>
                  <a:ea typeface="+mn-ea"/>
                  <a:cs typeface="+mn-cs"/>
                </a:rPr>
                <a:t>a</a:t>
              </a:r>
              <a:r>
                <a:rPr kumimoji="0" lang="pt-BR" altLang="en-US"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a:t>
              </a:r>
            </a:p>
          </p:txBody>
        </p:sp>
        <p:sp>
          <p:nvSpPr>
            <p:cNvPr id="100405" name="Text Box 53">
              <a:extLst>
                <a:ext uri="{FF2B5EF4-FFF2-40B4-BE49-F238E27FC236}">
                  <a16:creationId xmlns:a16="http://schemas.microsoft.com/office/drawing/2014/main" id="{0A42624A-D5BC-9C46-B8B6-7E7CC42CE5D5}"/>
                </a:ext>
              </a:extLst>
            </p:cNvPr>
            <p:cNvSpPr txBox="1">
              <a:spLocks noChangeArrowheads="1"/>
            </p:cNvSpPr>
            <p:nvPr/>
          </p:nvSpPr>
          <p:spPr bwMode="auto">
            <a:xfrm>
              <a:off x="3684" y="2064"/>
              <a:ext cx="76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Opaco</a:t>
              </a:r>
            </a:p>
          </p:txBody>
        </p:sp>
        <p:sp>
          <p:nvSpPr>
            <p:cNvPr id="100406" name="Text Box 54">
              <a:extLst>
                <a:ext uri="{FF2B5EF4-FFF2-40B4-BE49-F238E27FC236}">
                  <a16:creationId xmlns:a16="http://schemas.microsoft.com/office/drawing/2014/main" id="{DF044EE2-B60B-CB41-AA53-8B536E1EC99A}"/>
                </a:ext>
              </a:extLst>
            </p:cNvPr>
            <p:cNvSpPr txBox="1">
              <a:spLocks noChangeArrowheads="1"/>
            </p:cNvSpPr>
            <p:nvPr/>
          </p:nvSpPr>
          <p:spPr bwMode="auto">
            <a:xfrm>
              <a:off x="3684" y="3792"/>
              <a:ext cx="768" cy="1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Tahoma" panose="020B0604030504040204" pitchFamily="34" charset="0"/>
                  <a:ea typeface="+mn-ea"/>
                  <a:cs typeface="+mn-cs"/>
                </a:rPr>
                <a:t>Translúcido</a:t>
              </a:r>
            </a:p>
          </p:txBody>
        </p:sp>
        <p:sp>
          <p:nvSpPr>
            <p:cNvPr id="100407" name="Line 55">
              <a:extLst>
                <a:ext uri="{FF2B5EF4-FFF2-40B4-BE49-F238E27FC236}">
                  <a16:creationId xmlns:a16="http://schemas.microsoft.com/office/drawing/2014/main" id="{DF4EF2D0-753A-E34D-A628-1D6EFA3454C2}"/>
                </a:ext>
              </a:extLst>
            </p:cNvPr>
            <p:cNvSpPr>
              <a:spLocks noChangeShapeType="1"/>
            </p:cNvSpPr>
            <p:nvPr/>
          </p:nvSpPr>
          <p:spPr bwMode="auto">
            <a:xfrm>
              <a:off x="3636" y="3504"/>
              <a:ext cx="96" cy="0"/>
            </a:xfrm>
            <a:prstGeom prst="line">
              <a:avLst/>
            </a:prstGeom>
            <a:noFill/>
            <a:ln w="381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8" name="Rectangle 56">
              <a:extLst>
                <a:ext uri="{FF2B5EF4-FFF2-40B4-BE49-F238E27FC236}">
                  <a16:creationId xmlns:a16="http://schemas.microsoft.com/office/drawing/2014/main" id="{7BF2963B-E90F-2348-8AA8-674FA867C724}"/>
                </a:ext>
              </a:extLst>
            </p:cNvPr>
            <p:cNvSpPr>
              <a:spLocks noChangeArrowheads="1"/>
            </p:cNvSpPr>
            <p:nvPr/>
          </p:nvSpPr>
          <p:spPr bwMode="auto">
            <a:xfrm>
              <a:off x="4752" y="3264"/>
              <a:ext cx="528" cy="240"/>
            </a:xfrm>
            <a:prstGeom prst="rect">
              <a:avLst/>
            </a:prstGeom>
            <a:solidFill>
              <a:srgbClr val="FF99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09" name="AutoShape 57">
              <a:extLst>
                <a:ext uri="{FF2B5EF4-FFF2-40B4-BE49-F238E27FC236}">
                  <a16:creationId xmlns:a16="http://schemas.microsoft.com/office/drawing/2014/main" id="{AB84D8ED-71EE-A747-A378-1174CFA9ADCA}"/>
                </a:ext>
              </a:extLst>
            </p:cNvPr>
            <p:cNvSpPr>
              <a:spLocks noChangeArrowheads="1"/>
            </p:cNvSpPr>
            <p:nvPr/>
          </p:nvSpPr>
          <p:spPr bwMode="auto">
            <a:xfrm>
              <a:off x="1680" y="960"/>
              <a:ext cx="2352" cy="528"/>
            </a:xfrm>
            <a:prstGeom prst="curvedDownArrow">
              <a:avLst>
                <a:gd name="adj1" fmla="val 33285"/>
                <a:gd name="adj2" fmla="val 122459"/>
                <a:gd name="adj3" fmla="val 3958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10" name="AutoShape 58">
              <a:extLst>
                <a:ext uri="{FF2B5EF4-FFF2-40B4-BE49-F238E27FC236}">
                  <a16:creationId xmlns:a16="http://schemas.microsoft.com/office/drawing/2014/main" id="{5B6E3C2E-9983-FE4A-8D5C-ACBA4DAC7E86}"/>
                </a:ext>
              </a:extLst>
            </p:cNvPr>
            <p:cNvSpPr>
              <a:spLocks noChangeArrowheads="1"/>
            </p:cNvSpPr>
            <p:nvPr/>
          </p:nvSpPr>
          <p:spPr bwMode="auto">
            <a:xfrm>
              <a:off x="1440" y="720"/>
              <a:ext cx="3600" cy="768"/>
            </a:xfrm>
            <a:prstGeom prst="curvedDownArrow">
              <a:avLst>
                <a:gd name="adj1" fmla="val 31293"/>
                <a:gd name="adj2" fmla="val 123741"/>
                <a:gd name="adj3" fmla="val 2721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0411" name="Text Box 59">
              <a:extLst>
                <a:ext uri="{FF2B5EF4-FFF2-40B4-BE49-F238E27FC236}">
                  <a16:creationId xmlns:a16="http://schemas.microsoft.com/office/drawing/2014/main" id="{2081C0F8-C5BC-9D47-9B7D-1032F457B486}"/>
                </a:ext>
              </a:extLst>
            </p:cNvPr>
            <p:cNvSpPr txBox="1">
              <a:spLocks noChangeArrowheads="1"/>
            </p:cNvSpPr>
            <p:nvPr/>
          </p:nvSpPr>
          <p:spPr bwMode="auto">
            <a:xfrm>
              <a:off x="1950" y="1206"/>
              <a:ext cx="1344"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200" b="0" i="1" u="none" strike="noStrike" kern="1200" cap="none" spc="0" normalizeH="0" baseline="0" noProof="0">
                  <a:ln>
                    <a:noFill/>
                  </a:ln>
                  <a:solidFill>
                    <a:srgbClr val="000000"/>
                  </a:solidFill>
                  <a:effectLst/>
                  <a:uLnTx/>
                  <a:uFillTx/>
                  <a:latin typeface="Tahoma" panose="020B0604030504040204" pitchFamily="34" charset="0"/>
                  <a:ea typeface="+mn-ea"/>
                  <a:cs typeface="+mn-cs"/>
                </a:rPr>
                <a:t>Função de transferência</a:t>
              </a:r>
              <a:endParaRPr kumimoji="0" lang="pt-BR" altLang="en-US" sz="1000" b="0" i="1"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grpSp>
      <p:sp>
        <p:nvSpPr>
          <p:cNvPr id="100414" name="Rectangle 62">
            <a:extLst>
              <a:ext uri="{FF2B5EF4-FFF2-40B4-BE49-F238E27FC236}">
                <a16:creationId xmlns:a16="http://schemas.microsoft.com/office/drawing/2014/main" id="{84AB4B02-3700-FB48-A15A-FE017A827D66}"/>
              </a:ext>
            </a:extLst>
          </p:cNvPr>
          <p:cNvSpPr>
            <a:spLocks noGrp="1" noChangeArrowheads="1"/>
          </p:cNvSpPr>
          <p:nvPr>
            <p:ph type="title"/>
          </p:nvPr>
        </p:nvSpPr>
        <p:spPr/>
        <p:txBody>
          <a:bodyPr/>
          <a:lstStyle/>
          <a:p>
            <a:r>
              <a:rPr lang="pt-BR" altLang="en-US"/>
              <a:t>Visualização Volumétrica Direta: Função de Transferência</a:t>
            </a:r>
            <a:endParaRPr lang="en-US" altLang="en-US"/>
          </a:p>
        </p:txBody>
      </p:sp>
    </p:spTree>
    <p:extLst>
      <p:ext uri="{BB962C8B-B14F-4D97-AF65-F5344CB8AC3E}">
        <p14:creationId xmlns:p14="http://schemas.microsoft.com/office/powerpoint/2010/main" val="20185644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3" name="Group 3">
            <a:extLst>
              <a:ext uri="{FF2B5EF4-FFF2-40B4-BE49-F238E27FC236}">
                <a16:creationId xmlns:a16="http://schemas.microsoft.com/office/drawing/2014/main" id="{81064EDA-5713-1641-913C-840B46D16A3B}"/>
              </a:ext>
            </a:extLst>
          </p:cNvPr>
          <p:cNvGrpSpPr>
            <a:grpSpLocks/>
          </p:cNvGrpSpPr>
          <p:nvPr/>
        </p:nvGrpSpPr>
        <p:grpSpPr bwMode="auto">
          <a:xfrm>
            <a:off x="763588" y="1295400"/>
            <a:ext cx="7466012" cy="4829175"/>
            <a:chOff x="481" y="816"/>
            <a:chExt cx="4703" cy="3042"/>
          </a:xfrm>
        </p:grpSpPr>
        <p:pic>
          <p:nvPicPr>
            <p:cNvPr id="102404" name="Picture 4">
              <a:extLst>
                <a:ext uri="{FF2B5EF4-FFF2-40B4-BE49-F238E27FC236}">
                  <a16:creationId xmlns:a16="http://schemas.microsoft.com/office/drawing/2014/main" id="{A0CBB73F-5F99-5D4E-B405-D87689FA2D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 y="866"/>
              <a:ext cx="1296" cy="129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05" name="Picture 5">
              <a:extLst>
                <a:ext uri="{FF2B5EF4-FFF2-40B4-BE49-F238E27FC236}">
                  <a16:creationId xmlns:a16="http://schemas.microsoft.com/office/drawing/2014/main" id="{6A9E1AC4-9EFD-2F48-B024-994BE3C80B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 y="2498"/>
              <a:ext cx="1296" cy="129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06" name="Picture 6">
              <a:extLst>
                <a:ext uri="{FF2B5EF4-FFF2-40B4-BE49-F238E27FC236}">
                  <a16:creationId xmlns:a16="http://schemas.microsoft.com/office/drawing/2014/main" id="{3E86052F-45AA-3C44-890B-A6D4640EBE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2" y="866"/>
              <a:ext cx="1296" cy="129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407" name="Picture 7">
              <a:extLst>
                <a:ext uri="{FF2B5EF4-FFF2-40B4-BE49-F238E27FC236}">
                  <a16:creationId xmlns:a16="http://schemas.microsoft.com/office/drawing/2014/main" id="{53436335-96B2-2749-9F48-929F9299C7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2" y="2498"/>
              <a:ext cx="1296" cy="129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02408" name="Text Box 8">
              <a:extLst>
                <a:ext uri="{FF2B5EF4-FFF2-40B4-BE49-F238E27FC236}">
                  <a16:creationId xmlns:a16="http://schemas.microsoft.com/office/drawing/2014/main" id="{CAA9C6DF-637E-7543-8D16-872338E93628}"/>
                </a:ext>
              </a:extLst>
            </p:cNvPr>
            <p:cNvSpPr txBox="1">
              <a:spLocks noChangeArrowheads="1"/>
            </p:cNvSpPr>
            <p:nvPr/>
          </p:nvSpPr>
          <p:spPr bwMode="auto">
            <a:xfrm>
              <a:off x="3312" y="816"/>
              <a:ext cx="1584"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Apenas os valores de densidade baixa (ar) são considerados translúcidos.</a:t>
              </a:r>
            </a:p>
          </p:txBody>
        </p:sp>
        <p:sp>
          <p:nvSpPr>
            <p:cNvPr id="102409" name="Text Box 9">
              <a:extLst>
                <a:ext uri="{FF2B5EF4-FFF2-40B4-BE49-F238E27FC236}">
                  <a16:creationId xmlns:a16="http://schemas.microsoft.com/office/drawing/2014/main" id="{DAEC133C-4132-174D-A812-1B3EBEE93EAF}"/>
                </a:ext>
              </a:extLst>
            </p:cNvPr>
            <p:cNvSpPr txBox="1">
              <a:spLocks noChangeArrowheads="1"/>
            </p:cNvSpPr>
            <p:nvPr/>
          </p:nvSpPr>
          <p:spPr bwMode="auto">
            <a:xfrm>
              <a:off x="3312" y="2496"/>
              <a:ext cx="1584"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Apenas os valores de densidade alta (ossos) são considerados opacos.</a:t>
              </a:r>
            </a:p>
          </p:txBody>
        </p:sp>
        <p:sp>
          <p:nvSpPr>
            <p:cNvPr id="102410" name="Line 10">
              <a:extLst>
                <a:ext uri="{FF2B5EF4-FFF2-40B4-BE49-F238E27FC236}">
                  <a16:creationId xmlns:a16="http://schemas.microsoft.com/office/drawing/2014/main" id="{EDCA0444-AD76-BD47-978A-821D1678B984}"/>
                </a:ext>
              </a:extLst>
            </p:cNvPr>
            <p:cNvSpPr>
              <a:spLocks noChangeShapeType="1"/>
            </p:cNvSpPr>
            <p:nvPr/>
          </p:nvSpPr>
          <p:spPr bwMode="auto">
            <a:xfrm>
              <a:off x="3456" y="2112"/>
              <a:ext cx="1728"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1" name="Line 11">
              <a:extLst>
                <a:ext uri="{FF2B5EF4-FFF2-40B4-BE49-F238E27FC236}">
                  <a16:creationId xmlns:a16="http://schemas.microsoft.com/office/drawing/2014/main" id="{EE957BAC-C59E-6249-B909-1B25F89BC1FB}"/>
                </a:ext>
              </a:extLst>
            </p:cNvPr>
            <p:cNvSpPr>
              <a:spLocks noChangeShapeType="1"/>
            </p:cNvSpPr>
            <p:nvPr/>
          </p:nvSpPr>
          <p:spPr bwMode="auto">
            <a:xfrm flipV="1">
              <a:off x="3504" y="1536"/>
              <a:ext cx="0" cy="62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2" name="Text Box 12">
              <a:extLst>
                <a:ext uri="{FF2B5EF4-FFF2-40B4-BE49-F238E27FC236}">
                  <a16:creationId xmlns:a16="http://schemas.microsoft.com/office/drawing/2014/main" id="{8B4528BF-0314-1248-AD25-98019A3C313C}"/>
                </a:ext>
              </a:extLst>
            </p:cNvPr>
            <p:cNvSpPr txBox="1">
              <a:spLocks noChangeArrowheads="1"/>
            </p:cNvSpPr>
            <p:nvPr/>
          </p:nvSpPr>
          <p:spPr bwMode="auto">
            <a:xfrm>
              <a:off x="3282" y="1398"/>
              <a:ext cx="6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9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opacidade</a:t>
              </a:r>
            </a:p>
          </p:txBody>
        </p:sp>
        <p:sp>
          <p:nvSpPr>
            <p:cNvPr id="102413" name="Text Box 13">
              <a:extLst>
                <a:ext uri="{FF2B5EF4-FFF2-40B4-BE49-F238E27FC236}">
                  <a16:creationId xmlns:a16="http://schemas.microsoft.com/office/drawing/2014/main" id="{27630DA4-CA92-1843-8639-994286CF283A}"/>
                </a:ext>
              </a:extLst>
            </p:cNvPr>
            <p:cNvSpPr txBox="1">
              <a:spLocks noChangeArrowheads="1"/>
            </p:cNvSpPr>
            <p:nvPr/>
          </p:nvSpPr>
          <p:spPr bwMode="auto">
            <a:xfrm>
              <a:off x="3600" y="2102"/>
              <a:ext cx="24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Ar</a:t>
              </a:r>
            </a:p>
          </p:txBody>
        </p:sp>
        <p:sp>
          <p:nvSpPr>
            <p:cNvPr id="102414" name="Line 14">
              <a:extLst>
                <a:ext uri="{FF2B5EF4-FFF2-40B4-BE49-F238E27FC236}">
                  <a16:creationId xmlns:a16="http://schemas.microsoft.com/office/drawing/2014/main" id="{0061BE2F-78B9-4A44-B13F-53143B5E41EA}"/>
                </a:ext>
              </a:extLst>
            </p:cNvPr>
            <p:cNvSpPr>
              <a:spLocks noChangeShapeType="1"/>
            </p:cNvSpPr>
            <p:nvPr/>
          </p:nvSpPr>
          <p:spPr bwMode="auto">
            <a:xfrm>
              <a:off x="3888" y="2064"/>
              <a:ext cx="0" cy="96"/>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5" name="Line 15">
              <a:extLst>
                <a:ext uri="{FF2B5EF4-FFF2-40B4-BE49-F238E27FC236}">
                  <a16:creationId xmlns:a16="http://schemas.microsoft.com/office/drawing/2014/main" id="{A44EC2D2-CCA9-8841-BD23-14C40435B8DA}"/>
                </a:ext>
              </a:extLst>
            </p:cNvPr>
            <p:cNvSpPr>
              <a:spLocks noChangeShapeType="1"/>
            </p:cNvSpPr>
            <p:nvPr/>
          </p:nvSpPr>
          <p:spPr bwMode="auto">
            <a:xfrm flipV="1">
              <a:off x="3888" y="1632"/>
              <a:ext cx="144" cy="48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6" name="Line 16">
              <a:extLst>
                <a:ext uri="{FF2B5EF4-FFF2-40B4-BE49-F238E27FC236}">
                  <a16:creationId xmlns:a16="http://schemas.microsoft.com/office/drawing/2014/main" id="{56812056-BD31-5843-83E0-976055820DAE}"/>
                </a:ext>
              </a:extLst>
            </p:cNvPr>
            <p:cNvSpPr>
              <a:spLocks noChangeShapeType="1"/>
            </p:cNvSpPr>
            <p:nvPr/>
          </p:nvSpPr>
          <p:spPr bwMode="auto">
            <a:xfrm>
              <a:off x="4032" y="1632"/>
              <a:ext cx="1008" cy="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7" name="Line 17">
              <a:extLst>
                <a:ext uri="{FF2B5EF4-FFF2-40B4-BE49-F238E27FC236}">
                  <a16:creationId xmlns:a16="http://schemas.microsoft.com/office/drawing/2014/main" id="{E3EA0176-1A26-504B-A86C-3AD3EB3E423F}"/>
                </a:ext>
              </a:extLst>
            </p:cNvPr>
            <p:cNvSpPr>
              <a:spLocks noChangeShapeType="1"/>
            </p:cNvSpPr>
            <p:nvPr/>
          </p:nvSpPr>
          <p:spPr bwMode="auto">
            <a:xfrm>
              <a:off x="3456" y="3676"/>
              <a:ext cx="1728"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8" name="Line 18">
              <a:extLst>
                <a:ext uri="{FF2B5EF4-FFF2-40B4-BE49-F238E27FC236}">
                  <a16:creationId xmlns:a16="http://schemas.microsoft.com/office/drawing/2014/main" id="{7200F5E2-2092-594B-927C-A0618373439D}"/>
                </a:ext>
              </a:extLst>
            </p:cNvPr>
            <p:cNvSpPr>
              <a:spLocks noChangeShapeType="1"/>
            </p:cNvSpPr>
            <p:nvPr/>
          </p:nvSpPr>
          <p:spPr bwMode="auto">
            <a:xfrm flipV="1">
              <a:off x="3504" y="3100"/>
              <a:ext cx="0" cy="624"/>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19" name="Text Box 19">
              <a:extLst>
                <a:ext uri="{FF2B5EF4-FFF2-40B4-BE49-F238E27FC236}">
                  <a16:creationId xmlns:a16="http://schemas.microsoft.com/office/drawing/2014/main" id="{CF6F2EB2-9298-E94A-A5C4-4BA19E9D8196}"/>
                </a:ext>
              </a:extLst>
            </p:cNvPr>
            <p:cNvSpPr txBox="1">
              <a:spLocks noChangeArrowheads="1"/>
            </p:cNvSpPr>
            <p:nvPr/>
          </p:nvSpPr>
          <p:spPr bwMode="auto">
            <a:xfrm>
              <a:off x="3282" y="2962"/>
              <a:ext cx="6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pt-BR" altLang="en-US" sz="900" b="1" i="0" u="none" strike="noStrike" kern="1200" cap="none" spc="0" normalizeH="0" baseline="0" noProof="0">
                  <a:ln>
                    <a:noFill/>
                  </a:ln>
                  <a:solidFill>
                    <a:srgbClr val="000000"/>
                  </a:solidFill>
                  <a:effectLst/>
                  <a:uLnTx/>
                  <a:uFillTx/>
                  <a:latin typeface="Arial" panose="020B0604020202020204" pitchFamily="34" charset="0"/>
                  <a:ea typeface="+mn-ea"/>
                  <a:cs typeface="+mn-cs"/>
                </a:rPr>
                <a:t>opacidade</a:t>
              </a:r>
            </a:p>
          </p:txBody>
        </p:sp>
        <p:sp>
          <p:nvSpPr>
            <p:cNvPr id="102420" name="Text Box 20">
              <a:extLst>
                <a:ext uri="{FF2B5EF4-FFF2-40B4-BE49-F238E27FC236}">
                  <a16:creationId xmlns:a16="http://schemas.microsoft.com/office/drawing/2014/main" id="{8D6E9A64-8D3A-C347-A6CF-BB34FA0CD2CB}"/>
                </a:ext>
              </a:extLst>
            </p:cNvPr>
            <p:cNvSpPr txBox="1">
              <a:spLocks noChangeArrowheads="1"/>
            </p:cNvSpPr>
            <p:nvPr/>
          </p:nvSpPr>
          <p:spPr bwMode="auto">
            <a:xfrm>
              <a:off x="4631" y="3666"/>
              <a:ext cx="38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pt-BR" alt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Osso</a:t>
              </a:r>
            </a:p>
          </p:txBody>
        </p:sp>
        <p:sp>
          <p:nvSpPr>
            <p:cNvPr id="102421" name="Line 21">
              <a:extLst>
                <a:ext uri="{FF2B5EF4-FFF2-40B4-BE49-F238E27FC236}">
                  <a16:creationId xmlns:a16="http://schemas.microsoft.com/office/drawing/2014/main" id="{8E231C55-A8F9-E24B-9019-2B9C340D9B48}"/>
                </a:ext>
              </a:extLst>
            </p:cNvPr>
            <p:cNvSpPr>
              <a:spLocks noChangeShapeType="1"/>
            </p:cNvSpPr>
            <p:nvPr/>
          </p:nvSpPr>
          <p:spPr bwMode="auto">
            <a:xfrm>
              <a:off x="4560" y="3628"/>
              <a:ext cx="0" cy="96"/>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2" name="Line 22">
              <a:extLst>
                <a:ext uri="{FF2B5EF4-FFF2-40B4-BE49-F238E27FC236}">
                  <a16:creationId xmlns:a16="http://schemas.microsoft.com/office/drawing/2014/main" id="{2B693D5B-9A59-7849-B96A-50CEC17832F9}"/>
                </a:ext>
              </a:extLst>
            </p:cNvPr>
            <p:cNvSpPr>
              <a:spLocks noChangeShapeType="1"/>
            </p:cNvSpPr>
            <p:nvPr/>
          </p:nvSpPr>
          <p:spPr bwMode="auto">
            <a:xfrm flipV="1">
              <a:off x="4560" y="3196"/>
              <a:ext cx="144" cy="48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3" name="Line 23">
              <a:extLst>
                <a:ext uri="{FF2B5EF4-FFF2-40B4-BE49-F238E27FC236}">
                  <a16:creationId xmlns:a16="http://schemas.microsoft.com/office/drawing/2014/main" id="{A0F44D64-27D2-A844-8254-89E611CBDA2A}"/>
                </a:ext>
              </a:extLst>
            </p:cNvPr>
            <p:cNvSpPr>
              <a:spLocks noChangeShapeType="1"/>
            </p:cNvSpPr>
            <p:nvPr/>
          </p:nvSpPr>
          <p:spPr bwMode="auto">
            <a:xfrm>
              <a:off x="4704" y="3196"/>
              <a:ext cx="336" cy="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4" name="Line 24">
              <a:extLst>
                <a:ext uri="{FF2B5EF4-FFF2-40B4-BE49-F238E27FC236}">
                  <a16:creationId xmlns:a16="http://schemas.microsoft.com/office/drawing/2014/main" id="{90FAE157-6932-7843-A2B1-63370B06FAD2}"/>
                </a:ext>
              </a:extLst>
            </p:cNvPr>
            <p:cNvSpPr>
              <a:spLocks noChangeShapeType="1"/>
            </p:cNvSpPr>
            <p:nvPr/>
          </p:nvSpPr>
          <p:spPr bwMode="auto">
            <a:xfrm>
              <a:off x="3504" y="3676"/>
              <a:ext cx="1056" cy="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5" name="Line 25">
              <a:extLst>
                <a:ext uri="{FF2B5EF4-FFF2-40B4-BE49-F238E27FC236}">
                  <a16:creationId xmlns:a16="http://schemas.microsoft.com/office/drawing/2014/main" id="{C92E05B8-34B1-2941-8DF4-D9E810A6B504}"/>
                </a:ext>
              </a:extLst>
            </p:cNvPr>
            <p:cNvSpPr>
              <a:spLocks noChangeShapeType="1"/>
            </p:cNvSpPr>
            <p:nvPr/>
          </p:nvSpPr>
          <p:spPr bwMode="auto">
            <a:xfrm>
              <a:off x="3504" y="2112"/>
              <a:ext cx="384" cy="0"/>
            </a:xfrm>
            <a:prstGeom prst="line">
              <a:avLst/>
            </a:prstGeom>
            <a:noFill/>
            <a:ln w="254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6" name="Line 26">
              <a:extLst>
                <a:ext uri="{FF2B5EF4-FFF2-40B4-BE49-F238E27FC236}">
                  <a16:creationId xmlns:a16="http://schemas.microsoft.com/office/drawing/2014/main" id="{8E093C5A-6FDB-D14C-B5C6-D3E659C9708A}"/>
                </a:ext>
              </a:extLst>
            </p:cNvPr>
            <p:cNvSpPr>
              <a:spLocks noChangeShapeType="1"/>
            </p:cNvSpPr>
            <p:nvPr/>
          </p:nvSpPr>
          <p:spPr bwMode="auto">
            <a:xfrm>
              <a:off x="5040" y="3196"/>
              <a:ext cx="0" cy="480"/>
            </a:xfrm>
            <a:prstGeom prst="line">
              <a:avLst/>
            </a:prstGeom>
            <a:noFill/>
            <a:ln w="9525" cap="rnd">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427" name="Line 27">
              <a:extLst>
                <a:ext uri="{FF2B5EF4-FFF2-40B4-BE49-F238E27FC236}">
                  <a16:creationId xmlns:a16="http://schemas.microsoft.com/office/drawing/2014/main" id="{EE257EB3-7B3E-9540-90FE-2B370E6DACB6}"/>
                </a:ext>
              </a:extLst>
            </p:cNvPr>
            <p:cNvSpPr>
              <a:spLocks noChangeShapeType="1"/>
            </p:cNvSpPr>
            <p:nvPr/>
          </p:nvSpPr>
          <p:spPr bwMode="auto">
            <a:xfrm>
              <a:off x="5040" y="1632"/>
              <a:ext cx="0" cy="480"/>
            </a:xfrm>
            <a:prstGeom prst="line">
              <a:avLst/>
            </a:prstGeom>
            <a:noFill/>
            <a:ln w="9525" cap="rnd">
              <a:solidFill>
                <a:schemeClr val="tx1"/>
              </a:solidFill>
              <a:prstDash val="sysDot"/>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pt-BR"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
        <p:nvSpPr>
          <p:cNvPr id="102429" name="Rectangle 29">
            <a:extLst>
              <a:ext uri="{FF2B5EF4-FFF2-40B4-BE49-F238E27FC236}">
                <a16:creationId xmlns:a16="http://schemas.microsoft.com/office/drawing/2014/main" id="{A7AD2692-9E36-E643-B411-644F820CDD04}"/>
              </a:ext>
            </a:extLst>
          </p:cNvPr>
          <p:cNvSpPr>
            <a:spLocks noGrp="1" noChangeArrowheads="1"/>
          </p:cNvSpPr>
          <p:nvPr>
            <p:ph type="title"/>
          </p:nvPr>
        </p:nvSpPr>
        <p:spPr/>
        <p:txBody>
          <a:bodyPr/>
          <a:lstStyle/>
          <a:p>
            <a:r>
              <a:rPr lang="pt-BR" altLang="en-US"/>
              <a:t>Visualização Volumétrica Direta</a:t>
            </a:r>
            <a:endParaRPr lang="en-US" altLang="en-US"/>
          </a:p>
        </p:txBody>
      </p:sp>
    </p:spTree>
    <p:extLst>
      <p:ext uri="{BB962C8B-B14F-4D97-AF65-F5344CB8AC3E}">
        <p14:creationId xmlns:p14="http://schemas.microsoft.com/office/powerpoint/2010/main" val="16215031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22" name="Rectangle 2"/>
          <p:cNvSpPr>
            <a:spLocks noGrp="1" noChangeArrowheads="1"/>
          </p:cNvSpPr>
          <p:nvPr>
            <p:ph type="title"/>
          </p:nvPr>
        </p:nvSpPr>
        <p:spPr/>
        <p:txBody>
          <a:bodyPr/>
          <a:lstStyle/>
          <a:p>
            <a:r>
              <a:rPr lang="en-US" spc="70">
                <a:latin typeface="Arial Rounded MT Bold" pitchFamily="34" charset="0"/>
              </a:rPr>
              <a:t>Seismic acquisitions</a:t>
            </a:r>
          </a:p>
        </p:txBody>
      </p:sp>
      <p:pic>
        <p:nvPicPr>
          <p:cNvPr id="1515539" name="Picture 19" descr="Misc_26"/>
          <p:cNvPicPr>
            <a:picLocks noChangeAspect="1" noChangeArrowheads="1"/>
          </p:cNvPicPr>
          <p:nvPr/>
        </p:nvPicPr>
        <p:blipFill>
          <a:blip r:embed="rId4" cstate="screen">
            <a:lum contrast="10000"/>
          </a:blip>
          <a:srcRect/>
          <a:stretch>
            <a:fillRect/>
          </a:stretch>
        </p:blipFill>
        <p:spPr bwMode="auto">
          <a:xfrm>
            <a:off x="326901" y="2419350"/>
            <a:ext cx="5088267" cy="3372761"/>
          </a:xfrm>
          <a:prstGeom prst="rect">
            <a:avLst/>
          </a:prstGeom>
          <a:noFill/>
          <a:ln w="9525">
            <a:solidFill>
              <a:schemeClr val="tx1"/>
            </a:solidFill>
            <a:miter lim="800000"/>
            <a:headEnd/>
            <a:tailEnd/>
          </a:ln>
        </p:spPr>
      </p:pic>
      <p:graphicFrame>
        <p:nvGraphicFramePr>
          <p:cNvPr id="1515540" name="Object 20"/>
          <p:cNvGraphicFramePr>
            <a:graphicFrameLocks noChangeAspect="1"/>
          </p:cNvGraphicFramePr>
          <p:nvPr/>
        </p:nvGraphicFramePr>
        <p:xfrm>
          <a:off x="3549595" y="3757557"/>
          <a:ext cx="5383213" cy="2892425"/>
        </p:xfrm>
        <a:graphic>
          <a:graphicData uri="http://schemas.openxmlformats.org/presentationml/2006/ole">
            <mc:AlternateContent xmlns:mc="http://schemas.openxmlformats.org/markup-compatibility/2006">
              <mc:Choice xmlns:v="urn:schemas-microsoft-com:vml" Requires="v">
                <p:oleObj spid="_x0000_s396295" name="Photo Editor Photo" r:id="rId5" imgW="13419048" imgH="7209524" progId="">
                  <p:embed/>
                </p:oleObj>
              </mc:Choice>
              <mc:Fallback>
                <p:oleObj name="Photo Editor Photo" r:id="rId5" imgW="13419048" imgH="7209524" progId="">
                  <p:embed/>
                  <p:pic>
                    <p:nvPicPr>
                      <p:cNvPr id="151554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595" y="3757557"/>
                        <a:ext cx="5383213" cy="2892425"/>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15541" name="Object 21"/>
          <p:cNvGraphicFramePr>
            <a:graphicFrameLocks noChangeAspect="1"/>
          </p:cNvGraphicFramePr>
          <p:nvPr/>
        </p:nvGraphicFramePr>
        <p:xfrm>
          <a:off x="1847850" y="1341438"/>
          <a:ext cx="5448300" cy="2857500"/>
        </p:xfrm>
        <a:graphic>
          <a:graphicData uri="http://schemas.openxmlformats.org/presentationml/2006/ole">
            <mc:AlternateContent xmlns:mc="http://schemas.openxmlformats.org/markup-compatibility/2006">
              <mc:Choice xmlns:v="urn:schemas-microsoft-com:vml" Requires="v">
                <p:oleObj spid="_x0000_s396296" name="Picture" r:id="rId7" imgW="5449161" imgH="2857988" progId="Word.Picture.8">
                  <p:embed/>
                </p:oleObj>
              </mc:Choice>
              <mc:Fallback>
                <p:oleObj name="Picture" r:id="rId7" imgW="5449161" imgH="2857988" progId="Word.Picture.8">
                  <p:embed/>
                  <p:pic>
                    <p:nvPicPr>
                      <p:cNvPr id="1515541"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7850" y="1341438"/>
                        <a:ext cx="5448300" cy="2857500"/>
                      </a:xfrm>
                      <a:prstGeom prst="rect">
                        <a:avLst/>
                      </a:prstGeom>
                      <a:noFill/>
                      <a:ln w="38100">
                        <a:solidFill>
                          <a:schemeClr val="folHlink"/>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7442225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4575C189-0FEE-0349-895C-02B1CEED145A}"/>
              </a:ext>
            </a:extLst>
          </p:cNvPr>
          <p:cNvSpPr>
            <a:spLocks noGrp="1" noChangeArrowheads="1"/>
          </p:cNvSpPr>
          <p:nvPr>
            <p:ph type="title"/>
          </p:nvPr>
        </p:nvSpPr>
        <p:spPr>
          <a:noFill/>
          <a:ln/>
        </p:spPr>
        <p:txBody>
          <a:bodyPr/>
          <a:lstStyle/>
          <a:p>
            <a:r>
              <a:rPr lang="pt-BR" altLang="en-US"/>
              <a:t>Refletividade</a:t>
            </a:r>
          </a:p>
        </p:txBody>
      </p:sp>
      <p:grpSp>
        <p:nvGrpSpPr>
          <p:cNvPr id="89091" name="Group 3">
            <a:extLst>
              <a:ext uri="{FF2B5EF4-FFF2-40B4-BE49-F238E27FC236}">
                <a16:creationId xmlns:a16="http://schemas.microsoft.com/office/drawing/2014/main" id="{9B96D41F-969C-D142-89B3-D85867871878}"/>
              </a:ext>
            </a:extLst>
          </p:cNvPr>
          <p:cNvGrpSpPr>
            <a:grpSpLocks/>
          </p:cNvGrpSpPr>
          <p:nvPr/>
        </p:nvGrpSpPr>
        <p:grpSpPr bwMode="auto">
          <a:xfrm>
            <a:off x="392113" y="2135188"/>
            <a:ext cx="1724025" cy="2555875"/>
            <a:chOff x="294" y="1351"/>
            <a:chExt cx="1173" cy="1610"/>
          </a:xfrm>
        </p:grpSpPr>
        <p:sp>
          <p:nvSpPr>
            <p:cNvPr id="89092" name="Rectangle 4" descr="Granito">
              <a:extLst>
                <a:ext uri="{FF2B5EF4-FFF2-40B4-BE49-F238E27FC236}">
                  <a16:creationId xmlns:a16="http://schemas.microsoft.com/office/drawing/2014/main" id="{B2D0039A-8AF9-2E43-8B2F-455A1362C4AA}"/>
                </a:ext>
              </a:extLst>
            </p:cNvPr>
            <p:cNvSpPr>
              <a:spLocks noChangeArrowheads="1"/>
            </p:cNvSpPr>
            <p:nvPr/>
          </p:nvSpPr>
          <p:spPr bwMode="auto">
            <a:xfrm>
              <a:off x="294" y="2162"/>
              <a:ext cx="1173" cy="799"/>
            </a:xfrm>
            <a:prstGeom prst="rect">
              <a:avLst/>
            </a:prstGeom>
            <a:blipFill dpi="0" rotWithShape="0">
              <a:blip r:embed="rId3"/>
              <a:srcRect/>
              <a:tile tx="0" ty="0" sx="100000" sy="100000" flip="none" algn="tl"/>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1" i="0" u="none" strike="noStrike" kern="1200" cap="none" spc="0" normalizeH="0" baseline="0" noProof="0">
                  <a:ln>
                    <a:noFill/>
                  </a:ln>
                  <a:solidFill>
                    <a:srgbClr val="000000"/>
                  </a:solidFill>
                  <a:effectLst/>
                  <a:uLnTx/>
                  <a:uFillTx/>
                  <a:latin typeface="Symbol" pitchFamily="2" charset="2"/>
                  <a:ea typeface="+mn-ea"/>
                  <a:cs typeface="+mn-cs"/>
                </a:rPr>
                <a:t>r</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2</a:t>
              </a:r>
              <a:r>
                <a:rPr kumimoji="0" lang="pt-BR"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v</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2</a:t>
              </a:r>
              <a:r>
                <a:rPr kumimoji="0" lang="pt-BR" altLang="en-US" sz="2400" b="1" i="0" u="none" strike="noStrike" kern="1200" cap="none" spc="0" normalizeH="0" baseline="0" noProof="0">
                  <a:ln>
                    <a:noFill/>
                  </a:ln>
                  <a:solidFill>
                    <a:srgbClr val="000000"/>
                  </a:solidFill>
                  <a:effectLst/>
                  <a:uLnTx/>
                  <a:uFillTx/>
                  <a:latin typeface="Symbol" pitchFamily="2" charset="2"/>
                  <a:ea typeface="+mn-ea"/>
                  <a:cs typeface="+mn-cs"/>
                </a:rPr>
                <a:t>s</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2</a:t>
              </a:r>
            </a:p>
          </p:txBody>
        </p:sp>
        <p:sp>
          <p:nvSpPr>
            <p:cNvPr id="89093" name="Rectangle 5" descr="Areia">
              <a:extLst>
                <a:ext uri="{FF2B5EF4-FFF2-40B4-BE49-F238E27FC236}">
                  <a16:creationId xmlns:a16="http://schemas.microsoft.com/office/drawing/2014/main" id="{1FA7BA3B-D3F2-0146-8692-FE054259314C}"/>
                </a:ext>
              </a:extLst>
            </p:cNvPr>
            <p:cNvSpPr>
              <a:spLocks noChangeArrowheads="1"/>
            </p:cNvSpPr>
            <p:nvPr/>
          </p:nvSpPr>
          <p:spPr bwMode="auto">
            <a:xfrm>
              <a:off x="294" y="1351"/>
              <a:ext cx="1173" cy="810"/>
            </a:xfrm>
            <a:prstGeom prst="rect">
              <a:avLst/>
            </a:prstGeom>
            <a:blipFill dpi="0" rotWithShape="0">
              <a:blip r:embed="rId4"/>
              <a:srcRect/>
              <a:tile tx="0" ty="0" sx="100000" sy="100000" flip="none" algn="tl"/>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1" i="0" u="none" strike="noStrike" kern="1200" cap="none" spc="0" normalizeH="0" baseline="0" noProof="0">
                  <a:ln>
                    <a:noFill/>
                  </a:ln>
                  <a:solidFill>
                    <a:srgbClr val="000000"/>
                  </a:solidFill>
                  <a:effectLst/>
                  <a:uLnTx/>
                  <a:uFillTx/>
                  <a:latin typeface="Symbol" pitchFamily="2" charset="2"/>
                  <a:ea typeface="+mn-ea"/>
                  <a:cs typeface="+mn-cs"/>
                </a:rPr>
                <a:t>r</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1</a:t>
              </a:r>
              <a:r>
                <a:rPr kumimoji="0" lang="pt-BR" altLang="en-US" sz="24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v</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1</a:t>
              </a:r>
              <a:r>
                <a:rPr kumimoji="0" lang="pt-BR" altLang="en-US" sz="2400" b="1" i="0" u="none" strike="noStrike" kern="1200" cap="none" spc="0" normalizeH="0" baseline="0" noProof="0">
                  <a:ln>
                    <a:noFill/>
                  </a:ln>
                  <a:solidFill>
                    <a:srgbClr val="000000"/>
                  </a:solidFill>
                  <a:effectLst/>
                  <a:uLnTx/>
                  <a:uFillTx/>
                  <a:latin typeface="Symbol" pitchFamily="2" charset="2"/>
                  <a:ea typeface="+mn-ea"/>
                  <a:cs typeface="+mn-cs"/>
                </a:rPr>
                <a:t>s</a:t>
              </a:r>
              <a:r>
                <a:rPr kumimoji="0" lang="pt-BR" altLang="en-US" sz="2400" b="1" i="0" u="none" strike="noStrike" kern="1200" cap="none" spc="0" normalizeH="0" baseline="-25000" noProof="0">
                  <a:ln>
                    <a:noFill/>
                  </a:ln>
                  <a:solidFill>
                    <a:srgbClr val="000000"/>
                  </a:solidFill>
                  <a:effectLst/>
                  <a:uLnTx/>
                  <a:uFillTx/>
                  <a:latin typeface="Times New Roman" panose="02020603050405020304" pitchFamily="18" charset="0"/>
                  <a:ea typeface="+mn-ea"/>
                  <a:cs typeface="+mn-cs"/>
                </a:rPr>
                <a:t>1</a:t>
              </a:r>
            </a:p>
          </p:txBody>
        </p:sp>
      </p:grpSp>
      <p:sp>
        <p:nvSpPr>
          <p:cNvPr id="89094" name="Rectangle 6">
            <a:extLst>
              <a:ext uri="{FF2B5EF4-FFF2-40B4-BE49-F238E27FC236}">
                <a16:creationId xmlns:a16="http://schemas.microsoft.com/office/drawing/2014/main" id="{0A881E20-7509-8D40-A8EB-DEFE3B2138B5}"/>
              </a:ext>
            </a:extLst>
          </p:cNvPr>
          <p:cNvSpPr>
            <a:spLocks noChangeArrowheads="1"/>
          </p:cNvSpPr>
          <p:nvPr/>
        </p:nvSpPr>
        <p:spPr bwMode="auto">
          <a:xfrm>
            <a:off x="2809875" y="4867275"/>
            <a:ext cx="2019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Refletividade</a:t>
            </a:r>
          </a:p>
        </p:txBody>
      </p:sp>
      <p:sp>
        <p:nvSpPr>
          <p:cNvPr id="89095" name="Rectangle 7">
            <a:extLst>
              <a:ext uri="{FF2B5EF4-FFF2-40B4-BE49-F238E27FC236}">
                <a16:creationId xmlns:a16="http://schemas.microsoft.com/office/drawing/2014/main" id="{8CB3269F-2C8B-8D47-A3FD-44D1E7073E20}"/>
              </a:ext>
            </a:extLst>
          </p:cNvPr>
          <p:cNvSpPr>
            <a:spLocks noChangeArrowheads="1"/>
          </p:cNvSpPr>
          <p:nvPr/>
        </p:nvSpPr>
        <p:spPr bwMode="auto">
          <a:xfrm>
            <a:off x="484188" y="4867275"/>
            <a:ext cx="15414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Modelo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geológico</a:t>
            </a:r>
          </a:p>
        </p:txBody>
      </p:sp>
      <p:sp>
        <p:nvSpPr>
          <p:cNvPr id="89096" name="Rectangle 8">
            <a:extLst>
              <a:ext uri="{FF2B5EF4-FFF2-40B4-BE49-F238E27FC236}">
                <a16:creationId xmlns:a16="http://schemas.microsoft.com/office/drawing/2014/main" id="{EECD308D-5C03-6640-BD89-7ACFD35F5882}"/>
              </a:ext>
            </a:extLst>
          </p:cNvPr>
          <p:cNvSpPr>
            <a:spLocks noChangeArrowheads="1"/>
          </p:cNvSpPr>
          <p:nvPr/>
        </p:nvSpPr>
        <p:spPr bwMode="auto">
          <a:xfrm>
            <a:off x="7346950" y="4867275"/>
            <a:ext cx="12573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Dado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sísmico</a:t>
            </a:r>
          </a:p>
        </p:txBody>
      </p:sp>
      <p:sp>
        <p:nvSpPr>
          <p:cNvPr id="89097" name="AutoShape 9">
            <a:extLst>
              <a:ext uri="{FF2B5EF4-FFF2-40B4-BE49-F238E27FC236}">
                <a16:creationId xmlns:a16="http://schemas.microsoft.com/office/drawing/2014/main" id="{8ECC7001-C4B4-4145-9955-5E6DC4F41780}"/>
              </a:ext>
            </a:extLst>
          </p:cNvPr>
          <p:cNvSpPr>
            <a:spLocks noChangeArrowheads="1"/>
          </p:cNvSpPr>
          <p:nvPr/>
        </p:nvSpPr>
        <p:spPr bwMode="auto">
          <a:xfrm>
            <a:off x="2411413" y="3249613"/>
            <a:ext cx="415925" cy="358775"/>
          </a:xfrm>
          <a:prstGeom prst="rightArrow">
            <a:avLst>
              <a:gd name="adj1" fmla="val 50000"/>
              <a:gd name="adj2" fmla="val 50070"/>
            </a:avLst>
          </a:prstGeom>
          <a:solidFill>
            <a:srgbClr val="547AA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altLang="en-US" sz="2400" b="0" i="0" u="none" strike="noStrike" kern="1200" cap="none" spc="0" normalizeH="0" baseline="0" noProof="0">
              <a:ln>
                <a:noFill/>
              </a:ln>
              <a:solidFill>
                <a:srgbClr val="547AAC"/>
              </a:solidFill>
              <a:effectLst/>
              <a:uLnTx/>
              <a:uFillTx/>
              <a:latin typeface="Times New Roman" panose="02020603050405020304" pitchFamily="18" charset="0"/>
              <a:ea typeface="+mn-ea"/>
              <a:cs typeface="+mn-cs"/>
            </a:endParaRPr>
          </a:p>
        </p:txBody>
      </p:sp>
      <p:sp>
        <p:nvSpPr>
          <p:cNvPr id="89098" name="AutoShape 10">
            <a:extLst>
              <a:ext uri="{FF2B5EF4-FFF2-40B4-BE49-F238E27FC236}">
                <a16:creationId xmlns:a16="http://schemas.microsoft.com/office/drawing/2014/main" id="{FA553C41-6D00-C544-AF94-44084A61F810}"/>
              </a:ext>
            </a:extLst>
          </p:cNvPr>
          <p:cNvSpPr>
            <a:spLocks noChangeArrowheads="1"/>
          </p:cNvSpPr>
          <p:nvPr/>
        </p:nvSpPr>
        <p:spPr bwMode="auto">
          <a:xfrm>
            <a:off x="6450013" y="3249613"/>
            <a:ext cx="415925" cy="358775"/>
          </a:xfrm>
          <a:prstGeom prst="rightArrow">
            <a:avLst>
              <a:gd name="adj1" fmla="val 50000"/>
              <a:gd name="adj2" fmla="val 50070"/>
            </a:avLst>
          </a:prstGeom>
          <a:solidFill>
            <a:srgbClr val="547AA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099" name="Line 11">
            <a:extLst>
              <a:ext uri="{FF2B5EF4-FFF2-40B4-BE49-F238E27FC236}">
                <a16:creationId xmlns:a16="http://schemas.microsoft.com/office/drawing/2014/main" id="{31D68389-8E4C-DB4C-BA44-FBA06BE4AEA7}"/>
              </a:ext>
            </a:extLst>
          </p:cNvPr>
          <p:cNvSpPr>
            <a:spLocks noChangeShapeType="1"/>
          </p:cNvSpPr>
          <p:nvPr/>
        </p:nvSpPr>
        <p:spPr bwMode="auto">
          <a:xfrm>
            <a:off x="3095625" y="3438525"/>
            <a:ext cx="15240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00" name="AutoShape 12">
            <a:extLst>
              <a:ext uri="{FF2B5EF4-FFF2-40B4-BE49-F238E27FC236}">
                <a16:creationId xmlns:a16="http://schemas.microsoft.com/office/drawing/2014/main" id="{62BB2E39-9EB3-2847-A38F-156256237BC6}"/>
              </a:ext>
            </a:extLst>
          </p:cNvPr>
          <p:cNvSpPr>
            <a:spLocks noChangeArrowheads="1"/>
          </p:cNvSpPr>
          <p:nvPr/>
        </p:nvSpPr>
        <p:spPr bwMode="auto">
          <a:xfrm>
            <a:off x="3641725" y="3517900"/>
            <a:ext cx="493713" cy="349250"/>
          </a:xfrm>
          <a:prstGeom prst="downArrow">
            <a:avLst>
              <a:gd name="adj1" fmla="val 50000"/>
              <a:gd name="adj2" fmla="val 25000"/>
            </a:avLst>
          </a:prstGeom>
          <a:noFill/>
          <a:ln w="12700">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01" name="AutoShape 13">
            <a:extLst>
              <a:ext uri="{FF2B5EF4-FFF2-40B4-BE49-F238E27FC236}">
                <a16:creationId xmlns:a16="http://schemas.microsoft.com/office/drawing/2014/main" id="{BDF828A8-D632-EF49-AB8D-10FB0EE02EB3}"/>
              </a:ext>
            </a:extLst>
          </p:cNvPr>
          <p:cNvSpPr>
            <a:spLocks noChangeArrowheads="1"/>
          </p:cNvSpPr>
          <p:nvPr/>
        </p:nvSpPr>
        <p:spPr bwMode="auto">
          <a:xfrm>
            <a:off x="3295650" y="2849563"/>
            <a:ext cx="487363" cy="512762"/>
          </a:xfrm>
          <a:prstGeom prst="downArrow">
            <a:avLst>
              <a:gd name="adj1" fmla="val 50000"/>
              <a:gd name="adj2" fmla="val 26303"/>
            </a:avLst>
          </a:prstGeom>
          <a:noFill/>
          <a:ln w="12700">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02" name="AutoShape 14">
            <a:extLst>
              <a:ext uri="{FF2B5EF4-FFF2-40B4-BE49-F238E27FC236}">
                <a16:creationId xmlns:a16="http://schemas.microsoft.com/office/drawing/2014/main" id="{5AC589CD-9209-4E42-A04E-FC220579E96A}"/>
              </a:ext>
            </a:extLst>
          </p:cNvPr>
          <p:cNvSpPr>
            <a:spLocks noChangeArrowheads="1"/>
          </p:cNvSpPr>
          <p:nvPr/>
        </p:nvSpPr>
        <p:spPr bwMode="auto">
          <a:xfrm flipV="1">
            <a:off x="4002088" y="3057525"/>
            <a:ext cx="493712" cy="304800"/>
          </a:xfrm>
          <a:prstGeom prst="downArrow">
            <a:avLst>
              <a:gd name="adj1" fmla="val 50000"/>
              <a:gd name="adj2" fmla="val 25000"/>
            </a:avLst>
          </a:prstGeom>
          <a:noFill/>
          <a:ln w="12700">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03" name="Text Box 15">
            <a:extLst>
              <a:ext uri="{FF2B5EF4-FFF2-40B4-BE49-F238E27FC236}">
                <a16:creationId xmlns:a16="http://schemas.microsoft.com/office/drawing/2014/main" id="{2631337A-5636-0B46-86CC-352F176D1BC7}"/>
              </a:ext>
            </a:extLst>
          </p:cNvPr>
          <p:cNvSpPr txBox="1">
            <a:spLocks noChangeArrowheads="1"/>
          </p:cNvSpPr>
          <p:nvPr/>
        </p:nvSpPr>
        <p:spPr bwMode="auto">
          <a:xfrm>
            <a:off x="3409950" y="2809875"/>
            <a:ext cx="268288" cy="4572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i</a:t>
            </a:r>
          </a:p>
        </p:txBody>
      </p:sp>
      <p:sp>
        <p:nvSpPr>
          <p:cNvPr id="89104" name="Text Box 16">
            <a:extLst>
              <a:ext uri="{FF2B5EF4-FFF2-40B4-BE49-F238E27FC236}">
                <a16:creationId xmlns:a16="http://schemas.microsoft.com/office/drawing/2014/main" id="{79BECDA2-6D2D-D84E-9131-B6BE72A25073}"/>
              </a:ext>
            </a:extLst>
          </p:cNvPr>
          <p:cNvSpPr txBox="1">
            <a:spLocks noChangeArrowheads="1"/>
          </p:cNvSpPr>
          <p:nvPr/>
        </p:nvSpPr>
        <p:spPr bwMode="auto">
          <a:xfrm>
            <a:off x="4105275" y="2973388"/>
            <a:ext cx="285750" cy="4572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r</a:t>
            </a:r>
          </a:p>
        </p:txBody>
      </p:sp>
      <p:sp>
        <p:nvSpPr>
          <p:cNvPr id="89105" name="Text Box 17">
            <a:extLst>
              <a:ext uri="{FF2B5EF4-FFF2-40B4-BE49-F238E27FC236}">
                <a16:creationId xmlns:a16="http://schemas.microsoft.com/office/drawing/2014/main" id="{63C64323-227E-124D-A460-2AF384BDC6EE}"/>
              </a:ext>
            </a:extLst>
          </p:cNvPr>
          <p:cNvSpPr txBox="1">
            <a:spLocks noChangeArrowheads="1"/>
          </p:cNvSpPr>
          <p:nvPr/>
        </p:nvSpPr>
        <p:spPr bwMode="auto">
          <a:xfrm>
            <a:off x="3754438" y="3408363"/>
            <a:ext cx="268287" cy="4572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t</a:t>
            </a:r>
          </a:p>
        </p:txBody>
      </p:sp>
      <p:sp>
        <p:nvSpPr>
          <p:cNvPr id="89106" name="Text Box 18">
            <a:extLst>
              <a:ext uri="{FF2B5EF4-FFF2-40B4-BE49-F238E27FC236}">
                <a16:creationId xmlns:a16="http://schemas.microsoft.com/office/drawing/2014/main" id="{03990DBA-293B-B940-8D1F-7C9427FC68F3}"/>
              </a:ext>
            </a:extLst>
          </p:cNvPr>
          <p:cNvSpPr txBox="1">
            <a:spLocks noChangeArrowheads="1"/>
          </p:cNvSpPr>
          <p:nvPr/>
        </p:nvSpPr>
        <p:spPr bwMode="auto">
          <a:xfrm>
            <a:off x="4886325" y="3148013"/>
            <a:ext cx="438150" cy="701675"/>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40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t>
            </a:r>
            <a:endPar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aphicFrame>
        <p:nvGraphicFramePr>
          <p:cNvPr id="89107" name="Object 19">
            <a:extLst>
              <a:ext uri="{FF2B5EF4-FFF2-40B4-BE49-F238E27FC236}">
                <a16:creationId xmlns:a16="http://schemas.microsoft.com/office/drawing/2014/main" id="{D19CAFA3-ECA8-084E-B1C1-372970FF1C1C}"/>
              </a:ext>
            </a:extLst>
          </p:cNvPr>
          <p:cNvGraphicFramePr>
            <a:graphicFrameLocks noChangeAspect="1"/>
          </p:cNvGraphicFramePr>
          <p:nvPr/>
        </p:nvGraphicFramePr>
        <p:xfrm>
          <a:off x="3071813" y="4117975"/>
          <a:ext cx="1571625" cy="665163"/>
        </p:xfrm>
        <a:graphic>
          <a:graphicData uri="http://schemas.openxmlformats.org/presentationml/2006/ole">
            <mc:AlternateContent xmlns:mc="http://schemas.openxmlformats.org/markup-compatibility/2006">
              <mc:Choice xmlns:v="urn:schemas-microsoft-com:vml" Requires="v">
                <p:oleObj spid="_x0000_s397319" name="Equação" r:id="rId5" imgW="23406100" imgH="9944100" progId="Equation.3">
                  <p:embed/>
                </p:oleObj>
              </mc:Choice>
              <mc:Fallback>
                <p:oleObj name="Equação" r:id="rId5" imgW="23406100" imgH="9944100" progId="Equation.3">
                  <p:embed/>
                  <p:pic>
                    <p:nvPicPr>
                      <p:cNvPr id="89107" name="Object 19">
                        <a:extLst>
                          <a:ext uri="{FF2B5EF4-FFF2-40B4-BE49-F238E27FC236}">
                            <a16:creationId xmlns:a16="http://schemas.microsoft.com/office/drawing/2014/main" id="{D19CAFA3-ECA8-084E-B1C1-372970FF1C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1813" y="4117975"/>
                        <a:ext cx="1571625" cy="66516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9108" name="Object 20">
            <a:extLst>
              <a:ext uri="{FF2B5EF4-FFF2-40B4-BE49-F238E27FC236}">
                <a16:creationId xmlns:a16="http://schemas.microsoft.com/office/drawing/2014/main" id="{243EF12B-4B20-CE4B-A496-155C2B5C7307}"/>
              </a:ext>
            </a:extLst>
          </p:cNvPr>
          <p:cNvGraphicFramePr>
            <a:graphicFrameLocks noChangeAspect="1"/>
          </p:cNvGraphicFramePr>
          <p:nvPr/>
        </p:nvGraphicFramePr>
        <p:xfrm>
          <a:off x="5467350" y="2790825"/>
          <a:ext cx="646113" cy="1279525"/>
        </p:xfrm>
        <a:graphic>
          <a:graphicData uri="http://schemas.openxmlformats.org/presentationml/2006/ole">
            <mc:AlternateContent xmlns:mc="http://schemas.openxmlformats.org/markup-compatibility/2006">
              <mc:Choice xmlns:v="urn:schemas-microsoft-com:vml" Requires="v">
                <p:oleObj spid="_x0000_s397320" name="Figura" r:id="rId7" imgW="660400" imgH="1536700" progId="Word.Picture.8">
                  <p:embed/>
                </p:oleObj>
              </mc:Choice>
              <mc:Fallback>
                <p:oleObj name="Figura" r:id="rId7" imgW="660400" imgH="1536700" progId="Word.Picture.8">
                  <p:embed/>
                  <p:pic>
                    <p:nvPicPr>
                      <p:cNvPr id="89108" name="Object 20">
                        <a:extLst>
                          <a:ext uri="{FF2B5EF4-FFF2-40B4-BE49-F238E27FC236}">
                            <a16:creationId xmlns:a16="http://schemas.microsoft.com/office/drawing/2014/main" id="{243EF12B-4B20-CE4B-A496-155C2B5C7307}"/>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467350" y="2790825"/>
                        <a:ext cx="646113" cy="1279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9109" name="Rectangle 21">
            <a:extLst>
              <a:ext uri="{FF2B5EF4-FFF2-40B4-BE49-F238E27FC236}">
                <a16:creationId xmlns:a16="http://schemas.microsoft.com/office/drawing/2014/main" id="{3439D235-706D-1040-8989-A6DD018A0478}"/>
              </a:ext>
            </a:extLst>
          </p:cNvPr>
          <p:cNvSpPr>
            <a:spLocks noChangeArrowheads="1"/>
          </p:cNvSpPr>
          <p:nvPr/>
        </p:nvSpPr>
        <p:spPr bwMode="auto">
          <a:xfrm>
            <a:off x="5160963" y="4867275"/>
            <a:ext cx="12573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Pulso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sísmico</a:t>
            </a:r>
          </a:p>
        </p:txBody>
      </p:sp>
      <p:grpSp>
        <p:nvGrpSpPr>
          <p:cNvPr id="89110" name="Group 22">
            <a:extLst>
              <a:ext uri="{FF2B5EF4-FFF2-40B4-BE49-F238E27FC236}">
                <a16:creationId xmlns:a16="http://schemas.microsoft.com/office/drawing/2014/main" id="{045353C0-9D4C-8447-A8F1-6751D3332537}"/>
              </a:ext>
            </a:extLst>
          </p:cNvPr>
          <p:cNvGrpSpPr>
            <a:grpSpLocks/>
          </p:cNvGrpSpPr>
          <p:nvPr/>
        </p:nvGrpSpPr>
        <p:grpSpPr bwMode="auto">
          <a:xfrm>
            <a:off x="7113588" y="2135188"/>
            <a:ext cx="1724025" cy="2565400"/>
            <a:chOff x="4505" y="1345"/>
            <a:chExt cx="1086" cy="1616"/>
          </a:xfrm>
        </p:grpSpPr>
        <p:sp>
          <p:nvSpPr>
            <p:cNvPr id="89111" name="Rectangle 23">
              <a:extLst>
                <a:ext uri="{FF2B5EF4-FFF2-40B4-BE49-F238E27FC236}">
                  <a16:creationId xmlns:a16="http://schemas.microsoft.com/office/drawing/2014/main" id="{577EE663-604E-814F-9D23-C51C16F26865}"/>
                </a:ext>
              </a:extLst>
            </p:cNvPr>
            <p:cNvSpPr>
              <a:spLocks noChangeArrowheads="1"/>
            </p:cNvSpPr>
            <p:nvPr/>
          </p:nvSpPr>
          <p:spPr bwMode="auto">
            <a:xfrm>
              <a:off x="4505" y="1345"/>
              <a:ext cx="1086" cy="161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nvGrpSpPr>
            <p:cNvPr id="89112" name="Group 24">
              <a:extLst>
                <a:ext uri="{FF2B5EF4-FFF2-40B4-BE49-F238E27FC236}">
                  <a16:creationId xmlns:a16="http://schemas.microsoft.com/office/drawing/2014/main" id="{7CC6A10B-FEB8-F341-A0EF-5A982C6716E9}"/>
                </a:ext>
              </a:extLst>
            </p:cNvPr>
            <p:cNvGrpSpPr>
              <a:grpSpLocks/>
            </p:cNvGrpSpPr>
            <p:nvPr/>
          </p:nvGrpSpPr>
          <p:grpSpPr bwMode="auto">
            <a:xfrm>
              <a:off x="4787" y="1351"/>
              <a:ext cx="548" cy="1610"/>
              <a:chOff x="4787" y="1351"/>
              <a:chExt cx="548" cy="1610"/>
            </a:xfrm>
          </p:grpSpPr>
          <p:sp>
            <p:nvSpPr>
              <p:cNvPr id="89113" name="Freeform 25">
                <a:extLst>
                  <a:ext uri="{FF2B5EF4-FFF2-40B4-BE49-F238E27FC236}">
                    <a16:creationId xmlns:a16="http://schemas.microsoft.com/office/drawing/2014/main" id="{C6A7B598-715E-F046-ADC2-C0EDC143C4CA}"/>
                  </a:ext>
                </a:extLst>
              </p:cNvPr>
              <p:cNvSpPr>
                <a:spLocks/>
              </p:cNvSpPr>
              <p:nvPr/>
            </p:nvSpPr>
            <p:spPr bwMode="auto">
              <a:xfrm>
                <a:off x="4787" y="1818"/>
                <a:ext cx="548" cy="748"/>
              </a:xfrm>
              <a:custGeom>
                <a:avLst/>
                <a:gdLst>
                  <a:gd name="T0" fmla="*/ 113 w 548"/>
                  <a:gd name="T1" fmla="*/ 748 h 748"/>
                  <a:gd name="T2" fmla="*/ 129 w 548"/>
                  <a:gd name="T3" fmla="*/ 730 h 748"/>
                  <a:gd name="T4" fmla="*/ 153 w 548"/>
                  <a:gd name="T5" fmla="*/ 708 h 748"/>
                  <a:gd name="T6" fmla="*/ 177 w 548"/>
                  <a:gd name="T7" fmla="*/ 677 h 748"/>
                  <a:gd name="T8" fmla="*/ 185 w 548"/>
                  <a:gd name="T9" fmla="*/ 655 h 748"/>
                  <a:gd name="T10" fmla="*/ 177 w 548"/>
                  <a:gd name="T11" fmla="*/ 641 h 748"/>
                  <a:gd name="T12" fmla="*/ 161 w 548"/>
                  <a:gd name="T13" fmla="*/ 628 h 748"/>
                  <a:gd name="T14" fmla="*/ 137 w 548"/>
                  <a:gd name="T15" fmla="*/ 615 h 748"/>
                  <a:gd name="T16" fmla="*/ 113 w 548"/>
                  <a:gd name="T17" fmla="*/ 601 h 748"/>
                  <a:gd name="T18" fmla="*/ 89 w 548"/>
                  <a:gd name="T19" fmla="*/ 584 h 748"/>
                  <a:gd name="T20" fmla="*/ 48 w 548"/>
                  <a:gd name="T21" fmla="*/ 566 h 748"/>
                  <a:gd name="T22" fmla="*/ 16 w 548"/>
                  <a:gd name="T23" fmla="*/ 548 h 748"/>
                  <a:gd name="T24" fmla="*/ 0 w 548"/>
                  <a:gd name="T25" fmla="*/ 535 h 748"/>
                  <a:gd name="T26" fmla="*/ 0 w 548"/>
                  <a:gd name="T27" fmla="*/ 526 h 748"/>
                  <a:gd name="T28" fmla="*/ 8 w 548"/>
                  <a:gd name="T29" fmla="*/ 508 h 748"/>
                  <a:gd name="T30" fmla="*/ 24 w 548"/>
                  <a:gd name="T31" fmla="*/ 490 h 748"/>
                  <a:gd name="T32" fmla="*/ 56 w 548"/>
                  <a:gd name="T33" fmla="*/ 473 h 748"/>
                  <a:gd name="T34" fmla="*/ 113 w 548"/>
                  <a:gd name="T35" fmla="*/ 455 h 748"/>
                  <a:gd name="T36" fmla="*/ 161 w 548"/>
                  <a:gd name="T37" fmla="*/ 446 h 748"/>
                  <a:gd name="T38" fmla="*/ 218 w 548"/>
                  <a:gd name="T39" fmla="*/ 437 h 748"/>
                  <a:gd name="T40" fmla="*/ 290 w 548"/>
                  <a:gd name="T41" fmla="*/ 433 h 748"/>
                  <a:gd name="T42" fmla="*/ 363 w 548"/>
                  <a:gd name="T43" fmla="*/ 424 h 748"/>
                  <a:gd name="T44" fmla="*/ 435 w 548"/>
                  <a:gd name="T45" fmla="*/ 415 h 748"/>
                  <a:gd name="T46" fmla="*/ 492 w 548"/>
                  <a:gd name="T47" fmla="*/ 406 h 748"/>
                  <a:gd name="T48" fmla="*/ 532 w 548"/>
                  <a:gd name="T49" fmla="*/ 397 h 748"/>
                  <a:gd name="T50" fmla="*/ 548 w 548"/>
                  <a:gd name="T51" fmla="*/ 388 h 748"/>
                  <a:gd name="T52" fmla="*/ 540 w 548"/>
                  <a:gd name="T53" fmla="*/ 384 h 748"/>
                  <a:gd name="T54" fmla="*/ 532 w 548"/>
                  <a:gd name="T55" fmla="*/ 379 h 748"/>
                  <a:gd name="T56" fmla="*/ 492 w 548"/>
                  <a:gd name="T57" fmla="*/ 366 h 748"/>
                  <a:gd name="T58" fmla="*/ 435 w 548"/>
                  <a:gd name="T59" fmla="*/ 357 h 748"/>
                  <a:gd name="T60" fmla="*/ 363 w 548"/>
                  <a:gd name="T61" fmla="*/ 344 h 748"/>
                  <a:gd name="T62" fmla="*/ 290 w 548"/>
                  <a:gd name="T63" fmla="*/ 335 h 748"/>
                  <a:gd name="T64" fmla="*/ 218 w 548"/>
                  <a:gd name="T65" fmla="*/ 322 h 748"/>
                  <a:gd name="T66" fmla="*/ 153 w 548"/>
                  <a:gd name="T67" fmla="*/ 313 h 748"/>
                  <a:gd name="T68" fmla="*/ 113 w 548"/>
                  <a:gd name="T69" fmla="*/ 304 h 748"/>
                  <a:gd name="T70" fmla="*/ 56 w 548"/>
                  <a:gd name="T71" fmla="*/ 286 h 748"/>
                  <a:gd name="T72" fmla="*/ 16 w 548"/>
                  <a:gd name="T73" fmla="*/ 268 h 748"/>
                  <a:gd name="T74" fmla="*/ 0 w 548"/>
                  <a:gd name="T75" fmla="*/ 255 h 748"/>
                  <a:gd name="T76" fmla="*/ 0 w 548"/>
                  <a:gd name="T77" fmla="*/ 237 h 748"/>
                  <a:gd name="T78" fmla="*/ 0 w 548"/>
                  <a:gd name="T79" fmla="*/ 228 h 748"/>
                  <a:gd name="T80" fmla="*/ 16 w 548"/>
                  <a:gd name="T81" fmla="*/ 219 h 748"/>
                  <a:gd name="T82" fmla="*/ 48 w 548"/>
                  <a:gd name="T83" fmla="*/ 197 h 748"/>
                  <a:gd name="T84" fmla="*/ 89 w 548"/>
                  <a:gd name="T85" fmla="*/ 175 h 748"/>
                  <a:gd name="T86" fmla="*/ 113 w 548"/>
                  <a:gd name="T87" fmla="*/ 153 h 748"/>
                  <a:gd name="T88" fmla="*/ 161 w 548"/>
                  <a:gd name="T89" fmla="*/ 117 h 748"/>
                  <a:gd name="T90" fmla="*/ 177 w 548"/>
                  <a:gd name="T91" fmla="*/ 95 h 748"/>
                  <a:gd name="T92" fmla="*/ 185 w 548"/>
                  <a:gd name="T93" fmla="*/ 77 h 748"/>
                  <a:gd name="T94" fmla="*/ 177 w 548"/>
                  <a:gd name="T95" fmla="*/ 55 h 748"/>
                  <a:gd name="T96" fmla="*/ 153 w 548"/>
                  <a:gd name="T97" fmla="*/ 37 h 748"/>
                  <a:gd name="T98" fmla="*/ 129 w 548"/>
                  <a:gd name="T99" fmla="*/ 20 h 748"/>
                  <a:gd name="T100" fmla="*/ 105 w 548"/>
                  <a:gd name="T101"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8" h="748">
                    <a:moveTo>
                      <a:pt x="113" y="748"/>
                    </a:moveTo>
                    <a:lnTo>
                      <a:pt x="129" y="730"/>
                    </a:lnTo>
                    <a:lnTo>
                      <a:pt x="153" y="708"/>
                    </a:lnTo>
                    <a:lnTo>
                      <a:pt x="177" y="677"/>
                    </a:lnTo>
                    <a:lnTo>
                      <a:pt x="185" y="655"/>
                    </a:lnTo>
                    <a:lnTo>
                      <a:pt x="177" y="641"/>
                    </a:lnTo>
                    <a:lnTo>
                      <a:pt x="161" y="628"/>
                    </a:lnTo>
                    <a:lnTo>
                      <a:pt x="137" y="615"/>
                    </a:lnTo>
                    <a:lnTo>
                      <a:pt x="113" y="601"/>
                    </a:lnTo>
                    <a:lnTo>
                      <a:pt x="89" y="584"/>
                    </a:lnTo>
                    <a:lnTo>
                      <a:pt x="48" y="566"/>
                    </a:lnTo>
                    <a:lnTo>
                      <a:pt x="16" y="548"/>
                    </a:lnTo>
                    <a:lnTo>
                      <a:pt x="0" y="535"/>
                    </a:lnTo>
                    <a:lnTo>
                      <a:pt x="0" y="526"/>
                    </a:lnTo>
                    <a:lnTo>
                      <a:pt x="8" y="508"/>
                    </a:lnTo>
                    <a:lnTo>
                      <a:pt x="24" y="490"/>
                    </a:lnTo>
                    <a:lnTo>
                      <a:pt x="56" y="473"/>
                    </a:lnTo>
                    <a:lnTo>
                      <a:pt x="113" y="455"/>
                    </a:lnTo>
                    <a:lnTo>
                      <a:pt x="161" y="446"/>
                    </a:lnTo>
                    <a:lnTo>
                      <a:pt x="218" y="437"/>
                    </a:lnTo>
                    <a:lnTo>
                      <a:pt x="290" y="433"/>
                    </a:lnTo>
                    <a:lnTo>
                      <a:pt x="363" y="424"/>
                    </a:lnTo>
                    <a:lnTo>
                      <a:pt x="435" y="415"/>
                    </a:lnTo>
                    <a:lnTo>
                      <a:pt x="492" y="406"/>
                    </a:lnTo>
                    <a:lnTo>
                      <a:pt x="532" y="397"/>
                    </a:lnTo>
                    <a:lnTo>
                      <a:pt x="548" y="388"/>
                    </a:lnTo>
                    <a:lnTo>
                      <a:pt x="540" y="384"/>
                    </a:lnTo>
                    <a:lnTo>
                      <a:pt x="532" y="379"/>
                    </a:lnTo>
                    <a:lnTo>
                      <a:pt x="492" y="366"/>
                    </a:lnTo>
                    <a:lnTo>
                      <a:pt x="435" y="357"/>
                    </a:lnTo>
                    <a:lnTo>
                      <a:pt x="363" y="344"/>
                    </a:lnTo>
                    <a:lnTo>
                      <a:pt x="290" y="335"/>
                    </a:lnTo>
                    <a:lnTo>
                      <a:pt x="218" y="322"/>
                    </a:lnTo>
                    <a:lnTo>
                      <a:pt x="153" y="313"/>
                    </a:lnTo>
                    <a:lnTo>
                      <a:pt x="113" y="304"/>
                    </a:lnTo>
                    <a:lnTo>
                      <a:pt x="56" y="286"/>
                    </a:lnTo>
                    <a:lnTo>
                      <a:pt x="16" y="268"/>
                    </a:lnTo>
                    <a:lnTo>
                      <a:pt x="0" y="255"/>
                    </a:lnTo>
                    <a:lnTo>
                      <a:pt x="0" y="237"/>
                    </a:lnTo>
                    <a:lnTo>
                      <a:pt x="0" y="228"/>
                    </a:lnTo>
                    <a:lnTo>
                      <a:pt x="16" y="219"/>
                    </a:lnTo>
                    <a:lnTo>
                      <a:pt x="48" y="197"/>
                    </a:lnTo>
                    <a:lnTo>
                      <a:pt x="89" y="175"/>
                    </a:lnTo>
                    <a:lnTo>
                      <a:pt x="113" y="153"/>
                    </a:lnTo>
                    <a:lnTo>
                      <a:pt x="161" y="117"/>
                    </a:lnTo>
                    <a:lnTo>
                      <a:pt x="177" y="95"/>
                    </a:lnTo>
                    <a:lnTo>
                      <a:pt x="185" y="77"/>
                    </a:lnTo>
                    <a:lnTo>
                      <a:pt x="177" y="55"/>
                    </a:lnTo>
                    <a:lnTo>
                      <a:pt x="153" y="37"/>
                    </a:lnTo>
                    <a:lnTo>
                      <a:pt x="129" y="20"/>
                    </a:lnTo>
                    <a:lnTo>
                      <a:pt x="105" y="0"/>
                    </a:lnTo>
                  </a:path>
                </a:pathLst>
              </a:custGeom>
              <a:noFill/>
              <a:ln w="28575"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14" name="Line 26">
                <a:extLst>
                  <a:ext uri="{FF2B5EF4-FFF2-40B4-BE49-F238E27FC236}">
                    <a16:creationId xmlns:a16="http://schemas.microsoft.com/office/drawing/2014/main" id="{42858D3C-3EAF-F541-89AA-5F3A629DD5D6}"/>
                  </a:ext>
                </a:extLst>
              </p:cNvPr>
              <p:cNvSpPr>
                <a:spLocks noChangeShapeType="1"/>
              </p:cNvSpPr>
              <p:nvPr/>
            </p:nvSpPr>
            <p:spPr bwMode="auto">
              <a:xfrm flipV="1">
                <a:off x="4884" y="1351"/>
                <a:ext cx="0" cy="4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15" name="Line 27">
                <a:extLst>
                  <a:ext uri="{FF2B5EF4-FFF2-40B4-BE49-F238E27FC236}">
                    <a16:creationId xmlns:a16="http://schemas.microsoft.com/office/drawing/2014/main" id="{C063FCF9-E9C6-B240-AB24-A0DF857AE292}"/>
                  </a:ext>
                </a:extLst>
              </p:cNvPr>
              <p:cNvSpPr>
                <a:spLocks noChangeShapeType="1"/>
              </p:cNvSpPr>
              <p:nvPr/>
            </p:nvSpPr>
            <p:spPr bwMode="auto">
              <a:xfrm>
                <a:off x="4884" y="2594"/>
                <a:ext cx="0" cy="36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16" name="Freeform 28">
                <a:extLst>
                  <a:ext uri="{FF2B5EF4-FFF2-40B4-BE49-F238E27FC236}">
                    <a16:creationId xmlns:a16="http://schemas.microsoft.com/office/drawing/2014/main" id="{2861A21C-B349-8040-995F-03929B56F121}"/>
                  </a:ext>
                </a:extLst>
              </p:cNvPr>
              <p:cNvSpPr>
                <a:spLocks/>
              </p:cNvSpPr>
              <p:nvPr/>
            </p:nvSpPr>
            <p:spPr bwMode="auto">
              <a:xfrm>
                <a:off x="4884" y="1790"/>
                <a:ext cx="14" cy="38"/>
              </a:xfrm>
              <a:custGeom>
                <a:avLst/>
                <a:gdLst>
                  <a:gd name="T0" fmla="*/ 0 w 14"/>
                  <a:gd name="T1" fmla="*/ 0 h 38"/>
                  <a:gd name="T2" fmla="*/ 14 w 14"/>
                  <a:gd name="T3" fmla="*/ 38 h 38"/>
                </a:gdLst>
                <a:ahLst/>
                <a:cxnLst>
                  <a:cxn ang="0">
                    <a:pos x="T0" y="T1"/>
                  </a:cxn>
                  <a:cxn ang="0">
                    <a:pos x="T2" y="T3"/>
                  </a:cxn>
                </a:cxnLst>
                <a:rect l="0" t="0" r="r" b="b"/>
                <a:pathLst>
                  <a:path w="14" h="38">
                    <a:moveTo>
                      <a:pt x="0" y="0"/>
                    </a:moveTo>
                    <a:cubicBezTo>
                      <a:pt x="4" y="11"/>
                      <a:pt x="4" y="33"/>
                      <a:pt x="14" y="3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17" name="Freeform 29">
                <a:extLst>
                  <a:ext uri="{FF2B5EF4-FFF2-40B4-BE49-F238E27FC236}">
                    <a16:creationId xmlns:a16="http://schemas.microsoft.com/office/drawing/2014/main" id="{060439CE-98FB-924A-9328-75AA05AD330C}"/>
                  </a:ext>
                </a:extLst>
              </p:cNvPr>
              <p:cNvSpPr>
                <a:spLocks/>
              </p:cNvSpPr>
              <p:nvPr/>
            </p:nvSpPr>
            <p:spPr bwMode="auto">
              <a:xfrm>
                <a:off x="4882" y="2568"/>
                <a:ext cx="16" cy="36"/>
              </a:xfrm>
              <a:custGeom>
                <a:avLst/>
                <a:gdLst>
                  <a:gd name="T0" fmla="*/ 0 w 16"/>
                  <a:gd name="T1" fmla="*/ 36 h 36"/>
                  <a:gd name="T2" fmla="*/ 4 w 16"/>
                  <a:gd name="T3" fmla="*/ 18 h 36"/>
                  <a:gd name="T4" fmla="*/ 16 w 16"/>
                  <a:gd name="T5" fmla="*/ 0 h 36"/>
                </a:gdLst>
                <a:ahLst/>
                <a:cxnLst>
                  <a:cxn ang="0">
                    <a:pos x="T0" y="T1"/>
                  </a:cxn>
                  <a:cxn ang="0">
                    <a:pos x="T2" y="T3"/>
                  </a:cxn>
                  <a:cxn ang="0">
                    <a:pos x="T4" y="T5"/>
                  </a:cxn>
                </a:cxnLst>
                <a:rect l="0" t="0" r="r" b="b"/>
                <a:pathLst>
                  <a:path w="16" h="36">
                    <a:moveTo>
                      <a:pt x="0" y="36"/>
                    </a:moveTo>
                    <a:cubicBezTo>
                      <a:pt x="1" y="33"/>
                      <a:pt x="2" y="22"/>
                      <a:pt x="4" y="18"/>
                    </a:cubicBezTo>
                    <a:cubicBezTo>
                      <a:pt x="8" y="12"/>
                      <a:pt x="16" y="0"/>
                      <a:pt x="16" y="0"/>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grpSp>
          <p:nvGrpSpPr>
            <p:cNvPr id="89118" name="Group 30">
              <a:extLst>
                <a:ext uri="{FF2B5EF4-FFF2-40B4-BE49-F238E27FC236}">
                  <a16:creationId xmlns:a16="http://schemas.microsoft.com/office/drawing/2014/main" id="{0DBD383C-2F4C-2E4D-810C-3FFF550B7E9E}"/>
                </a:ext>
              </a:extLst>
            </p:cNvPr>
            <p:cNvGrpSpPr>
              <a:grpSpLocks/>
            </p:cNvGrpSpPr>
            <p:nvPr/>
          </p:nvGrpSpPr>
          <p:grpSpPr bwMode="auto">
            <a:xfrm>
              <a:off x="5027" y="1351"/>
              <a:ext cx="548" cy="1610"/>
              <a:chOff x="4787" y="1351"/>
              <a:chExt cx="548" cy="1610"/>
            </a:xfrm>
          </p:grpSpPr>
          <p:sp>
            <p:nvSpPr>
              <p:cNvPr id="89119" name="Freeform 31">
                <a:extLst>
                  <a:ext uri="{FF2B5EF4-FFF2-40B4-BE49-F238E27FC236}">
                    <a16:creationId xmlns:a16="http://schemas.microsoft.com/office/drawing/2014/main" id="{728A1CE9-BC44-7548-A51B-3D51023AB4C3}"/>
                  </a:ext>
                </a:extLst>
              </p:cNvPr>
              <p:cNvSpPr>
                <a:spLocks/>
              </p:cNvSpPr>
              <p:nvPr/>
            </p:nvSpPr>
            <p:spPr bwMode="auto">
              <a:xfrm>
                <a:off x="4787" y="1818"/>
                <a:ext cx="548" cy="748"/>
              </a:xfrm>
              <a:custGeom>
                <a:avLst/>
                <a:gdLst>
                  <a:gd name="T0" fmla="*/ 113 w 548"/>
                  <a:gd name="T1" fmla="*/ 748 h 748"/>
                  <a:gd name="T2" fmla="*/ 129 w 548"/>
                  <a:gd name="T3" fmla="*/ 730 h 748"/>
                  <a:gd name="T4" fmla="*/ 153 w 548"/>
                  <a:gd name="T5" fmla="*/ 708 h 748"/>
                  <a:gd name="T6" fmla="*/ 177 w 548"/>
                  <a:gd name="T7" fmla="*/ 677 h 748"/>
                  <a:gd name="T8" fmla="*/ 185 w 548"/>
                  <a:gd name="T9" fmla="*/ 655 h 748"/>
                  <a:gd name="T10" fmla="*/ 177 w 548"/>
                  <a:gd name="T11" fmla="*/ 641 h 748"/>
                  <a:gd name="T12" fmla="*/ 161 w 548"/>
                  <a:gd name="T13" fmla="*/ 628 h 748"/>
                  <a:gd name="T14" fmla="*/ 137 w 548"/>
                  <a:gd name="T15" fmla="*/ 615 h 748"/>
                  <a:gd name="T16" fmla="*/ 113 w 548"/>
                  <a:gd name="T17" fmla="*/ 601 h 748"/>
                  <a:gd name="T18" fmla="*/ 89 w 548"/>
                  <a:gd name="T19" fmla="*/ 584 h 748"/>
                  <a:gd name="T20" fmla="*/ 48 w 548"/>
                  <a:gd name="T21" fmla="*/ 566 h 748"/>
                  <a:gd name="T22" fmla="*/ 16 w 548"/>
                  <a:gd name="T23" fmla="*/ 548 h 748"/>
                  <a:gd name="T24" fmla="*/ 0 w 548"/>
                  <a:gd name="T25" fmla="*/ 535 h 748"/>
                  <a:gd name="T26" fmla="*/ 0 w 548"/>
                  <a:gd name="T27" fmla="*/ 526 h 748"/>
                  <a:gd name="T28" fmla="*/ 8 w 548"/>
                  <a:gd name="T29" fmla="*/ 508 h 748"/>
                  <a:gd name="T30" fmla="*/ 24 w 548"/>
                  <a:gd name="T31" fmla="*/ 490 h 748"/>
                  <a:gd name="T32" fmla="*/ 56 w 548"/>
                  <a:gd name="T33" fmla="*/ 473 h 748"/>
                  <a:gd name="T34" fmla="*/ 113 w 548"/>
                  <a:gd name="T35" fmla="*/ 455 h 748"/>
                  <a:gd name="T36" fmla="*/ 161 w 548"/>
                  <a:gd name="T37" fmla="*/ 446 h 748"/>
                  <a:gd name="T38" fmla="*/ 218 w 548"/>
                  <a:gd name="T39" fmla="*/ 437 h 748"/>
                  <a:gd name="T40" fmla="*/ 290 w 548"/>
                  <a:gd name="T41" fmla="*/ 433 h 748"/>
                  <a:gd name="T42" fmla="*/ 363 w 548"/>
                  <a:gd name="T43" fmla="*/ 424 h 748"/>
                  <a:gd name="T44" fmla="*/ 435 w 548"/>
                  <a:gd name="T45" fmla="*/ 415 h 748"/>
                  <a:gd name="T46" fmla="*/ 492 w 548"/>
                  <a:gd name="T47" fmla="*/ 406 h 748"/>
                  <a:gd name="T48" fmla="*/ 532 w 548"/>
                  <a:gd name="T49" fmla="*/ 397 h 748"/>
                  <a:gd name="T50" fmla="*/ 548 w 548"/>
                  <a:gd name="T51" fmla="*/ 388 h 748"/>
                  <a:gd name="T52" fmla="*/ 540 w 548"/>
                  <a:gd name="T53" fmla="*/ 384 h 748"/>
                  <a:gd name="T54" fmla="*/ 532 w 548"/>
                  <a:gd name="T55" fmla="*/ 379 h 748"/>
                  <a:gd name="T56" fmla="*/ 492 w 548"/>
                  <a:gd name="T57" fmla="*/ 366 h 748"/>
                  <a:gd name="T58" fmla="*/ 435 w 548"/>
                  <a:gd name="T59" fmla="*/ 357 h 748"/>
                  <a:gd name="T60" fmla="*/ 363 w 548"/>
                  <a:gd name="T61" fmla="*/ 344 h 748"/>
                  <a:gd name="T62" fmla="*/ 290 w 548"/>
                  <a:gd name="T63" fmla="*/ 335 h 748"/>
                  <a:gd name="T64" fmla="*/ 218 w 548"/>
                  <a:gd name="T65" fmla="*/ 322 h 748"/>
                  <a:gd name="T66" fmla="*/ 153 w 548"/>
                  <a:gd name="T67" fmla="*/ 313 h 748"/>
                  <a:gd name="T68" fmla="*/ 113 w 548"/>
                  <a:gd name="T69" fmla="*/ 304 h 748"/>
                  <a:gd name="T70" fmla="*/ 56 w 548"/>
                  <a:gd name="T71" fmla="*/ 286 h 748"/>
                  <a:gd name="T72" fmla="*/ 16 w 548"/>
                  <a:gd name="T73" fmla="*/ 268 h 748"/>
                  <a:gd name="T74" fmla="*/ 0 w 548"/>
                  <a:gd name="T75" fmla="*/ 255 h 748"/>
                  <a:gd name="T76" fmla="*/ 0 w 548"/>
                  <a:gd name="T77" fmla="*/ 237 h 748"/>
                  <a:gd name="T78" fmla="*/ 0 w 548"/>
                  <a:gd name="T79" fmla="*/ 228 h 748"/>
                  <a:gd name="T80" fmla="*/ 16 w 548"/>
                  <a:gd name="T81" fmla="*/ 219 h 748"/>
                  <a:gd name="T82" fmla="*/ 48 w 548"/>
                  <a:gd name="T83" fmla="*/ 197 h 748"/>
                  <a:gd name="T84" fmla="*/ 89 w 548"/>
                  <a:gd name="T85" fmla="*/ 175 h 748"/>
                  <a:gd name="T86" fmla="*/ 113 w 548"/>
                  <a:gd name="T87" fmla="*/ 153 h 748"/>
                  <a:gd name="T88" fmla="*/ 161 w 548"/>
                  <a:gd name="T89" fmla="*/ 117 h 748"/>
                  <a:gd name="T90" fmla="*/ 177 w 548"/>
                  <a:gd name="T91" fmla="*/ 95 h 748"/>
                  <a:gd name="T92" fmla="*/ 185 w 548"/>
                  <a:gd name="T93" fmla="*/ 77 h 748"/>
                  <a:gd name="T94" fmla="*/ 177 w 548"/>
                  <a:gd name="T95" fmla="*/ 55 h 748"/>
                  <a:gd name="T96" fmla="*/ 153 w 548"/>
                  <a:gd name="T97" fmla="*/ 37 h 748"/>
                  <a:gd name="T98" fmla="*/ 129 w 548"/>
                  <a:gd name="T99" fmla="*/ 20 h 748"/>
                  <a:gd name="T100" fmla="*/ 105 w 548"/>
                  <a:gd name="T101"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8" h="748">
                    <a:moveTo>
                      <a:pt x="113" y="748"/>
                    </a:moveTo>
                    <a:lnTo>
                      <a:pt x="129" y="730"/>
                    </a:lnTo>
                    <a:lnTo>
                      <a:pt x="153" y="708"/>
                    </a:lnTo>
                    <a:lnTo>
                      <a:pt x="177" y="677"/>
                    </a:lnTo>
                    <a:lnTo>
                      <a:pt x="185" y="655"/>
                    </a:lnTo>
                    <a:lnTo>
                      <a:pt x="177" y="641"/>
                    </a:lnTo>
                    <a:lnTo>
                      <a:pt x="161" y="628"/>
                    </a:lnTo>
                    <a:lnTo>
                      <a:pt x="137" y="615"/>
                    </a:lnTo>
                    <a:lnTo>
                      <a:pt x="113" y="601"/>
                    </a:lnTo>
                    <a:lnTo>
                      <a:pt x="89" y="584"/>
                    </a:lnTo>
                    <a:lnTo>
                      <a:pt x="48" y="566"/>
                    </a:lnTo>
                    <a:lnTo>
                      <a:pt x="16" y="548"/>
                    </a:lnTo>
                    <a:lnTo>
                      <a:pt x="0" y="535"/>
                    </a:lnTo>
                    <a:lnTo>
                      <a:pt x="0" y="526"/>
                    </a:lnTo>
                    <a:lnTo>
                      <a:pt x="8" y="508"/>
                    </a:lnTo>
                    <a:lnTo>
                      <a:pt x="24" y="490"/>
                    </a:lnTo>
                    <a:lnTo>
                      <a:pt x="56" y="473"/>
                    </a:lnTo>
                    <a:lnTo>
                      <a:pt x="113" y="455"/>
                    </a:lnTo>
                    <a:lnTo>
                      <a:pt x="161" y="446"/>
                    </a:lnTo>
                    <a:lnTo>
                      <a:pt x="218" y="437"/>
                    </a:lnTo>
                    <a:lnTo>
                      <a:pt x="290" y="433"/>
                    </a:lnTo>
                    <a:lnTo>
                      <a:pt x="363" y="424"/>
                    </a:lnTo>
                    <a:lnTo>
                      <a:pt x="435" y="415"/>
                    </a:lnTo>
                    <a:lnTo>
                      <a:pt x="492" y="406"/>
                    </a:lnTo>
                    <a:lnTo>
                      <a:pt x="532" y="397"/>
                    </a:lnTo>
                    <a:lnTo>
                      <a:pt x="548" y="388"/>
                    </a:lnTo>
                    <a:lnTo>
                      <a:pt x="540" y="384"/>
                    </a:lnTo>
                    <a:lnTo>
                      <a:pt x="532" y="379"/>
                    </a:lnTo>
                    <a:lnTo>
                      <a:pt x="492" y="366"/>
                    </a:lnTo>
                    <a:lnTo>
                      <a:pt x="435" y="357"/>
                    </a:lnTo>
                    <a:lnTo>
                      <a:pt x="363" y="344"/>
                    </a:lnTo>
                    <a:lnTo>
                      <a:pt x="290" y="335"/>
                    </a:lnTo>
                    <a:lnTo>
                      <a:pt x="218" y="322"/>
                    </a:lnTo>
                    <a:lnTo>
                      <a:pt x="153" y="313"/>
                    </a:lnTo>
                    <a:lnTo>
                      <a:pt x="113" y="304"/>
                    </a:lnTo>
                    <a:lnTo>
                      <a:pt x="56" y="286"/>
                    </a:lnTo>
                    <a:lnTo>
                      <a:pt x="16" y="268"/>
                    </a:lnTo>
                    <a:lnTo>
                      <a:pt x="0" y="255"/>
                    </a:lnTo>
                    <a:lnTo>
                      <a:pt x="0" y="237"/>
                    </a:lnTo>
                    <a:lnTo>
                      <a:pt x="0" y="228"/>
                    </a:lnTo>
                    <a:lnTo>
                      <a:pt x="16" y="219"/>
                    </a:lnTo>
                    <a:lnTo>
                      <a:pt x="48" y="197"/>
                    </a:lnTo>
                    <a:lnTo>
                      <a:pt x="89" y="175"/>
                    </a:lnTo>
                    <a:lnTo>
                      <a:pt x="113" y="153"/>
                    </a:lnTo>
                    <a:lnTo>
                      <a:pt x="161" y="117"/>
                    </a:lnTo>
                    <a:lnTo>
                      <a:pt x="177" y="95"/>
                    </a:lnTo>
                    <a:lnTo>
                      <a:pt x="185" y="77"/>
                    </a:lnTo>
                    <a:lnTo>
                      <a:pt x="177" y="55"/>
                    </a:lnTo>
                    <a:lnTo>
                      <a:pt x="153" y="37"/>
                    </a:lnTo>
                    <a:lnTo>
                      <a:pt x="129" y="20"/>
                    </a:lnTo>
                    <a:lnTo>
                      <a:pt x="105" y="0"/>
                    </a:lnTo>
                  </a:path>
                </a:pathLst>
              </a:custGeom>
              <a:noFill/>
              <a:ln w="28575"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0" name="Line 32">
                <a:extLst>
                  <a:ext uri="{FF2B5EF4-FFF2-40B4-BE49-F238E27FC236}">
                    <a16:creationId xmlns:a16="http://schemas.microsoft.com/office/drawing/2014/main" id="{F2F276A3-D2B9-3146-AA5E-B2CC87880BD9}"/>
                  </a:ext>
                </a:extLst>
              </p:cNvPr>
              <p:cNvSpPr>
                <a:spLocks noChangeShapeType="1"/>
              </p:cNvSpPr>
              <p:nvPr/>
            </p:nvSpPr>
            <p:spPr bwMode="auto">
              <a:xfrm flipV="1">
                <a:off x="4884" y="1351"/>
                <a:ext cx="0" cy="4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1" name="Line 33">
                <a:extLst>
                  <a:ext uri="{FF2B5EF4-FFF2-40B4-BE49-F238E27FC236}">
                    <a16:creationId xmlns:a16="http://schemas.microsoft.com/office/drawing/2014/main" id="{7918CB6E-02BD-134C-B17B-4AE745BDBA91}"/>
                  </a:ext>
                </a:extLst>
              </p:cNvPr>
              <p:cNvSpPr>
                <a:spLocks noChangeShapeType="1"/>
              </p:cNvSpPr>
              <p:nvPr/>
            </p:nvSpPr>
            <p:spPr bwMode="auto">
              <a:xfrm>
                <a:off x="4884" y="2594"/>
                <a:ext cx="0" cy="36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2" name="Freeform 34">
                <a:extLst>
                  <a:ext uri="{FF2B5EF4-FFF2-40B4-BE49-F238E27FC236}">
                    <a16:creationId xmlns:a16="http://schemas.microsoft.com/office/drawing/2014/main" id="{5ED4EDBA-EC33-9848-AE99-05B0A4C81732}"/>
                  </a:ext>
                </a:extLst>
              </p:cNvPr>
              <p:cNvSpPr>
                <a:spLocks/>
              </p:cNvSpPr>
              <p:nvPr/>
            </p:nvSpPr>
            <p:spPr bwMode="auto">
              <a:xfrm>
                <a:off x="4884" y="1790"/>
                <a:ext cx="14" cy="38"/>
              </a:xfrm>
              <a:custGeom>
                <a:avLst/>
                <a:gdLst>
                  <a:gd name="T0" fmla="*/ 0 w 14"/>
                  <a:gd name="T1" fmla="*/ 0 h 38"/>
                  <a:gd name="T2" fmla="*/ 14 w 14"/>
                  <a:gd name="T3" fmla="*/ 38 h 38"/>
                </a:gdLst>
                <a:ahLst/>
                <a:cxnLst>
                  <a:cxn ang="0">
                    <a:pos x="T0" y="T1"/>
                  </a:cxn>
                  <a:cxn ang="0">
                    <a:pos x="T2" y="T3"/>
                  </a:cxn>
                </a:cxnLst>
                <a:rect l="0" t="0" r="r" b="b"/>
                <a:pathLst>
                  <a:path w="14" h="38">
                    <a:moveTo>
                      <a:pt x="0" y="0"/>
                    </a:moveTo>
                    <a:cubicBezTo>
                      <a:pt x="4" y="11"/>
                      <a:pt x="4" y="33"/>
                      <a:pt x="14" y="3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3" name="Freeform 35">
                <a:extLst>
                  <a:ext uri="{FF2B5EF4-FFF2-40B4-BE49-F238E27FC236}">
                    <a16:creationId xmlns:a16="http://schemas.microsoft.com/office/drawing/2014/main" id="{72B71E1B-57A2-1F46-8718-43E2F84671F9}"/>
                  </a:ext>
                </a:extLst>
              </p:cNvPr>
              <p:cNvSpPr>
                <a:spLocks/>
              </p:cNvSpPr>
              <p:nvPr/>
            </p:nvSpPr>
            <p:spPr bwMode="auto">
              <a:xfrm>
                <a:off x="4882" y="2568"/>
                <a:ext cx="16" cy="36"/>
              </a:xfrm>
              <a:custGeom>
                <a:avLst/>
                <a:gdLst>
                  <a:gd name="T0" fmla="*/ 0 w 16"/>
                  <a:gd name="T1" fmla="*/ 36 h 36"/>
                  <a:gd name="T2" fmla="*/ 4 w 16"/>
                  <a:gd name="T3" fmla="*/ 18 h 36"/>
                  <a:gd name="T4" fmla="*/ 16 w 16"/>
                  <a:gd name="T5" fmla="*/ 0 h 36"/>
                </a:gdLst>
                <a:ahLst/>
                <a:cxnLst>
                  <a:cxn ang="0">
                    <a:pos x="T0" y="T1"/>
                  </a:cxn>
                  <a:cxn ang="0">
                    <a:pos x="T2" y="T3"/>
                  </a:cxn>
                  <a:cxn ang="0">
                    <a:pos x="T4" y="T5"/>
                  </a:cxn>
                </a:cxnLst>
                <a:rect l="0" t="0" r="r" b="b"/>
                <a:pathLst>
                  <a:path w="16" h="36">
                    <a:moveTo>
                      <a:pt x="0" y="36"/>
                    </a:moveTo>
                    <a:cubicBezTo>
                      <a:pt x="1" y="33"/>
                      <a:pt x="2" y="22"/>
                      <a:pt x="4" y="18"/>
                    </a:cubicBezTo>
                    <a:cubicBezTo>
                      <a:pt x="8" y="12"/>
                      <a:pt x="16" y="0"/>
                      <a:pt x="16" y="0"/>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grpSp>
          <p:nvGrpSpPr>
            <p:cNvPr id="89124" name="Group 36">
              <a:extLst>
                <a:ext uri="{FF2B5EF4-FFF2-40B4-BE49-F238E27FC236}">
                  <a16:creationId xmlns:a16="http://schemas.microsoft.com/office/drawing/2014/main" id="{678B80E6-4220-D041-905C-D55D5F4F7393}"/>
                </a:ext>
              </a:extLst>
            </p:cNvPr>
            <p:cNvGrpSpPr>
              <a:grpSpLocks/>
            </p:cNvGrpSpPr>
            <p:nvPr/>
          </p:nvGrpSpPr>
          <p:grpSpPr bwMode="auto">
            <a:xfrm>
              <a:off x="4547" y="1351"/>
              <a:ext cx="548" cy="1610"/>
              <a:chOff x="4787" y="1351"/>
              <a:chExt cx="548" cy="1610"/>
            </a:xfrm>
          </p:grpSpPr>
          <p:sp>
            <p:nvSpPr>
              <p:cNvPr id="89125" name="Freeform 37">
                <a:extLst>
                  <a:ext uri="{FF2B5EF4-FFF2-40B4-BE49-F238E27FC236}">
                    <a16:creationId xmlns:a16="http://schemas.microsoft.com/office/drawing/2014/main" id="{3051FA61-DE93-8549-AE1E-88B072A3C5A6}"/>
                  </a:ext>
                </a:extLst>
              </p:cNvPr>
              <p:cNvSpPr>
                <a:spLocks/>
              </p:cNvSpPr>
              <p:nvPr/>
            </p:nvSpPr>
            <p:spPr bwMode="auto">
              <a:xfrm>
                <a:off x="4787" y="1818"/>
                <a:ext cx="548" cy="748"/>
              </a:xfrm>
              <a:custGeom>
                <a:avLst/>
                <a:gdLst>
                  <a:gd name="T0" fmla="*/ 113 w 548"/>
                  <a:gd name="T1" fmla="*/ 748 h 748"/>
                  <a:gd name="T2" fmla="*/ 129 w 548"/>
                  <a:gd name="T3" fmla="*/ 730 h 748"/>
                  <a:gd name="T4" fmla="*/ 153 w 548"/>
                  <a:gd name="T5" fmla="*/ 708 h 748"/>
                  <a:gd name="T6" fmla="*/ 177 w 548"/>
                  <a:gd name="T7" fmla="*/ 677 h 748"/>
                  <a:gd name="T8" fmla="*/ 185 w 548"/>
                  <a:gd name="T9" fmla="*/ 655 h 748"/>
                  <a:gd name="T10" fmla="*/ 177 w 548"/>
                  <a:gd name="T11" fmla="*/ 641 h 748"/>
                  <a:gd name="T12" fmla="*/ 161 w 548"/>
                  <a:gd name="T13" fmla="*/ 628 h 748"/>
                  <a:gd name="T14" fmla="*/ 137 w 548"/>
                  <a:gd name="T15" fmla="*/ 615 h 748"/>
                  <a:gd name="T16" fmla="*/ 113 w 548"/>
                  <a:gd name="T17" fmla="*/ 601 h 748"/>
                  <a:gd name="T18" fmla="*/ 89 w 548"/>
                  <a:gd name="T19" fmla="*/ 584 h 748"/>
                  <a:gd name="T20" fmla="*/ 48 w 548"/>
                  <a:gd name="T21" fmla="*/ 566 h 748"/>
                  <a:gd name="T22" fmla="*/ 16 w 548"/>
                  <a:gd name="T23" fmla="*/ 548 h 748"/>
                  <a:gd name="T24" fmla="*/ 0 w 548"/>
                  <a:gd name="T25" fmla="*/ 535 h 748"/>
                  <a:gd name="T26" fmla="*/ 0 w 548"/>
                  <a:gd name="T27" fmla="*/ 526 h 748"/>
                  <a:gd name="T28" fmla="*/ 8 w 548"/>
                  <a:gd name="T29" fmla="*/ 508 h 748"/>
                  <a:gd name="T30" fmla="*/ 24 w 548"/>
                  <a:gd name="T31" fmla="*/ 490 h 748"/>
                  <a:gd name="T32" fmla="*/ 56 w 548"/>
                  <a:gd name="T33" fmla="*/ 473 h 748"/>
                  <a:gd name="T34" fmla="*/ 113 w 548"/>
                  <a:gd name="T35" fmla="*/ 455 h 748"/>
                  <a:gd name="T36" fmla="*/ 161 w 548"/>
                  <a:gd name="T37" fmla="*/ 446 h 748"/>
                  <a:gd name="T38" fmla="*/ 218 w 548"/>
                  <a:gd name="T39" fmla="*/ 437 h 748"/>
                  <a:gd name="T40" fmla="*/ 290 w 548"/>
                  <a:gd name="T41" fmla="*/ 433 h 748"/>
                  <a:gd name="T42" fmla="*/ 363 w 548"/>
                  <a:gd name="T43" fmla="*/ 424 h 748"/>
                  <a:gd name="T44" fmla="*/ 435 w 548"/>
                  <a:gd name="T45" fmla="*/ 415 h 748"/>
                  <a:gd name="T46" fmla="*/ 492 w 548"/>
                  <a:gd name="T47" fmla="*/ 406 h 748"/>
                  <a:gd name="T48" fmla="*/ 532 w 548"/>
                  <a:gd name="T49" fmla="*/ 397 h 748"/>
                  <a:gd name="T50" fmla="*/ 548 w 548"/>
                  <a:gd name="T51" fmla="*/ 388 h 748"/>
                  <a:gd name="T52" fmla="*/ 540 w 548"/>
                  <a:gd name="T53" fmla="*/ 384 h 748"/>
                  <a:gd name="T54" fmla="*/ 532 w 548"/>
                  <a:gd name="T55" fmla="*/ 379 h 748"/>
                  <a:gd name="T56" fmla="*/ 492 w 548"/>
                  <a:gd name="T57" fmla="*/ 366 h 748"/>
                  <a:gd name="T58" fmla="*/ 435 w 548"/>
                  <a:gd name="T59" fmla="*/ 357 h 748"/>
                  <a:gd name="T60" fmla="*/ 363 w 548"/>
                  <a:gd name="T61" fmla="*/ 344 h 748"/>
                  <a:gd name="T62" fmla="*/ 290 w 548"/>
                  <a:gd name="T63" fmla="*/ 335 h 748"/>
                  <a:gd name="T64" fmla="*/ 218 w 548"/>
                  <a:gd name="T65" fmla="*/ 322 h 748"/>
                  <a:gd name="T66" fmla="*/ 153 w 548"/>
                  <a:gd name="T67" fmla="*/ 313 h 748"/>
                  <a:gd name="T68" fmla="*/ 113 w 548"/>
                  <a:gd name="T69" fmla="*/ 304 h 748"/>
                  <a:gd name="T70" fmla="*/ 56 w 548"/>
                  <a:gd name="T71" fmla="*/ 286 h 748"/>
                  <a:gd name="T72" fmla="*/ 16 w 548"/>
                  <a:gd name="T73" fmla="*/ 268 h 748"/>
                  <a:gd name="T74" fmla="*/ 0 w 548"/>
                  <a:gd name="T75" fmla="*/ 255 h 748"/>
                  <a:gd name="T76" fmla="*/ 0 w 548"/>
                  <a:gd name="T77" fmla="*/ 237 h 748"/>
                  <a:gd name="T78" fmla="*/ 0 w 548"/>
                  <a:gd name="T79" fmla="*/ 228 h 748"/>
                  <a:gd name="T80" fmla="*/ 16 w 548"/>
                  <a:gd name="T81" fmla="*/ 219 h 748"/>
                  <a:gd name="T82" fmla="*/ 48 w 548"/>
                  <a:gd name="T83" fmla="*/ 197 h 748"/>
                  <a:gd name="T84" fmla="*/ 89 w 548"/>
                  <a:gd name="T85" fmla="*/ 175 h 748"/>
                  <a:gd name="T86" fmla="*/ 113 w 548"/>
                  <a:gd name="T87" fmla="*/ 153 h 748"/>
                  <a:gd name="T88" fmla="*/ 161 w 548"/>
                  <a:gd name="T89" fmla="*/ 117 h 748"/>
                  <a:gd name="T90" fmla="*/ 177 w 548"/>
                  <a:gd name="T91" fmla="*/ 95 h 748"/>
                  <a:gd name="T92" fmla="*/ 185 w 548"/>
                  <a:gd name="T93" fmla="*/ 77 h 748"/>
                  <a:gd name="T94" fmla="*/ 177 w 548"/>
                  <a:gd name="T95" fmla="*/ 55 h 748"/>
                  <a:gd name="T96" fmla="*/ 153 w 548"/>
                  <a:gd name="T97" fmla="*/ 37 h 748"/>
                  <a:gd name="T98" fmla="*/ 129 w 548"/>
                  <a:gd name="T99" fmla="*/ 20 h 748"/>
                  <a:gd name="T100" fmla="*/ 105 w 548"/>
                  <a:gd name="T101"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8" h="748">
                    <a:moveTo>
                      <a:pt x="113" y="748"/>
                    </a:moveTo>
                    <a:lnTo>
                      <a:pt x="129" y="730"/>
                    </a:lnTo>
                    <a:lnTo>
                      <a:pt x="153" y="708"/>
                    </a:lnTo>
                    <a:lnTo>
                      <a:pt x="177" y="677"/>
                    </a:lnTo>
                    <a:lnTo>
                      <a:pt x="185" y="655"/>
                    </a:lnTo>
                    <a:lnTo>
                      <a:pt x="177" y="641"/>
                    </a:lnTo>
                    <a:lnTo>
                      <a:pt x="161" y="628"/>
                    </a:lnTo>
                    <a:lnTo>
                      <a:pt x="137" y="615"/>
                    </a:lnTo>
                    <a:lnTo>
                      <a:pt x="113" y="601"/>
                    </a:lnTo>
                    <a:lnTo>
                      <a:pt x="89" y="584"/>
                    </a:lnTo>
                    <a:lnTo>
                      <a:pt x="48" y="566"/>
                    </a:lnTo>
                    <a:lnTo>
                      <a:pt x="16" y="548"/>
                    </a:lnTo>
                    <a:lnTo>
                      <a:pt x="0" y="535"/>
                    </a:lnTo>
                    <a:lnTo>
                      <a:pt x="0" y="526"/>
                    </a:lnTo>
                    <a:lnTo>
                      <a:pt x="8" y="508"/>
                    </a:lnTo>
                    <a:lnTo>
                      <a:pt x="24" y="490"/>
                    </a:lnTo>
                    <a:lnTo>
                      <a:pt x="56" y="473"/>
                    </a:lnTo>
                    <a:lnTo>
                      <a:pt x="113" y="455"/>
                    </a:lnTo>
                    <a:lnTo>
                      <a:pt x="161" y="446"/>
                    </a:lnTo>
                    <a:lnTo>
                      <a:pt x="218" y="437"/>
                    </a:lnTo>
                    <a:lnTo>
                      <a:pt x="290" y="433"/>
                    </a:lnTo>
                    <a:lnTo>
                      <a:pt x="363" y="424"/>
                    </a:lnTo>
                    <a:lnTo>
                      <a:pt x="435" y="415"/>
                    </a:lnTo>
                    <a:lnTo>
                      <a:pt x="492" y="406"/>
                    </a:lnTo>
                    <a:lnTo>
                      <a:pt x="532" y="397"/>
                    </a:lnTo>
                    <a:lnTo>
                      <a:pt x="548" y="388"/>
                    </a:lnTo>
                    <a:lnTo>
                      <a:pt x="540" y="384"/>
                    </a:lnTo>
                    <a:lnTo>
                      <a:pt x="532" y="379"/>
                    </a:lnTo>
                    <a:lnTo>
                      <a:pt x="492" y="366"/>
                    </a:lnTo>
                    <a:lnTo>
                      <a:pt x="435" y="357"/>
                    </a:lnTo>
                    <a:lnTo>
                      <a:pt x="363" y="344"/>
                    </a:lnTo>
                    <a:lnTo>
                      <a:pt x="290" y="335"/>
                    </a:lnTo>
                    <a:lnTo>
                      <a:pt x="218" y="322"/>
                    </a:lnTo>
                    <a:lnTo>
                      <a:pt x="153" y="313"/>
                    </a:lnTo>
                    <a:lnTo>
                      <a:pt x="113" y="304"/>
                    </a:lnTo>
                    <a:lnTo>
                      <a:pt x="56" y="286"/>
                    </a:lnTo>
                    <a:lnTo>
                      <a:pt x="16" y="268"/>
                    </a:lnTo>
                    <a:lnTo>
                      <a:pt x="0" y="255"/>
                    </a:lnTo>
                    <a:lnTo>
                      <a:pt x="0" y="237"/>
                    </a:lnTo>
                    <a:lnTo>
                      <a:pt x="0" y="228"/>
                    </a:lnTo>
                    <a:lnTo>
                      <a:pt x="16" y="219"/>
                    </a:lnTo>
                    <a:lnTo>
                      <a:pt x="48" y="197"/>
                    </a:lnTo>
                    <a:lnTo>
                      <a:pt x="89" y="175"/>
                    </a:lnTo>
                    <a:lnTo>
                      <a:pt x="113" y="153"/>
                    </a:lnTo>
                    <a:lnTo>
                      <a:pt x="161" y="117"/>
                    </a:lnTo>
                    <a:lnTo>
                      <a:pt x="177" y="95"/>
                    </a:lnTo>
                    <a:lnTo>
                      <a:pt x="185" y="77"/>
                    </a:lnTo>
                    <a:lnTo>
                      <a:pt x="177" y="55"/>
                    </a:lnTo>
                    <a:lnTo>
                      <a:pt x="153" y="37"/>
                    </a:lnTo>
                    <a:lnTo>
                      <a:pt x="129" y="20"/>
                    </a:lnTo>
                    <a:lnTo>
                      <a:pt x="105" y="0"/>
                    </a:lnTo>
                  </a:path>
                </a:pathLst>
              </a:custGeom>
              <a:noFill/>
              <a:ln w="28575"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6" name="Line 38">
                <a:extLst>
                  <a:ext uri="{FF2B5EF4-FFF2-40B4-BE49-F238E27FC236}">
                    <a16:creationId xmlns:a16="http://schemas.microsoft.com/office/drawing/2014/main" id="{EE10DBBE-D257-9D47-8930-B05CD4DFC6C2}"/>
                  </a:ext>
                </a:extLst>
              </p:cNvPr>
              <p:cNvSpPr>
                <a:spLocks noChangeShapeType="1"/>
              </p:cNvSpPr>
              <p:nvPr/>
            </p:nvSpPr>
            <p:spPr bwMode="auto">
              <a:xfrm flipV="1">
                <a:off x="4884" y="1351"/>
                <a:ext cx="0" cy="4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7" name="Line 39">
                <a:extLst>
                  <a:ext uri="{FF2B5EF4-FFF2-40B4-BE49-F238E27FC236}">
                    <a16:creationId xmlns:a16="http://schemas.microsoft.com/office/drawing/2014/main" id="{02BF3230-3236-E541-A543-B4BD7B6EF2BF}"/>
                  </a:ext>
                </a:extLst>
              </p:cNvPr>
              <p:cNvSpPr>
                <a:spLocks noChangeShapeType="1"/>
              </p:cNvSpPr>
              <p:nvPr/>
            </p:nvSpPr>
            <p:spPr bwMode="auto">
              <a:xfrm>
                <a:off x="4884" y="2594"/>
                <a:ext cx="0" cy="367"/>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8" name="Freeform 40">
                <a:extLst>
                  <a:ext uri="{FF2B5EF4-FFF2-40B4-BE49-F238E27FC236}">
                    <a16:creationId xmlns:a16="http://schemas.microsoft.com/office/drawing/2014/main" id="{3884669F-6E3C-B34A-9B3E-BEC4AFC7EE72}"/>
                  </a:ext>
                </a:extLst>
              </p:cNvPr>
              <p:cNvSpPr>
                <a:spLocks/>
              </p:cNvSpPr>
              <p:nvPr/>
            </p:nvSpPr>
            <p:spPr bwMode="auto">
              <a:xfrm>
                <a:off x="4884" y="1790"/>
                <a:ext cx="14" cy="38"/>
              </a:xfrm>
              <a:custGeom>
                <a:avLst/>
                <a:gdLst>
                  <a:gd name="T0" fmla="*/ 0 w 14"/>
                  <a:gd name="T1" fmla="*/ 0 h 38"/>
                  <a:gd name="T2" fmla="*/ 14 w 14"/>
                  <a:gd name="T3" fmla="*/ 38 h 38"/>
                </a:gdLst>
                <a:ahLst/>
                <a:cxnLst>
                  <a:cxn ang="0">
                    <a:pos x="T0" y="T1"/>
                  </a:cxn>
                  <a:cxn ang="0">
                    <a:pos x="T2" y="T3"/>
                  </a:cxn>
                </a:cxnLst>
                <a:rect l="0" t="0" r="r" b="b"/>
                <a:pathLst>
                  <a:path w="14" h="38">
                    <a:moveTo>
                      <a:pt x="0" y="0"/>
                    </a:moveTo>
                    <a:cubicBezTo>
                      <a:pt x="4" y="11"/>
                      <a:pt x="4" y="33"/>
                      <a:pt x="14" y="38"/>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89129" name="Freeform 41">
                <a:extLst>
                  <a:ext uri="{FF2B5EF4-FFF2-40B4-BE49-F238E27FC236}">
                    <a16:creationId xmlns:a16="http://schemas.microsoft.com/office/drawing/2014/main" id="{FA3B64DD-8821-5741-8FBB-84867155F64B}"/>
                  </a:ext>
                </a:extLst>
              </p:cNvPr>
              <p:cNvSpPr>
                <a:spLocks/>
              </p:cNvSpPr>
              <p:nvPr/>
            </p:nvSpPr>
            <p:spPr bwMode="auto">
              <a:xfrm>
                <a:off x="4882" y="2568"/>
                <a:ext cx="16" cy="36"/>
              </a:xfrm>
              <a:custGeom>
                <a:avLst/>
                <a:gdLst>
                  <a:gd name="T0" fmla="*/ 0 w 16"/>
                  <a:gd name="T1" fmla="*/ 36 h 36"/>
                  <a:gd name="T2" fmla="*/ 4 w 16"/>
                  <a:gd name="T3" fmla="*/ 18 h 36"/>
                  <a:gd name="T4" fmla="*/ 16 w 16"/>
                  <a:gd name="T5" fmla="*/ 0 h 36"/>
                </a:gdLst>
                <a:ahLst/>
                <a:cxnLst>
                  <a:cxn ang="0">
                    <a:pos x="T0" y="T1"/>
                  </a:cxn>
                  <a:cxn ang="0">
                    <a:pos x="T2" y="T3"/>
                  </a:cxn>
                  <a:cxn ang="0">
                    <a:pos x="T4" y="T5"/>
                  </a:cxn>
                </a:cxnLst>
                <a:rect l="0" t="0" r="r" b="b"/>
                <a:pathLst>
                  <a:path w="16" h="36">
                    <a:moveTo>
                      <a:pt x="0" y="36"/>
                    </a:moveTo>
                    <a:cubicBezTo>
                      <a:pt x="1" y="33"/>
                      <a:pt x="2" y="22"/>
                      <a:pt x="4" y="18"/>
                    </a:cubicBezTo>
                    <a:cubicBezTo>
                      <a:pt x="8" y="12"/>
                      <a:pt x="16" y="0"/>
                      <a:pt x="16" y="0"/>
                    </a:cubicBezTo>
                  </a:path>
                </a:pathLst>
              </a:custGeom>
              <a:noFill/>
              <a:ln w="381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grpSp>
    </p:spTree>
    <p:extLst>
      <p:ext uri="{BB962C8B-B14F-4D97-AF65-F5344CB8AC3E}">
        <p14:creationId xmlns:p14="http://schemas.microsoft.com/office/powerpoint/2010/main" val="306834193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A6AC44C4-6C19-7C40-BB11-04D5E73E6ABE}"/>
              </a:ext>
            </a:extLst>
          </p:cNvPr>
          <p:cNvSpPr>
            <a:spLocks noGrp="1" noChangeArrowheads="1"/>
          </p:cNvSpPr>
          <p:nvPr>
            <p:ph type="title"/>
          </p:nvPr>
        </p:nvSpPr>
        <p:spPr/>
        <p:txBody>
          <a:bodyPr/>
          <a:lstStyle/>
          <a:p>
            <a:r>
              <a:rPr lang="pt-BR" altLang="en-US"/>
              <a:t>Processamento</a:t>
            </a:r>
            <a:endParaRPr lang="en-US" altLang="en-US"/>
          </a:p>
        </p:txBody>
      </p:sp>
      <p:grpSp>
        <p:nvGrpSpPr>
          <p:cNvPr id="128004" name="Group 4">
            <a:extLst>
              <a:ext uri="{FF2B5EF4-FFF2-40B4-BE49-F238E27FC236}">
                <a16:creationId xmlns:a16="http://schemas.microsoft.com/office/drawing/2014/main" id="{D79CD5FD-F1A6-EA44-9240-DF7D63B5939D}"/>
              </a:ext>
            </a:extLst>
          </p:cNvPr>
          <p:cNvGrpSpPr>
            <a:grpSpLocks noChangeAspect="1"/>
          </p:cNvGrpSpPr>
          <p:nvPr/>
        </p:nvGrpSpPr>
        <p:grpSpPr bwMode="auto">
          <a:xfrm>
            <a:off x="587375" y="1268413"/>
            <a:ext cx="8088313" cy="5072062"/>
            <a:chOff x="1280" y="1439"/>
            <a:chExt cx="3607" cy="2262"/>
          </a:xfrm>
        </p:grpSpPr>
        <p:pic>
          <p:nvPicPr>
            <p:cNvPr id="128005" name="Picture 5">
              <a:extLst>
                <a:ext uri="{FF2B5EF4-FFF2-40B4-BE49-F238E27FC236}">
                  <a16:creationId xmlns:a16="http://schemas.microsoft.com/office/drawing/2014/main" id="{4D7D8A99-E992-F84F-8DBB-01A212120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 y="1439"/>
              <a:ext cx="3607" cy="226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8006" name="Object 6">
              <a:extLst>
                <a:ext uri="{FF2B5EF4-FFF2-40B4-BE49-F238E27FC236}">
                  <a16:creationId xmlns:a16="http://schemas.microsoft.com/office/drawing/2014/main" id="{D0C31367-DFF2-924D-A45E-B66CE9E3B2C9}"/>
                </a:ext>
              </a:extLst>
            </p:cNvPr>
            <p:cNvGraphicFramePr>
              <a:graphicFrameLocks noChangeAspect="1"/>
            </p:cNvGraphicFramePr>
            <p:nvPr/>
          </p:nvGraphicFramePr>
          <p:xfrm>
            <a:off x="2482" y="2144"/>
            <a:ext cx="255" cy="506"/>
          </p:xfrm>
          <a:graphic>
            <a:graphicData uri="http://schemas.openxmlformats.org/presentationml/2006/ole">
              <mc:AlternateContent xmlns:mc="http://schemas.openxmlformats.org/markup-compatibility/2006">
                <mc:Choice xmlns:v="urn:schemas-microsoft-com:vml" Requires="v">
                  <p:oleObj spid="_x0000_s398340" name="Picture" r:id="rId4" imgW="660400" imgH="1536700" progId="Word.Picture.8">
                    <p:embed/>
                  </p:oleObj>
                </mc:Choice>
                <mc:Fallback>
                  <p:oleObj name="Picture" r:id="rId4" imgW="660400" imgH="1536700" progId="Word.Picture.8">
                    <p:embed/>
                    <p:pic>
                      <p:nvPicPr>
                        <p:cNvPr id="128006" name="Object 6">
                          <a:extLst>
                            <a:ext uri="{FF2B5EF4-FFF2-40B4-BE49-F238E27FC236}">
                              <a16:creationId xmlns:a16="http://schemas.microsoft.com/office/drawing/2014/main" id="{D0C31367-DFF2-924D-A45E-B66CE9E3B2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2" y="2144"/>
                          <a:ext cx="255" cy="5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8007" name="Text Box 7">
              <a:extLst>
                <a:ext uri="{FF2B5EF4-FFF2-40B4-BE49-F238E27FC236}">
                  <a16:creationId xmlns:a16="http://schemas.microsoft.com/office/drawing/2014/main" id="{E5FBC72E-2411-A640-9DEB-190B9D1EAE2A}"/>
                </a:ext>
              </a:extLst>
            </p:cNvPr>
            <p:cNvSpPr txBox="1">
              <a:spLocks noChangeAspect="1" noChangeArrowheads="1"/>
            </p:cNvSpPr>
            <p:nvPr/>
          </p:nvSpPr>
          <p:spPr bwMode="auto">
            <a:xfrm>
              <a:off x="2267" y="2309"/>
              <a:ext cx="227" cy="1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AU" altLang="en-US" sz="2000" b="1"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t>
              </a:r>
            </a:p>
          </p:txBody>
        </p:sp>
      </p:grpSp>
    </p:spTree>
    <p:extLst>
      <p:ext uri="{BB962C8B-B14F-4D97-AF65-F5344CB8AC3E}">
        <p14:creationId xmlns:p14="http://schemas.microsoft.com/office/powerpoint/2010/main" val="378179200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BEE6287-9AFE-7C44-888D-F13639AA3FAB}"/>
              </a:ext>
            </a:extLst>
          </p:cNvPr>
          <p:cNvSpPr>
            <a:spLocks noGrp="1" noChangeArrowheads="1"/>
          </p:cNvSpPr>
          <p:nvPr>
            <p:ph type="title"/>
          </p:nvPr>
        </p:nvSpPr>
        <p:spPr/>
        <p:txBody>
          <a:bodyPr/>
          <a:lstStyle/>
          <a:p>
            <a:r>
              <a:rPr lang="pt-BR" altLang="en-US"/>
              <a:t>Representação digital de dados</a:t>
            </a:r>
          </a:p>
        </p:txBody>
      </p:sp>
      <p:grpSp>
        <p:nvGrpSpPr>
          <p:cNvPr id="73899" name="Group 171">
            <a:extLst>
              <a:ext uri="{FF2B5EF4-FFF2-40B4-BE49-F238E27FC236}">
                <a16:creationId xmlns:a16="http://schemas.microsoft.com/office/drawing/2014/main" id="{86A1B8B6-E958-8446-8551-7ECB72BFD8CE}"/>
              </a:ext>
            </a:extLst>
          </p:cNvPr>
          <p:cNvGrpSpPr>
            <a:grpSpLocks/>
          </p:cNvGrpSpPr>
          <p:nvPr/>
        </p:nvGrpSpPr>
        <p:grpSpPr bwMode="auto">
          <a:xfrm>
            <a:off x="7821613" y="2095500"/>
            <a:ext cx="190500" cy="2924175"/>
            <a:chOff x="4056" y="1323"/>
            <a:chExt cx="120" cy="1842"/>
          </a:xfrm>
        </p:grpSpPr>
        <p:sp>
          <p:nvSpPr>
            <p:cNvPr id="73879" name="Rectangle 151">
              <a:extLst>
                <a:ext uri="{FF2B5EF4-FFF2-40B4-BE49-F238E27FC236}">
                  <a16:creationId xmlns:a16="http://schemas.microsoft.com/office/drawing/2014/main" id="{018F62F8-2208-7643-AA90-766E0901A1CC}"/>
                </a:ext>
              </a:extLst>
            </p:cNvPr>
            <p:cNvSpPr>
              <a:spLocks noChangeArrowheads="1"/>
            </p:cNvSpPr>
            <p:nvPr/>
          </p:nvSpPr>
          <p:spPr bwMode="auto">
            <a:xfrm>
              <a:off x="4056" y="3098"/>
              <a:ext cx="120" cy="67"/>
            </a:xfrm>
            <a:prstGeom prst="rect">
              <a:avLst/>
            </a:prstGeom>
            <a:solidFill>
              <a:srgbClr val="5F5F5F"/>
            </a:solidFill>
            <a:ln>
              <a:noFill/>
            </a:ln>
            <a:effectLst/>
            <a:scene3d>
              <a:camera prst="legacyObliqueTopRight"/>
              <a:lightRig rig="legacyFlat3" dir="b"/>
            </a:scene3d>
            <a:sp3d extrusionH="227000" prstMaterial="legacyMatte">
              <a:bevelT w="13500" h="13500" prst="angle"/>
              <a:bevelB w="13500" h="13500" prst="angle"/>
              <a:extrusionClr>
                <a:srgbClr val="5F5F5F"/>
              </a:extrusionClr>
              <a:contourClr>
                <a:srgbClr val="5F5F5F"/>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0" name="Rectangle 152">
              <a:extLst>
                <a:ext uri="{FF2B5EF4-FFF2-40B4-BE49-F238E27FC236}">
                  <a16:creationId xmlns:a16="http://schemas.microsoft.com/office/drawing/2014/main" id="{3B398916-A82C-4840-B7A7-30FB0F6D7584}"/>
                </a:ext>
              </a:extLst>
            </p:cNvPr>
            <p:cNvSpPr>
              <a:spLocks noChangeArrowheads="1"/>
            </p:cNvSpPr>
            <p:nvPr/>
          </p:nvSpPr>
          <p:spPr bwMode="auto">
            <a:xfrm>
              <a:off x="4056" y="3035"/>
              <a:ext cx="120" cy="67"/>
            </a:xfrm>
            <a:prstGeom prst="rect">
              <a:avLst/>
            </a:prstGeom>
            <a:solidFill>
              <a:srgbClr val="4D4D4D"/>
            </a:solidFill>
            <a:ln>
              <a:noFill/>
            </a:ln>
            <a:effectLst/>
            <a:scene3d>
              <a:camera prst="legacyObliqueTopRight"/>
              <a:lightRig rig="legacyFlat3" dir="b"/>
            </a:scene3d>
            <a:sp3d extrusionH="227000" prstMaterial="legacyMatte">
              <a:bevelT w="13500" h="13500" prst="angle"/>
              <a:bevelB w="13500" h="13500" prst="angle"/>
              <a:extrusionClr>
                <a:srgbClr val="4D4D4D"/>
              </a:extrusionClr>
              <a:contourClr>
                <a:srgbClr val="4D4D4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1" name="Rectangle 153">
              <a:extLst>
                <a:ext uri="{FF2B5EF4-FFF2-40B4-BE49-F238E27FC236}">
                  <a16:creationId xmlns:a16="http://schemas.microsoft.com/office/drawing/2014/main" id="{9E530A8C-707A-A44A-8B6E-9B85D3523FC9}"/>
                </a:ext>
              </a:extLst>
            </p:cNvPr>
            <p:cNvSpPr>
              <a:spLocks noChangeArrowheads="1"/>
            </p:cNvSpPr>
            <p:nvPr/>
          </p:nvSpPr>
          <p:spPr bwMode="auto">
            <a:xfrm>
              <a:off x="4056" y="2968"/>
              <a:ext cx="120" cy="67"/>
            </a:xfrm>
            <a:prstGeom prst="rect">
              <a:avLst/>
            </a:prstGeom>
            <a:solidFill>
              <a:srgbClr val="333333"/>
            </a:solidFill>
            <a:ln>
              <a:noFill/>
            </a:ln>
            <a:effectLst/>
            <a:scene3d>
              <a:camera prst="legacyObliqueTopRight"/>
              <a:lightRig rig="legacyFlat3" dir="b"/>
            </a:scene3d>
            <a:sp3d extrusionH="227000" prstMaterial="legacyMatte">
              <a:bevelT w="13500" h="13500" prst="angle"/>
              <a:bevelB w="13500" h="13500" prst="angle"/>
              <a:extrusionClr>
                <a:srgbClr val="333333"/>
              </a:extrusionClr>
              <a:contourClr>
                <a:srgbClr val="333333"/>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2" name="Rectangle 154">
              <a:extLst>
                <a:ext uri="{FF2B5EF4-FFF2-40B4-BE49-F238E27FC236}">
                  <a16:creationId xmlns:a16="http://schemas.microsoft.com/office/drawing/2014/main" id="{77684A11-294B-2D49-8A36-3508961D581F}"/>
                </a:ext>
              </a:extLst>
            </p:cNvPr>
            <p:cNvSpPr>
              <a:spLocks noChangeArrowheads="1"/>
            </p:cNvSpPr>
            <p:nvPr/>
          </p:nvSpPr>
          <p:spPr bwMode="auto">
            <a:xfrm>
              <a:off x="4056" y="2901"/>
              <a:ext cx="120" cy="67"/>
            </a:xfrm>
            <a:prstGeom prst="rect">
              <a:avLst/>
            </a:prstGeom>
            <a:solidFill>
              <a:srgbClr val="4D4D4D"/>
            </a:solidFill>
            <a:ln>
              <a:noFill/>
            </a:ln>
            <a:effectLst/>
            <a:scene3d>
              <a:camera prst="legacyObliqueTopRight"/>
              <a:lightRig rig="legacyFlat3" dir="b"/>
            </a:scene3d>
            <a:sp3d extrusionH="227000" prstMaterial="legacyMatte">
              <a:bevelT w="13500" h="13500" prst="angle"/>
              <a:bevelB w="13500" h="13500" prst="angle"/>
              <a:extrusionClr>
                <a:srgbClr val="4D4D4D"/>
              </a:extrusionClr>
              <a:contourClr>
                <a:srgbClr val="4D4D4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3" name="Rectangle 155">
              <a:extLst>
                <a:ext uri="{FF2B5EF4-FFF2-40B4-BE49-F238E27FC236}">
                  <a16:creationId xmlns:a16="http://schemas.microsoft.com/office/drawing/2014/main" id="{4D735F4D-55AB-1C4B-BD96-2B3AB8106536}"/>
                </a:ext>
              </a:extLst>
            </p:cNvPr>
            <p:cNvSpPr>
              <a:spLocks noChangeArrowheads="1"/>
            </p:cNvSpPr>
            <p:nvPr/>
          </p:nvSpPr>
          <p:spPr bwMode="auto">
            <a:xfrm>
              <a:off x="4056" y="2835"/>
              <a:ext cx="120" cy="66"/>
            </a:xfrm>
            <a:prstGeom prst="rect">
              <a:avLst/>
            </a:prstGeom>
            <a:solidFill>
              <a:srgbClr val="808080"/>
            </a:solidFill>
            <a:ln>
              <a:noFill/>
            </a:ln>
            <a:effectLst/>
            <a:scene3d>
              <a:camera prst="legacyObliqueTopRight"/>
              <a:lightRig rig="legacyFlat3" dir="b"/>
            </a:scene3d>
            <a:sp3d extrusionH="227000" prstMaterial="legacyMatte">
              <a:bevelT w="13500" h="13500" prst="angle"/>
              <a:bevelB w="13500" h="13500" prst="angle"/>
              <a:extrusionClr>
                <a:srgbClr val="808080"/>
              </a:extrusionClr>
              <a:contourClr>
                <a:srgbClr val="80808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4" name="Rectangle 156">
              <a:extLst>
                <a:ext uri="{FF2B5EF4-FFF2-40B4-BE49-F238E27FC236}">
                  <a16:creationId xmlns:a16="http://schemas.microsoft.com/office/drawing/2014/main" id="{F52982D9-C114-184E-82BC-FF8218E73701}"/>
                </a:ext>
              </a:extLst>
            </p:cNvPr>
            <p:cNvSpPr>
              <a:spLocks noChangeArrowheads="1"/>
            </p:cNvSpPr>
            <p:nvPr/>
          </p:nvSpPr>
          <p:spPr bwMode="auto">
            <a:xfrm>
              <a:off x="4056" y="2768"/>
              <a:ext cx="120" cy="67"/>
            </a:xfrm>
            <a:prstGeom prst="rect">
              <a:avLst/>
            </a:prstGeom>
            <a:solidFill>
              <a:srgbClr val="DDDDDD"/>
            </a:solidFill>
            <a:ln>
              <a:noFill/>
            </a:ln>
            <a:effectLst/>
            <a:scene3d>
              <a:camera prst="legacyObliqueTopRight"/>
              <a:lightRig rig="legacyFlat3" dir="b"/>
            </a:scene3d>
            <a:sp3d extrusionH="227000" prstMaterial="legacyMatte">
              <a:bevelT w="13500" h="13500" prst="angle"/>
              <a:bevelB w="13500" h="13500" prst="angle"/>
              <a:extrusionClr>
                <a:srgbClr val="DDDDDD"/>
              </a:extrusionClr>
              <a:contourClr>
                <a:srgbClr val="DDDDD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5" name="Rectangle 157">
              <a:extLst>
                <a:ext uri="{FF2B5EF4-FFF2-40B4-BE49-F238E27FC236}">
                  <a16:creationId xmlns:a16="http://schemas.microsoft.com/office/drawing/2014/main" id="{D562C0CF-D00F-714C-8E4E-06C9A45B20AC}"/>
                </a:ext>
              </a:extLst>
            </p:cNvPr>
            <p:cNvSpPr>
              <a:spLocks noChangeArrowheads="1"/>
            </p:cNvSpPr>
            <p:nvPr/>
          </p:nvSpPr>
          <p:spPr bwMode="auto">
            <a:xfrm>
              <a:off x="4056" y="2701"/>
              <a:ext cx="120" cy="67"/>
            </a:xfrm>
            <a:prstGeom prst="rect">
              <a:avLst/>
            </a:prstGeom>
            <a:solidFill>
              <a:srgbClr val="EAEAEA"/>
            </a:solidFill>
            <a:ln>
              <a:noFill/>
            </a:ln>
            <a:effectLst/>
            <a:scene3d>
              <a:camera prst="legacyObliqueTopRight"/>
              <a:lightRig rig="legacyFlat3" dir="b"/>
            </a:scene3d>
            <a:sp3d extrusionH="227000" prstMaterial="legacyMatte">
              <a:bevelT w="13500" h="13500" prst="angle"/>
              <a:bevelB w="13500" h="13500" prst="angle"/>
              <a:extrusionClr>
                <a:srgbClr val="EAEAEA"/>
              </a:extrusionClr>
              <a:contourClr>
                <a:srgbClr val="EAEAEA"/>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6" name="Rectangle 158">
              <a:extLst>
                <a:ext uri="{FF2B5EF4-FFF2-40B4-BE49-F238E27FC236}">
                  <a16:creationId xmlns:a16="http://schemas.microsoft.com/office/drawing/2014/main" id="{EE6D99AE-7E17-6B4E-BCA5-E69F5E1B5975}"/>
                </a:ext>
              </a:extLst>
            </p:cNvPr>
            <p:cNvSpPr>
              <a:spLocks noChangeArrowheads="1"/>
            </p:cNvSpPr>
            <p:nvPr/>
          </p:nvSpPr>
          <p:spPr bwMode="auto">
            <a:xfrm>
              <a:off x="4056" y="2634"/>
              <a:ext cx="120" cy="67"/>
            </a:xfrm>
            <a:prstGeom prst="rect">
              <a:avLst/>
            </a:prstGeom>
            <a:solidFill>
              <a:srgbClr val="FFFFFF"/>
            </a:solidFill>
            <a:ln>
              <a:noFill/>
            </a:ln>
            <a:effectLst/>
            <a:scene3d>
              <a:camera prst="legacyObliqueTopRight"/>
              <a:lightRig rig="legacyFlat3" dir="b"/>
            </a:scene3d>
            <a:sp3d extrusionH="227000" prstMaterial="legacyMatte">
              <a:bevelT w="13500" h="13500" prst="angle"/>
              <a:bevelB w="13500" h="13500" prst="angle"/>
              <a:extrusionClr>
                <a:srgbClr val="FFFFFF"/>
              </a:extrusionClr>
              <a:contourClr>
                <a:srgbClr val="FFFFFF"/>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7" name="Rectangle 159">
              <a:extLst>
                <a:ext uri="{FF2B5EF4-FFF2-40B4-BE49-F238E27FC236}">
                  <a16:creationId xmlns:a16="http://schemas.microsoft.com/office/drawing/2014/main" id="{4D181042-27ED-184F-A0A1-B6D9BA1F66A6}"/>
                </a:ext>
              </a:extLst>
            </p:cNvPr>
            <p:cNvSpPr>
              <a:spLocks noChangeArrowheads="1"/>
            </p:cNvSpPr>
            <p:nvPr/>
          </p:nvSpPr>
          <p:spPr bwMode="auto">
            <a:xfrm>
              <a:off x="4056" y="2572"/>
              <a:ext cx="120" cy="66"/>
            </a:xfrm>
            <a:prstGeom prst="rect">
              <a:avLst/>
            </a:prstGeom>
            <a:solidFill>
              <a:srgbClr val="DDDDDD"/>
            </a:solidFill>
            <a:ln>
              <a:noFill/>
            </a:ln>
            <a:effectLst/>
            <a:scene3d>
              <a:camera prst="legacyObliqueTopRight"/>
              <a:lightRig rig="legacyFlat3" dir="b"/>
            </a:scene3d>
            <a:sp3d extrusionH="227000" prstMaterial="legacyMatte">
              <a:bevelT w="13500" h="13500" prst="angle"/>
              <a:bevelB w="13500" h="13500" prst="angle"/>
              <a:extrusionClr>
                <a:srgbClr val="DDDDDD"/>
              </a:extrusionClr>
              <a:contourClr>
                <a:srgbClr val="DDDDD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8" name="Rectangle 160">
              <a:extLst>
                <a:ext uri="{FF2B5EF4-FFF2-40B4-BE49-F238E27FC236}">
                  <a16:creationId xmlns:a16="http://schemas.microsoft.com/office/drawing/2014/main" id="{27D0D763-BC68-3C46-A548-630BDD3D9FFC}"/>
                </a:ext>
              </a:extLst>
            </p:cNvPr>
            <p:cNvSpPr>
              <a:spLocks noChangeArrowheads="1"/>
            </p:cNvSpPr>
            <p:nvPr/>
          </p:nvSpPr>
          <p:spPr bwMode="auto">
            <a:xfrm>
              <a:off x="4056" y="2505"/>
              <a:ext cx="120" cy="67"/>
            </a:xfrm>
            <a:prstGeom prst="rect">
              <a:avLst/>
            </a:prstGeom>
            <a:solidFill>
              <a:srgbClr val="808080"/>
            </a:solidFill>
            <a:ln>
              <a:noFill/>
            </a:ln>
            <a:effectLst/>
            <a:scene3d>
              <a:camera prst="legacyObliqueTopRight"/>
              <a:lightRig rig="legacyFlat3" dir="b"/>
            </a:scene3d>
            <a:sp3d extrusionH="227000" prstMaterial="legacyMatte">
              <a:bevelT w="13500" h="13500" prst="angle"/>
              <a:bevelB w="13500" h="13500" prst="angle"/>
              <a:extrusionClr>
                <a:srgbClr val="808080"/>
              </a:extrusionClr>
              <a:contourClr>
                <a:srgbClr val="80808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89" name="Rectangle 161">
              <a:extLst>
                <a:ext uri="{FF2B5EF4-FFF2-40B4-BE49-F238E27FC236}">
                  <a16:creationId xmlns:a16="http://schemas.microsoft.com/office/drawing/2014/main" id="{A2907FE0-F8D4-4847-92FA-EDF0D9C16C5A}"/>
                </a:ext>
              </a:extLst>
            </p:cNvPr>
            <p:cNvSpPr>
              <a:spLocks noChangeArrowheads="1"/>
            </p:cNvSpPr>
            <p:nvPr/>
          </p:nvSpPr>
          <p:spPr bwMode="auto">
            <a:xfrm>
              <a:off x="4056" y="2438"/>
              <a:ext cx="120" cy="67"/>
            </a:xfrm>
            <a:prstGeom prst="rect">
              <a:avLst/>
            </a:prstGeom>
            <a:solidFill>
              <a:srgbClr val="1C1C1C"/>
            </a:solidFill>
            <a:ln>
              <a:noFill/>
            </a:ln>
            <a:effectLst/>
            <a:scene3d>
              <a:camera prst="legacyObliqueTopRight"/>
              <a:lightRig rig="legacyFlat3" dir="b"/>
            </a:scene3d>
            <a:sp3d extrusionH="227000" prstMaterial="legacyMatte">
              <a:bevelT w="13500" h="13500" prst="angle"/>
              <a:bevelB w="13500" h="13500" prst="angle"/>
              <a:extrusionClr>
                <a:srgbClr val="1C1C1C"/>
              </a:extrusionClr>
              <a:contourClr>
                <a:srgbClr val="1C1C1C"/>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90" name="Rectangle 162">
              <a:extLst>
                <a:ext uri="{FF2B5EF4-FFF2-40B4-BE49-F238E27FC236}">
                  <a16:creationId xmlns:a16="http://schemas.microsoft.com/office/drawing/2014/main" id="{7A2B657A-96CF-C34A-8B37-727E815C9053}"/>
                </a:ext>
              </a:extLst>
            </p:cNvPr>
            <p:cNvSpPr>
              <a:spLocks noChangeArrowheads="1"/>
            </p:cNvSpPr>
            <p:nvPr/>
          </p:nvSpPr>
          <p:spPr bwMode="auto">
            <a:xfrm>
              <a:off x="4056" y="2375"/>
              <a:ext cx="120" cy="67"/>
            </a:xfrm>
            <a:prstGeom prst="rect">
              <a:avLst/>
            </a:prstGeom>
            <a:solidFill>
              <a:srgbClr val="292929"/>
            </a:solidFill>
            <a:ln>
              <a:noFill/>
            </a:ln>
            <a:effectLst/>
            <a:scene3d>
              <a:camera prst="legacyObliqueTopRight"/>
              <a:lightRig rig="legacyFlat3" dir="b"/>
            </a:scene3d>
            <a:sp3d extrusionH="227000" prstMaterial="legacyMatte">
              <a:bevelT w="13500" h="13500" prst="angle"/>
              <a:bevelB w="13500" h="13500" prst="angle"/>
              <a:extrusionClr>
                <a:srgbClr val="292929"/>
              </a:extrusionClr>
              <a:contourClr>
                <a:srgbClr val="292929"/>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7" name="Rectangle 139">
              <a:extLst>
                <a:ext uri="{FF2B5EF4-FFF2-40B4-BE49-F238E27FC236}">
                  <a16:creationId xmlns:a16="http://schemas.microsoft.com/office/drawing/2014/main" id="{E8711A98-D85A-3C4D-8387-B2C3516610CD}"/>
                </a:ext>
              </a:extLst>
            </p:cNvPr>
            <p:cNvSpPr>
              <a:spLocks noChangeArrowheads="1"/>
            </p:cNvSpPr>
            <p:nvPr/>
          </p:nvSpPr>
          <p:spPr bwMode="auto">
            <a:xfrm>
              <a:off x="4056" y="2308"/>
              <a:ext cx="120" cy="67"/>
            </a:xfrm>
            <a:prstGeom prst="rect">
              <a:avLst/>
            </a:prstGeom>
            <a:solidFill>
              <a:srgbClr val="808080"/>
            </a:solidFill>
            <a:ln>
              <a:noFill/>
            </a:ln>
            <a:effectLst/>
            <a:scene3d>
              <a:camera prst="legacyObliqueTopRight"/>
              <a:lightRig rig="legacyFlat3" dir="b"/>
            </a:scene3d>
            <a:sp3d extrusionH="227000" prstMaterial="legacyMatte">
              <a:bevelT w="13500" h="13500" prst="angle"/>
              <a:bevelB w="13500" h="13500" prst="angle"/>
              <a:extrusionClr>
                <a:srgbClr val="808080"/>
              </a:extrusionClr>
              <a:contourClr>
                <a:srgbClr val="80808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8" name="Rectangle 140">
              <a:extLst>
                <a:ext uri="{FF2B5EF4-FFF2-40B4-BE49-F238E27FC236}">
                  <a16:creationId xmlns:a16="http://schemas.microsoft.com/office/drawing/2014/main" id="{6DE1474F-9FB3-0B4C-806A-160D998E8DD8}"/>
                </a:ext>
              </a:extLst>
            </p:cNvPr>
            <p:cNvSpPr>
              <a:spLocks noChangeArrowheads="1"/>
            </p:cNvSpPr>
            <p:nvPr/>
          </p:nvSpPr>
          <p:spPr bwMode="auto">
            <a:xfrm>
              <a:off x="4056" y="2242"/>
              <a:ext cx="120" cy="66"/>
            </a:xfrm>
            <a:prstGeom prst="rect">
              <a:avLst/>
            </a:prstGeom>
            <a:solidFill>
              <a:srgbClr val="B2B2B2"/>
            </a:solidFill>
            <a:ln>
              <a:noFill/>
            </a:ln>
            <a:effectLst/>
            <a:scene3d>
              <a:camera prst="legacyObliqueTopRight"/>
              <a:lightRig rig="legacyFlat3" dir="b"/>
            </a:scene3d>
            <a:sp3d extrusionH="227000" prstMaterial="legacyMatte">
              <a:bevelT w="13500" h="13500" prst="angle"/>
              <a:bevelB w="13500" h="13500" prst="angle"/>
              <a:extrusionClr>
                <a:srgbClr val="B2B2B2"/>
              </a:extrusionClr>
              <a:contourClr>
                <a:srgbClr val="B2B2B2"/>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9" name="Rectangle 141">
              <a:extLst>
                <a:ext uri="{FF2B5EF4-FFF2-40B4-BE49-F238E27FC236}">
                  <a16:creationId xmlns:a16="http://schemas.microsoft.com/office/drawing/2014/main" id="{C62F8E84-ED5A-DF4C-96D9-D053F537F37F}"/>
                </a:ext>
              </a:extLst>
            </p:cNvPr>
            <p:cNvSpPr>
              <a:spLocks noChangeArrowheads="1"/>
            </p:cNvSpPr>
            <p:nvPr/>
          </p:nvSpPr>
          <p:spPr bwMode="auto">
            <a:xfrm>
              <a:off x="4056" y="2179"/>
              <a:ext cx="120" cy="67"/>
            </a:xfrm>
            <a:prstGeom prst="rect">
              <a:avLst/>
            </a:prstGeom>
            <a:solidFill>
              <a:srgbClr val="808080"/>
            </a:solidFill>
            <a:ln>
              <a:noFill/>
            </a:ln>
            <a:effectLst/>
            <a:scene3d>
              <a:camera prst="legacyObliqueTopRight"/>
              <a:lightRig rig="legacyFlat3" dir="b"/>
            </a:scene3d>
            <a:sp3d extrusionH="227000" prstMaterial="legacyMatte">
              <a:bevelT w="13500" h="13500" prst="angle"/>
              <a:bevelB w="13500" h="13500" prst="angle"/>
              <a:extrusionClr>
                <a:srgbClr val="808080"/>
              </a:extrusionClr>
              <a:contourClr>
                <a:srgbClr val="80808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70" name="Rectangle 142">
              <a:extLst>
                <a:ext uri="{FF2B5EF4-FFF2-40B4-BE49-F238E27FC236}">
                  <a16:creationId xmlns:a16="http://schemas.microsoft.com/office/drawing/2014/main" id="{B9B5F7FF-4F31-B14A-9BFF-B999AF9982AF}"/>
                </a:ext>
              </a:extLst>
            </p:cNvPr>
            <p:cNvSpPr>
              <a:spLocks noChangeArrowheads="1"/>
            </p:cNvSpPr>
            <p:nvPr/>
          </p:nvSpPr>
          <p:spPr bwMode="auto">
            <a:xfrm>
              <a:off x="4056" y="2112"/>
              <a:ext cx="120" cy="67"/>
            </a:xfrm>
            <a:prstGeom prst="rect">
              <a:avLst/>
            </a:prstGeom>
            <a:solidFill>
              <a:srgbClr val="5F5F5F"/>
            </a:solidFill>
            <a:ln>
              <a:noFill/>
            </a:ln>
            <a:effectLst/>
            <a:scene3d>
              <a:camera prst="legacyObliqueTopRight"/>
              <a:lightRig rig="legacyFlat3" dir="b"/>
            </a:scene3d>
            <a:sp3d extrusionH="227000" prstMaterial="legacyMatte">
              <a:bevelT w="13500" h="13500" prst="angle"/>
              <a:bevelB w="13500" h="13500" prst="angle"/>
              <a:extrusionClr>
                <a:srgbClr val="5F5F5F"/>
              </a:extrusionClr>
              <a:contourClr>
                <a:srgbClr val="5F5F5F"/>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71" name="Rectangle 143">
              <a:extLst>
                <a:ext uri="{FF2B5EF4-FFF2-40B4-BE49-F238E27FC236}">
                  <a16:creationId xmlns:a16="http://schemas.microsoft.com/office/drawing/2014/main" id="{48C487FD-0382-234A-B6AA-EC9FFF25D411}"/>
                </a:ext>
              </a:extLst>
            </p:cNvPr>
            <p:cNvSpPr>
              <a:spLocks noChangeArrowheads="1"/>
            </p:cNvSpPr>
            <p:nvPr/>
          </p:nvSpPr>
          <p:spPr bwMode="auto">
            <a:xfrm>
              <a:off x="4056" y="2045"/>
              <a:ext cx="120" cy="67"/>
            </a:xfrm>
            <a:prstGeom prst="rect">
              <a:avLst/>
            </a:prstGeom>
            <a:solidFill>
              <a:srgbClr val="4D4D4D"/>
            </a:solidFill>
            <a:ln>
              <a:noFill/>
            </a:ln>
            <a:effectLst/>
            <a:scene3d>
              <a:camera prst="legacyObliqueTopRight"/>
              <a:lightRig rig="legacyFlat3" dir="b"/>
            </a:scene3d>
            <a:sp3d extrusionH="227000" prstMaterial="legacyMatte">
              <a:bevelT w="13500" h="13500" prst="angle"/>
              <a:bevelB w="13500" h="13500" prst="angle"/>
              <a:extrusionClr>
                <a:srgbClr val="4D4D4D"/>
              </a:extrusionClr>
              <a:contourClr>
                <a:srgbClr val="4D4D4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72" name="Rectangle 144">
              <a:extLst>
                <a:ext uri="{FF2B5EF4-FFF2-40B4-BE49-F238E27FC236}">
                  <a16:creationId xmlns:a16="http://schemas.microsoft.com/office/drawing/2014/main" id="{51D3AD61-0A44-2B43-8D15-C8DD4265DE54}"/>
                </a:ext>
              </a:extLst>
            </p:cNvPr>
            <p:cNvSpPr>
              <a:spLocks noChangeArrowheads="1"/>
            </p:cNvSpPr>
            <p:nvPr/>
          </p:nvSpPr>
          <p:spPr bwMode="auto">
            <a:xfrm>
              <a:off x="4056" y="1979"/>
              <a:ext cx="120" cy="66"/>
            </a:xfrm>
            <a:prstGeom prst="rect">
              <a:avLst/>
            </a:prstGeom>
            <a:solidFill>
              <a:srgbClr val="5F5F5F"/>
            </a:solidFill>
            <a:ln>
              <a:noFill/>
            </a:ln>
            <a:effectLst/>
            <a:scene3d>
              <a:camera prst="legacyObliqueTopRight"/>
              <a:lightRig rig="legacyFlat3" dir="b"/>
            </a:scene3d>
            <a:sp3d extrusionH="227000" prstMaterial="legacyMatte">
              <a:bevelT w="13500" h="13500" prst="angle"/>
              <a:bevelB w="13500" h="13500" prst="angle"/>
              <a:extrusionClr>
                <a:srgbClr val="5F5F5F"/>
              </a:extrusionClr>
              <a:contourClr>
                <a:srgbClr val="5F5F5F"/>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73" name="Rectangle 145">
              <a:extLst>
                <a:ext uri="{FF2B5EF4-FFF2-40B4-BE49-F238E27FC236}">
                  <a16:creationId xmlns:a16="http://schemas.microsoft.com/office/drawing/2014/main" id="{F5287E14-A565-1F47-8183-194AC0B4D79D}"/>
                </a:ext>
              </a:extLst>
            </p:cNvPr>
            <p:cNvSpPr>
              <a:spLocks noChangeArrowheads="1"/>
            </p:cNvSpPr>
            <p:nvPr/>
          </p:nvSpPr>
          <p:spPr bwMode="auto">
            <a:xfrm>
              <a:off x="4056" y="1912"/>
              <a:ext cx="120" cy="67"/>
            </a:xfrm>
            <a:prstGeom prst="rect">
              <a:avLst/>
            </a:prstGeom>
            <a:solidFill>
              <a:srgbClr val="969696"/>
            </a:solidFill>
            <a:ln>
              <a:noFill/>
            </a:ln>
            <a:effectLst/>
            <a:scene3d>
              <a:camera prst="legacyObliqueTopRight"/>
              <a:lightRig rig="legacyFlat3" dir="b"/>
            </a:scene3d>
            <a:sp3d extrusionH="227000" prstMaterial="legacyMatte">
              <a:bevelT w="13500" h="13500" prst="angle"/>
              <a:bevelB w="13500" h="13500" prst="angle"/>
              <a:extrusionClr>
                <a:srgbClr val="969696"/>
              </a:extrusionClr>
              <a:contourClr>
                <a:srgbClr val="969696"/>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74" name="Rectangle 146">
              <a:extLst>
                <a:ext uri="{FF2B5EF4-FFF2-40B4-BE49-F238E27FC236}">
                  <a16:creationId xmlns:a16="http://schemas.microsoft.com/office/drawing/2014/main" id="{A8F557FF-6752-1E4E-9FAC-B9D12979B8D4}"/>
                </a:ext>
              </a:extLst>
            </p:cNvPr>
            <p:cNvSpPr>
              <a:spLocks noChangeArrowheads="1"/>
            </p:cNvSpPr>
            <p:nvPr/>
          </p:nvSpPr>
          <p:spPr bwMode="auto">
            <a:xfrm>
              <a:off x="4056" y="1845"/>
              <a:ext cx="120" cy="67"/>
            </a:xfrm>
            <a:prstGeom prst="rect">
              <a:avLst/>
            </a:prstGeom>
            <a:solidFill>
              <a:srgbClr val="FFFFFF"/>
            </a:solidFill>
            <a:ln>
              <a:noFill/>
            </a:ln>
            <a:effectLst/>
            <a:scene3d>
              <a:camera prst="legacyObliqueTopRight"/>
              <a:lightRig rig="legacyFlat3" dir="b"/>
            </a:scene3d>
            <a:sp3d extrusionH="227000" prstMaterial="legacyMatte">
              <a:bevelT w="13500" h="13500" prst="angle"/>
              <a:bevelB w="13500" h="13500" prst="angle"/>
              <a:extrusionClr>
                <a:srgbClr val="FFFFFF"/>
              </a:extrusionClr>
              <a:contourClr>
                <a:srgbClr val="FFFFFF"/>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3" name="Rectangle 135">
              <a:extLst>
                <a:ext uri="{FF2B5EF4-FFF2-40B4-BE49-F238E27FC236}">
                  <a16:creationId xmlns:a16="http://schemas.microsoft.com/office/drawing/2014/main" id="{4F47D300-C9EA-4D46-BC51-F570798D8E70}"/>
                </a:ext>
              </a:extLst>
            </p:cNvPr>
            <p:cNvSpPr>
              <a:spLocks noChangeArrowheads="1"/>
            </p:cNvSpPr>
            <p:nvPr/>
          </p:nvSpPr>
          <p:spPr bwMode="auto">
            <a:xfrm>
              <a:off x="4056" y="1778"/>
              <a:ext cx="120" cy="67"/>
            </a:xfrm>
            <a:prstGeom prst="rect">
              <a:avLst/>
            </a:prstGeom>
            <a:solidFill>
              <a:srgbClr val="969696"/>
            </a:solidFill>
            <a:ln>
              <a:noFill/>
            </a:ln>
            <a:effectLst/>
            <a:scene3d>
              <a:camera prst="legacyObliqueTopRight"/>
              <a:lightRig rig="legacyFlat3" dir="b"/>
            </a:scene3d>
            <a:sp3d extrusionH="227000" prstMaterial="legacyMatte">
              <a:bevelT w="13500" h="13500" prst="angle"/>
              <a:bevelB w="13500" h="13500" prst="angle"/>
              <a:extrusionClr>
                <a:srgbClr val="969696"/>
              </a:extrusionClr>
              <a:contourClr>
                <a:srgbClr val="969696"/>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4" name="Rectangle 136">
              <a:extLst>
                <a:ext uri="{FF2B5EF4-FFF2-40B4-BE49-F238E27FC236}">
                  <a16:creationId xmlns:a16="http://schemas.microsoft.com/office/drawing/2014/main" id="{7EA22081-7486-CD45-BFC9-BBA0888754B4}"/>
                </a:ext>
              </a:extLst>
            </p:cNvPr>
            <p:cNvSpPr>
              <a:spLocks noChangeArrowheads="1"/>
            </p:cNvSpPr>
            <p:nvPr/>
          </p:nvSpPr>
          <p:spPr bwMode="auto">
            <a:xfrm>
              <a:off x="4056" y="1716"/>
              <a:ext cx="120" cy="66"/>
            </a:xfrm>
            <a:prstGeom prst="rect">
              <a:avLst/>
            </a:prstGeom>
            <a:solidFill>
              <a:srgbClr val="080808"/>
            </a:solidFill>
            <a:ln>
              <a:noFill/>
            </a:ln>
            <a:effectLst/>
            <a:scene3d>
              <a:camera prst="legacyObliqueTopRight"/>
              <a:lightRig rig="legacyFlat3" dir="b"/>
            </a:scene3d>
            <a:sp3d extrusionH="227000" prstMaterial="legacyMatte">
              <a:bevelT w="13500" h="13500" prst="angle"/>
              <a:bevelB w="13500" h="13500" prst="angle"/>
              <a:extrusionClr>
                <a:srgbClr val="080808"/>
              </a:extrusionClr>
              <a:contourClr>
                <a:srgbClr val="080808"/>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5" name="Rectangle 137">
              <a:extLst>
                <a:ext uri="{FF2B5EF4-FFF2-40B4-BE49-F238E27FC236}">
                  <a16:creationId xmlns:a16="http://schemas.microsoft.com/office/drawing/2014/main" id="{136F4451-01E0-8A46-BFE3-92DE222BD405}"/>
                </a:ext>
              </a:extLst>
            </p:cNvPr>
            <p:cNvSpPr>
              <a:spLocks noChangeArrowheads="1"/>
            </p:cNvSpPr>
            <p:nvPr/>
          </p:nvSpPr>
          <p:spPr bwMode="auto">
            <a:xfrm>
              <a:off x="4056" y="1649"/>
              <a:ext cx="120" cy="67"/>
            </a:xfrm>
            <a:prstGeom prst="rect">
              <a:avLst/>
            </a:prstGeom>
            <a:solidFill>
              <a:srgbClr val="4D4D4D"/>
            </a:solidFill>
            <a:ln>
              <a:noFill/>
            </a:ln>
            <a:effectLst/>
            <a:scene3d>
              <a:camera prst="legacyObliqueTopRight"/>
              <a:lightRig rig="legacyFlat3" dir="b"/>
            </a:scene3d>
            <a:sp3d extrusionH="227000" prstMaterial="legacyMatte">
              <a:bevelT w="13500" h="13500" prst="angle"/>
              <a:bevelB w="13500" h="13500" prst="angle"/>
              <a:extrusionClr>
                <a:srgbClr val="4D4D4D"/>
              </a:extrusionClr>
              <a:contourClr>
                <a:srgbClr val="4D4D4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6" name="Rectangle 138">
              <a:extLst>
                <a:ext uri="{FF2B5EF4-FFF2-40B4-BE49-F238E27FC236}">
                  <a16:creationId xmlns:a16="http://schemas.microsoft.com/office/drawing/2014/main" id="{D5B775B1-ACFD-A345-AAD0-EF801C6B7E9A}"/>
                </a:ext>
              </a:extLst>
            </p:cNvPr>
            <p:cNvSpPr>
              <a:spLocks noChangeArrowheads="1"/>
            </p:cNvSpPr>
            <p:nvPr/>
          </p:nvSpPr>
          <p:spPr bwMode="auto">
            <a:xfrm>
              <a:off x="4056" y="1582"/>
              <a:ext cx="120" cy="67"/>
            </a:xfrm>
            <a:prstGeom prst="rect">
              <a:avLst/>
            </a:prstGeom>
            <a:solidFill>
              <a:schemeClr val="folHlink"/>
            </a:solidFill>
            <a:ln>
              <a:noFill/>
            </a:ln>
            <a:effectLst/>
            <a:scene3d>
              <a:camera prst="legacyObliqueTopRight"/>
              <a:lightRig rig="legacyFlat3" dir="b"/>
            </a:scene3d>
            <a:sp3d extrusionH="227000" prstMaterial="legacyMatte">
              <a:bevelT w="13500" h="13500" prst="angle"/>
              <a:bevelB w="13500" h="13500" prst="angle"/>
              <a:extrusionClr>
                <a:schemeClr val="folHlink"/>
              </a:extrusionClr>
              <a:contourClr>
                <a:schemeClr val="folHlink"/>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1" name="Rectangle 133">
              <a:extLst>
                <a:ext uri="{FF2B5EF4-FFF2-40B4-BE49-F238E27FC236}">
                  <a16:creationId xmlns:a16="http://schemas.microsoft.com/office/drawing/2014/main" id="{EF61E289-4E45-E146-96AA-D02E32ED56BF}"/>
                </a:ext>
              </a:extLst>
            </p:cNvPr>
            <p:cNvSpPr>
              <a:spLocks noChangeArrowheads="1"/>
            </p:cNvSpPr>
            <p:nvPr/>
          </p:nvSpPr>
          <p:spPr bwMode="auto">
            <a:xfrm>
              <a:off x="4056" y="1519"/>
              <a:ext cx="120" cy="67"/>
            </a:xfrm>
            <a:prstGeom prst="rect">
              <a:avLst/>
            </a:prstGeom>
            <a:solidFill>
              <a:srgbClr val="DDDDDD"/>
            </a:solidFill>
            <a:ln>
              <a:noFill/>
            </a:ln>
            <a:effectLst/>
            <a:scene3d>
              <a:camera prst="legacyObliqueTopRight"/>
              <a:lightRig rig="legacyFlat3" dir="b"/>
            </a:scene3d>
            <a:sp3d extrusionH="227000" prstMaterial="legacyMatte">
              <a:bevelT w="13500" h="13500" prst="angle"/>
              <a:bevelB w="13500" h="13500" prst="angle"/>
              <a:extrusionClr>
                <a:srgbClr val="DDDDDD"/>
              </a:extrusionClr>
              <a:contourClr>
                <a:srgbClr val="DDDDDD"/>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2" name="Rectangle 134">
              <a:extLst>
                <a:ext uri="{FF2B5EF4-FFF2-40B4-BE49-F238E27FC236}">
                  <a16:creationId xmlns:a16="http://schemas.microsoft.com/office/drawing/2014/main" id="{220F809F-8536-0E40-A43C-882FB6C7E5F8}"/>
                </a:ext>
              </a:extLst>
            </p:cNvPr>
            <p:cNvSpPr>
              <a:spLocks noChangeArrowheads="1"/>
            </p:cNvSpPr>
            <p:nvPr/>
          </p:nvSpPr>
          <p:spPr bwMode="auto">
            <a:xfrm>
              <a:off x="4056" y="1453"/>
              <a:ext cx="120" cy="66"/>
            </a:xfrm>
            <a:prstGeom prst="rect">
              <a:avLst/>
            </a:prstGeom>
            <a:solidFill>
              <a:srgbClr val="C0C0C0"/>
            </a:solidFill>
            <a:ln>
              <a:noFill/>
            </a:ln>
            <a:effectLst/>
            <a:scene3d>
              <a:camera prst="legacyObliqueTopRight"/>
              <a:lightRig rig="legacyFlat3" dir="b"/>
            </a:scene3d>
            <a:sp3d extrusionH="227000" prstMaterial="legacyMatte">
              <a:bevelT w="13500" h="13500" prst="angle"/>
              <a:bevelB w="13500" h="13500" prst="angle"/>
              <a:extrusionClr>
                <a:srgbClr val="C0C0C0"/>
              </a:extrusionClr>
              <a:contourClr>
                <a:srgbClr val="C0C0C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55" name="Rectangle 127">
              <a:extLst>
                <a:ext uri="{FF2B5EF4-FFF2-40B4-BE49-F238E27FC236}">
                  <a16:creationId xmlns:a16="http://schemas.microsoft.com/office/drawing/2014/main" id="{47FFADB6-2D71-B44B-A769-39EE42022713}"/>
                </a:ext>
              </a:extLst>
            </p:cNvPr>
            <p:cNvSpPr>
              <a:spLocks noChangeArrowheads="1"/>
            </p:cNvSpPr>
            <p:nvPr/>
          </p:nvSpPr>
          <p:spPr bwMode="auto">
            <a:xfrm>
              <a:off x="4056" y="1386"/>
              <a:ext cx="120" cy="67"/>
            </a:xfrm>
            <a:prstGeom prst="rect">
              <a:avLst/>
            </a:prstGeom>
            <a:solidFill>
              <a:srgbClr val="B2B2B2"/>
            </a:solidFill>
            <a:ln>
              <a:noFill/>
            </a:ln>
            <a:effectLst/>
            <a:scene3d>
              <a:camera prst="legacyObliqueTopRight"/>
              <a:lightRig rig="legacyFlat3" dir="b"/>
            </a:scene3d>
            <a:sp3d extrusionH="227000" prstMaterial="legacyMatte">
              <a:bevelT w="13500" h="13500" prst="angle"/>
              <a:bevelB w="13500" h="13500" prst="angle"/>
              <a:extrusionClr>
                <a:srgbClr val="B2B2B2"/>
              </a:extrusionClr>
              <a:contourClr>
                <a:srgbClr val="B2B2B2"/>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54" name="Rectangle 126">
              <a:extLst>
                <a:ext uri="{FF2B5EF4-FFF2-40B4-BE49-F238E27FC236}">
                  <a16:creationId xmlns:a16="http://schemas.microsoft.com/office/drawing/2014/main" id="{3611C804-0163-2C4A-A863-3619D37FE48C}"/>
                </a:ext>
              </a:extLst>
            </p:cNvPr>
            <p:cNvSpPr>
              <a:spLocks noChangeArrowheads="1"/>
            </p:cNvSpPr>
            <p:nvPr/>
          </p:nvSpPr>
          <p:spPr bwMode="auto">
            <a:xfrm>
              <a:off x="4056" y="1323"/>
              <a:ext cx="120" cy="67"/>
            </a:xfrm>
            <a:prstGeom prst="rect">
              <a:avLst/>
            </a:prstGeom>
            <a:solidFill>
              <a:srgbClr val="808080"/>
            </a:solidFill>
            <a:ln>
              <a:noFill/>
            </a:ln>
            <a:effectLst/>
            <a:scene3d>
              <a:camera prst="legacyObliqueTopRight"/>
              <a:lightRig rig="legacyFlat3" dir="b"/>
            </a:scene3d>
            <a:sp3d extrusionH="227000" prstMaterial="legacyMatte">
              <a:bevelT w="13500" h="13500" prst="angle"/>
              <a:bevelB w="13500" h="13500" prst="angle"/>
              <a:extrusionClr>
                <a:srgbClr val="808080"/>
              </a:extrusionClr>
              <a:contourClr>
                <a:srgbClr val="808080"/>
              </a:contourClr>
            </a:sp3d>
            <a:extLst>
              <a:ext uri="{91240B29-F687-4F45-9708-019B960494DF}">
                <a14:hiddenLine xmlns:a14="http://schemas.microsoft.com/office/drawing/2010/main" w="2857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grpSp>
        <p:nvGrpSpPr>
          <p:cNvPr id="73911" name="Group 183">
            <a:extLst>
              <a:ext uri="{FF2B5EF4-FFF2-40B4-BE49-F238E27FC236}">
                <a16:creationId xmlns:a16="http://schemas.microsoft.com/office/drawing/2014/main" id="{3F89C6C8-F33D-3A47-9615-0D59C57BD65D}"/>
              </a:ext>
            </a:extLst>
          </p:cNvPr>
          <p:cNvGrpSpPr>
            <a:grpSpLocks/>
          </p:cNvGrpSpPr>
          <p:nvPr/>
        </p:nvGrpSpPr>
        <p:grpSpPr bwMode="auto">
          <a:xfrm>
            <a:off x="4249738" y="2095500"/>
            <a:ext cx="646112" cy="2981325"/>
            <a:chOff x="2830" y="1320"/>
            <a:chExt cx="407" cy="1878"/>
          </a:xfrm>
        </p:grpSpPr>
        <p:sp>
          <p:nvSpPr>
            <p:cNvPr id="73732" name="Freeform 4">
              <a:extLst>
                <a:ext uri="{FF2B5EF4-FFF2-40B4-BE49-F238E27FC236}">
                  <a16:creationId xmlns:a16="http://schemas.microsoft.com/office/drawing/2014/main" id="{9EA83971-FC07-6048-8633-E8253E69427B}"/>
                </a:ext>
              </a:extLst>
            </p:cNvPr>
            <p:cNvSpPr>
              <a:spLocks/>
            </p:cNvSpPr>
            <p:nvPr/>
          </p:nvSpPr>
          <p:spPr bwMode="auto">
            <a:xfrm>
              <a:off x="2830" y="1320"/>
              <a:ext cx="407" cy="1878"/>
            </a:xfrm>
            <a:custGeom>
              <a:avLst/>
              <a:gdLst>
                <a:gd name="T0" fmla="*/ 183 w 407"/>
                <a:gd name="T1" fmla="*/ 0 h 816"/>
                <a:gd name="T2" fmla="*/ 293 w 407"/>
                <a:gd name="T3" fmla="*/ 126 h 816"/>
                <a:gd name="T4" fmla="*/ 17 w 407"/>
                <a:gd name="T5" fmla="*/ 178 h 816"/>
                <a:gd name="T6" fmla="*/ 393 w 407"/>
                <a:gd name="T7" fmla="*/ 243 h 816"/>
                <a:gd name="T8" fmla="*/ 94 w 407"/>
                <a:gd name="T9" fmla="*/ 308 h 816"/>
                <a:gd name="T10" fmla="*/ 260 w 407"/>
                <a:gd name="T11" fmla="*/ 421 h 816"/>
                <a:gd name="T12" fmla="*/ 39 w 407"/>
                <a:gd name="T13" fmla="*/ 491 h 816"/>
                <a:gd name="T14" fmla="*/ 382 w 407"/>
                <a:gd name="T15" fmla="*/ 586 h 816"/>
                <a:gd name="T16" fmla="*/ 138 w 407"/>
                <a:gd name="T17" fmla="*/ 699 h 816"/>
                <a:gd name="T18" fmla="*/ 194 w 407"/>
                <a:gd name="T19" fmla="*/ 81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816">
                  <a:moveTo>
                    <a:pt x="183" y="0"/>
                  </a:moveTo>
                  <a:cubicBezTo>
                    <a:pt x="202" y="21"/>
                    <a:pt x="321" y="97"/>
                    <a:pt x="293" y="126"/>
                  </a:cubicBezTo>
                  <a:cubicBezTo>
                    <a:pt x="266" y="155"/>
                    <a:pt x="0" y="158"/>
                    <a:pt x="17" y="178"/>
                  </a:cubicBezTo>
                  <a:cubicBezTo>
                    <a:pt x="33" y="198"/>
                    <a:pt x="379" y="221"/>
                    <a:pt x="393" y="243"/>
                  </a:cubicBezTo>
                  <a:cubicBezTo>
                    <a:pt x="407" y="265"/>
                    <a:pt x="116" y="279"/>
                    <a:pt x="94" y="308"/>
                  </a:cubicBezTo>
                  <a:cubicBezTo>
                    <a:pt x="72" y="337"/>
                    <a:pt x="268" y="391"/>
                    <a:pt x="260" y="421"/>
                  </a:cubicBezTo>
                  <a:cubicBezTo>
                    <a:pt x="252" y="451"/>
                    <a:pt x="19" y="463"/>
                    <a:pt x="39" y="491"/>
                  </a:cubicBezTo>
                  <a:cubicBezTo>
                    <a:pt x="58" y="518"/>
                    <a:pt x="365" y="551"/>
                    <a:pt x="382" y="586"/>
                  </a:cubicBezTo>
                  <a:cubicBezTo>
                    <a:pt x="398" y="621"/>
                    <a:pt x="169" y="661"/>
                    <a:pt x="138" y="699"/>
                  </a:cubicBezTo>
                  <a:cubicBezTo>
                    <a:pt x="108" y="737"/>
                    <a:pt x="185" y="797"/>
                    <a:pt x="194" y="816"/>
                  </a:cubicBezTo>
                </a:path>
              </a:pathLst>
            </a:custGeom>
            <a:noFill/>
            <a:ln w="254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33" name="Line 5">
              <a:extLst>
                <a:ext uri="{FF2B5EF4-FFF2-40B4-BE49-F238E27FC236}">
                  <a16:creationId xmlns:a16="http://schemas.microsoft.com/office/drawing/2014/main" id="{57F651D1-5A84-7A4C-A5AC-7483A7BBBA73}"/>
                </a:ext>
              </a:extLst>
            </p:cNvPr>
            <p:cNvSpPr>
              <a:spLocks noChangeShapeType="1"/>
            </p:cNvSpPr>
            <p:nvPr/>
          </p:nvSpPr>
          <p:spPr bwMode="auto">
            <a:xfrm rot="16200000" flipH="1">
              <a:off x="2089" y="2267"/>
              <a:ext cx="1860" cy="2"/>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38" name="Line 10">
              <a:extLst>
                <a:ext uri="{FF2B5EF4-FFF2-40B4-BE49-F238E27FC236}">
                  <a16:creationId xmlns:a16="http://schemas.microsoft.com/office/drawing/2014/main" id="{3981D7EB-0C9F-8E4A-823C-E5C22DFF1FCD}"/>
                </a:ext>
              </a:extLst>
            </p:cNvPr>
            <p:cNvSpPr>
              <a:spLocks noChangeShapeType="1"/>
            </p:cNvSpPr>
            <p:nvPr/>
          </p:nvSpPr>
          <p:spPr bwMode="auto">
            <a:xfrm rot="5400000" flipV="1">
              <a:off x="3054" y="1431"/>
              <a:ext cx="0" cy="6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39" name="Line 11">
              <a:extLst>
                <a:ext uri="{FF2B5EF4-FFF2-40B4-BE49-F238E27FC236}">
                  <a16:creationId xmlns:a16="http://schemas.microsoft.com/office/drawing/2014/main" id="{B8FF7BEB-CE55-D242-B276-37DE9C4D0709}"/>
                </a:ext>
              </a:extLst>
            </p:cNvPr>
            <p:cNvSpPr>
              <a:spLocks noChangeShapeType="1"/>
            </p:cNvSpPr>
            <p:nvPr/>
          </p:nvSpPr>
          <p:spPr bwMode="auto">
            <a:xfrm rot="5400000" flipV="1">
              <a:off x="3072" y="1476"/>
              <a:ext cx="0" cy="10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42" name="Line 14">
              <a:extLst>
                <a:ext uri="{FF2B5EF4-FFF2-40B4-BE49-F238E27FC236}">
                  <a16:creationId xmlns:a16="http://schemas.microsoft.com/office/drawing/2014/main" id="{C1B6FC29-1E38-DF4A-A317-9C86557FB4F5}"/>
                </a:ext>
              </a:extLst>
            </p:cNvPr>
            <p:cNvSpPr>
              <a:spLocks noChangeShapeType="1"/>
            </p:cNvSpPr>
            <p:nvPr/>
          </p:nvSpPr>
          <p:spPr bwMode="auto">
            <a:xfrm rot="5400000" flipH="1" flipV="1">
              <a:off x="3077" y="1535"/>
              <a:ext cx="0" cy="11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44" name="Line 16">
              <a:extLst>
                <a:ext uri="{FF2B5EF4-FFF2-40B4-BE49-F238E27FC236}">
                  <a16:creationId xmlns:a16="http://schemas.microsoft.com/office/drawing/2014/main" id="{3028D8CA-D28D-7C40-9BBB-628B0BC4D540}"/>
                </a:ext>
              </a:extLst>
            </p:cNvPr>
            <p:cNvSpPr>
              <a:spLocks noChangeShapeType="1"/>
            </p:cNvSpPr>
            <p:nvPr/>
          </p:nvSpPr>
          <p:spPr bwMode="auto">
            <a:xfrm rot="5400000" flipV="1">
              <a:off x="3038" y="1383"/>
              <a:ext cx="0" cy="3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45" name="Line 17">
              <a:extLst>
                <a:ext uri="{FF2B5EF4-FFF2-40B4-BE49-F238E27FC236}">
                  <a16:creationId xmlns:a16="http://schemas.microsoft.com/office/drawing/2014/main" id="{5485CAEA-5EED-884F-ABD1-413F9517ADD6}"/>
                </a:ext>
              </a:extLst>
            </p:cNvPr>
            <p:cNvSpPr>
              <a:spLocks noChangeShapeType="1"/>
            </p:cNvSpPr>
            <p:nvPr/>
          </p:nvSpPr>
          <p:spPr bwMode="auto">
            <a:xfrm rot="5400000" flipV="1">
              <a:off x="2939" y="1638"/>
              <a:ext cx="2" cy="15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47" name="Line 19">
              <a:extLst>
                <a:ext uri="{FF2B5EF4-FFF2-40B4-BE49-F238E27FC236}">
                  <a16:creationId xmlns:a16="http://schemas.microsoft.com/office/drawing/2014/main" id="{273DB9B0-4161-654C-B1EB-5328618E6777}"/>
                </a:ext>
              </a:extLst>
            </p:cNvPr>
            <p:cNvSpPr>
              <a:spLocks noChangeShapeType="1"/>
            </p:cNvSpPr>
            <p:nvPr/>
          </p:nvSpPr>
          <p:spPr bwMode="auto">
            <a:xfrm rot="5400000" flipH="1" flipV="1">
              <a:off x="3089" y="1778"/>
              <a:ext cx="0" cy="1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50" name="Line 22">
              <a:extLst>
                <a:ext uri="{FF2B5EF4-FFF2-40B4-BE49-F238E27FC236}">
                  <a16:creationId xmlns:a16="http://schemas.microsoft.com/office/drawing/2014/main" id="{89244D63-A73F-4845-9CCE-DA3668E2F338}"/>
                </a:ext>
              </a:extLst>
            </p:cNvPr>
            <p:cNvSpPr>
              <a:spLocks noChangeShapeType="1"/>
            </p:cNvSpPr>
            <p:nvPr/>
          </p:nvSpPr>
          <p:spPr bwMode="auto">
            <a:xfrm rot="5400000" flipV="1">
              <a:off x="2968" y="1984"/>
              <a:ext cx="0" cy="10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51" name="Line 23">
              <a:extLst>
                <a:ext uri="{FF2B5EF4-FFF2-40B4-BE49-F238E27FC236}">
                  <a16:creationId xmlns:a16="http://schemas.microsoft.com/office/drawing/2014/main" id="{1DD36A05-3601-D34E-9574-D1BB52C84B70}"/>
                </a:ext>
              </a:extLst>
            </p:cNvPr>
            <p:cNvSpPr>
              <a:spLocks noChangeShapeType="1"/>
            </p:cNvSpPr>
            <p:nvPr/>
          </p:nvSpPr>
          <p:spPr bwMode="auto">
            <a:xfrm rot="5400000" flipH="1" flipV="1">
              <a:off x="2988" y="2068"/>
              <a:ext cx="0" cy="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52" name="Line 24">
              <a:extLst>
                <a:ext uri="{FF2B5EF4-FFF2-40B4-BE49-F238E27FC236}">
                  <a16:creationId xmlns:a16="http://schemas.microsoft.com/office/drawing/2014/main" id="{E19C0AF5-6C29-3340-9BA3-EE988F58F729}"/>
                </a:ext>
              </a:extLst>
            </p:cNvPr>
            <p:cNvSpPr>
              <a:spLocks noChangeShapeType="1"/>
            </p:cNvSpPr>
            <p:nvPr/>
          </p:nvSpPr>
          <p:spPr bwMode="auto">
            <a:xfrm rot="5400000" flipV="1">
              <a:off x="3103" y="1826"/>
              <a:ext cx="0" cy="16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53" name="Line 25">
              <a:extLst>
                <a:ext uri="{FF2B5EF4-FFF2-40B4-BE49-F238E27FC236}">
                  <a16:creationId xmlns:a16="http://schemas.microsoft.com/office/drawing/2014/main" id="{D725D851-878A-E042-AEEE-1A019B8AD2A5}"/>
                </a:ext>
              </a:extLst>
            </p:cNvPr>
            <p:cNvSpPr>
              <a:spLocks noChangeShapeType="1"/>
            </p:cNvSpPr>
            <p:nvPr/>
          </p:nvSpPr>
          <p:spPr bwMode="auto">
            <a:xfrm rot="5400000" flipV="1">
              <a:off x="3044" y="2212"/>
              <a:ext cx="0" cy="46"/>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54" name="Line 26">
              <a:extLst>
                <a:ext uri="{FF2B5EF4-FFF2-40B4-BE49-F238E27FC236}">
                  <a16:creationId xmlns:a16="http://schemas.microsoft.com/office/drawing/2014/main" id="{09C6F6C1-F63B-CD43-BC05-8E6FC92457A9}"/>
                </a:ext>
              </a:extLst>
            </p:cNvPr>
            <p:cNvSpPr>
              <a:spLocks noChangeShapeType="1"/>
            </p:cNvSpPr>
            <p:nvPr/>
          </p:nvSpPr>
          <p:spPr bwMode="auto">
            <a:xfrm rot="-5400000">
              <a:off x="3054" y="2262"/>
              <a:ext cx="0" cy="69"/>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0" name="Line 32">
              <a:extLst>
                <a:ext uri="{FF2B5EF4-FFF2-40B4-BE49-F238E27FC236}">
                  <a16:creationId xmlns:a16="http://schemas.microsoft.com/office/drawing/2014/main" id="{EDC58FC8-A6EB-DC48-93A6-2950F56E5FCF}"/>
                </a:ext>
              </a:extLst>
            </p:cNvPr>
            <p:cNvSpPr>
              <a:spLocks noChangeShapeType="1"/>
            </p:cNvSpPr>
            <p:nvPr/>
          </p:nvSpPr>
          <p:spPr bwMode="auto">
            <a:xfrm rot="5400000">
              <a:off x="2951" y="2394"/>
              <a:ext cx="0" cy="14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3" name="Line 35">
              <a:extLst>
                <a:ext uri="{FF2B5EF4-FFF2-40B4-BE49-F238E27FC236}">
                  <a16:creationId xmlns:a16="http://schemas.microsoft.com/office/drawing/2014/main" id="{6FFB42F3-41E8-F544-AC7D-13D8205AD102}"/>
                </a:ext>
              </a:extLst>
            </p:cNvPr>
            <p:cNvSpPr>
              <a:spLocks noChangeShapeType="1"/>
            </p:cNvSpPr>
            <p:nvPr/>
          </p:nvSpPr>
          <p:spPr bwMode="auto">
            <a:xfrm rot="5400000" flipV="1">
              <a:off x="3062" y="2547"/>
              <a:ext cx="0" cy="8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4" name="Line 36">
              <a:extLst>
                <a:ext uri="{FF2B5EF4-FFF2-40B4-BE49-F238E27FC236}">
                  <a16:creationId xmlns:a16="http://schemas.microsoft.com/office/drawing/2014/main" id="{24496AF1-1E5E-7B42-B1A4-B46AC19FF0B1}"/>
                </a:ext>
              </a:extLst>
            </p:cNvPr>
            <p:cNvSpPr>
              <a:spLocks noChangeShapeType="1"/>
            </p:cNvSpPr>
            <p:nvPr/>
          </p:nvSpPr>
          <p:spPr bwMode="auto">
            <a:xfrm rot="5400000" flipV="1">
              <a:off x="3110" y="2555"/>
              <a:ext cx="0" cy="18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5" name="Line 37">
              <a:extLst>
                <a:ext uri="{FF2B5EF4-FFF2-40B4-BE49-F238E27FC236}">
                  <a16:creationId xmlns:a16="http://schemas.microsoft.com/office/drawing/2014/main" id="{52618B3B-2ED5-6845-9459-1FC5FBE153D0}"/>
                </a:ext>
              </a:extLst>
            </p:cNvPr>
            <p:cNvSpPr>
              <a:spLocks noChangeShapeType="1"/>
            </p:cNvSpPr>
            <p:nvPr/>
          </p:nvSpPr>
          <p:spPr bwMode="auto">
            <a:xfrm rot="5400000" flipV="1">
              <a:off x="3112" y="2616"/>
              <a:ext cx="0" cy="184"/>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7" name="Line 39">
              <a:extLst>
                <a:ext uri="{FF2B5EF4-FFF2-40B4-BE49-F238E27FC236}">
                  <a16:creationId xmlns:a16="http://schemas.microsoft.com/office/drawing/2014/main" id="{63F6B3C0-5A8C-D34D-A863-3CA3D7265E9F}"/>
                </a:ext>
              </a:extLst>
            </p:cNvPr>
            <p:cNvSpPr>
              <a:spLocks noChangeShapeType="1"/>
            </p:cNvSpPr>
            <p:nvPr/>
          </p:nvSpPr>
          <p:spPr bwMode="auto">
            <a:xfrm rot="5400000" flipV="1">
              <a:off x="3084" y="2708"/>
              <a:ext cx="0" cy="12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8" name="Line 40">
              <a:extLst>
                <a:ext uri="{FF2B5EF4-FFF2-40B4-BE49-F238E27FC236}">
                  <a16:creationId xmlns:a16="http://schemas.microsoft.com/office/drawing/2014/main" id="{EFCE4E01-691A-1340-AE85-E0B7F2572FC4}"/>
                </a:ext>
              </a:extLst>
            </p:cNvPr>
            <p:cNvSpPr>
              <a:spLocks noChangeShapeType="1"/>
            </p:cNvSpPr>
            <p:nvPr/>
          </p:nvSpPr>
          <p:spPr bwMode="auto">
            <a:xfrm rot="5400000" flipV="1">
              <a:off x="3039" y="2814"/>
              <a:ext cx="0" cy="4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69" name="Line 41">
              <a:extLst>
                <a:ext uri="{FF2B5EF4-FFF2-40B4-BE49-F238E27FC236}">
                  <a16:creationId xmlns:a16="http://schemas.microsoft.com/office/drawing/2014/main" id="{8D662A27-CCA9-6740-8835-F316856240D2}"/>
                </a:ext>
              </a:extLst>
            </p:cNvPr>
            <p:cNvSpPr>
              <a:spLocks noChangeShapeType="1"/>
            </p:cNvSpPr>
            <p:nvPr/>
          </p:nvSpPr>
          <p:spPr bwMode="auto">
            <a:xfrm rot="5400000">
              <a:off x="3006" y="2882"/>
              <a:ext cx="0" cy="3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70" name="Line 42">
              <a:extLst>
                <a:ext uri="{FF2B5EF4-FFF2-40B4-BE49-F238E27FC236}">
                  <a16:creationId xmlns:a16="http://schemas.microsoft.com/office/drawing/2014/main" id="{7585AB2F-58BC-C843-B66C-5908ED19D15D}"/>
                </a:ext>
              </a:extLst>
            </p:cNvPr>
            <p:cNvSpPr>
              <a:spLocks noChangeShapeType="1"/>
            </p:cNvSpPr>
            <p:nvPr/>
          </p:nvSpPr>
          <p:spPr bwMode="auto">
            <a:xfrm rot="16200000" flipV="1">
              <a:off x="2987" y="2930"/>
              <a:ext cx="1" cy="6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71" name="Line 43">
              <a:extLst>
                <a:ext uri="{FF2B5EF4-FFF2-40B4-BE49-F238E27FC236}">
                  <a16:creationId xmlns:a16="http://schemas.microsoft.com/office/drawing/2014/main" id="{F78EF6CA-826F-9B4A-88B9-CFD76DB42E76}"/>
                </a:ext>
              </a:extLst>
            </p:cNvPr>
            <p:cNvSpPr>
              <a:spLocks noChangeShapeType="1"/>
            </p:cNvSpPr>
            <p:nvPr/>
          </p:nvSpPr>
          <p:spPr bwMode="auto">
            <a:xfrm rot="5400000" flipH="1">
              <a:off x="2995" y="3002"/>
              <a:ext cx="0" cy="4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72" name="Line 44">
              <a:extLst>
                <a:ext uri="{FF2B5EF4-FFF2-40B4-BE49-F238E27FC236}">
                  <a16:creationId xmlns:a16="http://schemas.microsoft.com/office/drawing/2014/main" id="{C3E45480-165B-F64D-A350-1E0A09A8E563}"/>
                </a:ext>
              </a:extLst>
            </p:cNvPr>
            <p:cNvSpPr>
              <a:spLocks noChangeShapeType="1"/>
            </p:cNvSpPr>
            <p:nvPr/>
          </p:nvSpPr>
          <p:spPr bwMode="auto">
            <a:xfrm rot="5400000">
              <a:off x="3006" y="3074"/>
              <a:ext cx="0" cy="31"/>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57" name="Line 129">
              <a:extLst>
                <a:ext uri="{FF2B5EF4-FFF2-40B4-BE49-F238E27FC236}">
                  <a16:creationId xmlns:a16="http://schemas.microsoft.com/office/drawing/2014/main" id="{040B0853-4EEC-6E4C-82D5-5FB122336D19}"/>
                </a:ext>
              </a:extLst>
            </p:cNvPr>
            <p:cNvSpPr>
              <a:spLocks noChangeShapeType="1"/>
            </p:cNvSpPr>
            <p:nvPr/>
          </p:nvSpPr>
          <p:spPr bwMode="auto">
            <a:xfrm rot="5400000">
              <a:off x="2963" y="2348"/>
              <a:ext cx="0" cy="11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58" name="Line 130">
              <a:extLst>
                <a:ext uri="{FF2B5EF4-FFF2-40B4-BE49-F238E27FC236}">
                  <a16:creationId xmlns:a16="http://schemas.microsoft.com/office/drawing/2014/main" id="{31A05678-05D7-B340-8E40-5DB15DA08A55}"/>
                </a:ext>
              </a:extLst>
            </p:cNvPr>
            <p:cNvSpPr>
              <a:spLocks noChangeShapeType="1"/>
            </p:cNvSpPr>
            <p:nvPr/>
          </p:nvSpPr>
          <p:spPr bwMode="auto">
            <a:xfrm rot="5400000" flipH="1" flipV="1">
              <a:off x="2988" y="1744"/>
              <a:ext cx="0" cy="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59" name="Line 131">
              <a:extLst>
                <a:ext uri="{FF2B5EF4-FFF2-40B4-BE49-F238E27FC236}">
                  <a16:creationId xmlns:a16="http://schemas.microsoft.com/office/drawing/2014/main" id="{61AAED50-D632-804E-BBE1-9EEE20BCE09E}"/>
                </a:ext>
              </a:extLst>
            </p:cNvPr>
            <p:cNvSpPr>
              <a:spLocks noChangeShapeType="1"/>
            </p:cNvSpPr>
            <p:nvPr/>
          </p:nvSpPr>
          <p:spPr bwMode="auto">
            <a:xfrm rot="-5400000">
              <a:off x="3007" y="2149"/>
              <a:ext cx="2" cy="2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860" name="Line 132">
              <a:extLst>
                <a:ext uri="{FF2B5EF4-FFF2-40B4-BE49-F238E27FC236}">
                  <a16:creationId xmlns:a16="http://schemas.microsoft.com/office/drawing/2014/main" id="{38B467F0-B621-484E-8AFB-01A43FA90B8C}"/>
                </a:ext>
              </a:extLst>
            </p:cNvPr>
            <p:cNvSpPr>
              <a:spLocks noChangeShapeType="1"/>
            </p:cNvSpPr>
            <p:nvPr/>
          </p:nvSpPr>
          <p:spPr bwMode="auto">
            <a:xfrm rot="5400000" flipV="1">
              <a:off x="2984" y="2482"/>
              <a:ext cx="0" cy="7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sp>
        <p:nvSpPr>
          <p:cNvPr id="73900" name="Freeform 172">
            <a:extLst>
              <a:ext uri="{FF2B5EF4-FFF2-40B4-BE49-F238E27FC236}">
                <a16:creationId xmlns:a16="http://schemas.microsoft.com/office/drawing/2014/main" id="{D9889D77-DC2E-384E-B554-87E17A7FE4B9}"/>
              </a:ext>
            </a:extLst>
          </p:cNvPr>
          <p:cNvSpPr>
            <a:spLocks/>
          </p:cNvSpPr>
          <p:nvPr/>
        </p:nvSpPr>
        <p:spPr bwMode="auto">
          <a:xfrm>
            <a:off x="887413" y="2095500"/>
            <a:ext cx="646112" cy="2981325"/>
          </a:xfrm>
          <a:custGeom>
            <a:avLst/>
            <a:gdLst>
              <a:gd name="T0" fmla="*/ 183 w 407"/>
              <a:gd name="T1" fmla="*/ 0 h 816"/>
              <a:gd name="T2" fmla="*/ 293 w 407"/>
              <a:gd name="T3" fmla="*/ 126 h 816"/>
              <a:gd name="T4" fmla="*/ 17 w 407"/>
              <a:gd name="T5" fmla="*/ 178 h 816"/>
              <a:gd name="T6" fmla="*/ 393 w 407"/>
              <a:gd name="T7" fmla="*/ 243 h 816"/>
              <a:gd name="T8" fmla="*/ 94 w 407"/>
              <a:gd name="T9" fmla="*/ 308 h 816"/>
              <a:gd name="T10" fmla="*/ 260 w 407"/>
              <a:gd name="T11" fmla="*/ 421 h 816"/>
              <a:gd name="T12" fmla="*/ 39 w 407"/>
              <a:gd name="T13" fmla="*/ 491 h 816"/>
              <a:gd name="T14" fmla="*/ 382 w 407"/>
              <a:gd name="T15" fmla="*/ 586 h 816"/>
              <a:gd name="T16" fmla="*/ 138 w 407"/>
              <a:gd name="T17" fmla="*/ 699 h 816"/>
              <a:gd name="T18" fmla="*/ 194 w 407"/>
              <a:gd name="T19" fmla="*/ 816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816">
                <a:moveTo>
                  <a:pt x="183" y="0"/>
                </a:moveTo>
                <a:cubicBezTo>
                  <a:pt x="202" y="21"/>
                  <a:pt x="321" y="97"/>
                  <a:pt x="293" y="126"/>
                </a:cubicBezTo>
                <a:cubicBezTo>
                  <a:pt x="266" y="155"/>
                  <a:pt x="0" y="158"/>
                  <a:pt x="17" y="178"/>
                </a:cubicBezTo>
                <a:cubicBezTo>
                  <a:pt x="33" y="198"/>
                  <a:pt x="379" y="221"/>
                  <a:pt x="393" y="243"/>
                </a:cubicBezTo>
                <a:cubicBezTo>
                  <a:pt x="407" y="265"/>
                  <a:pt x="116" y="279"/>
                  <a:pt x="94" y="308"/>
                </a:cubicBezTo>
                <a:cubicBezTo>
                  <a:pt x="72" y="337"/>
                  <a:pt x="268" y="391"/>
                  <a:pt x="260" y="421"/>
                </a:cubicBezTo>
                <a:cubicBezTo>
                  <a:pt x="252" y="451"/>
                  <a:pt x="19" y="463"/>
                  <a:pt x="39" y="491"/>
                </a:cubicBezTo>
                <a:cubicBezTo>
                  <a:pt x="58" y="518"/>
                  <a:pt x="365" y="551"/>
                  <a:pt x="382" y="586"/>
                </a:cubicBezTo>
                <a:cubicBezTo>
                  <a:pt x="398" y="621"/>
                  <a:pt x="169" y="661"/>
                  <a:pt x="138" y="699"/>
                </a:cubicBezTo>
                <a:cubicBezTo>
                  <a:pt x="108" y="737"/>
                  <a:pt x="185" y="797"/>
                  <a:pt x="194" y="816"/>
                </a:cubicBezTo>
              </a:path>
            </a:pathLst>
          </a:custGeom>
          <a:noFill/>
          <a:ln w="25400" cap="flat" cmpd="sng">
            <a:solidFill>
              <a:schemeClr val="tx1"/>
            </a:solidFill>
            <a:prstDash val="solid"/>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901" name="Rectangle 173">
            <a:extLst>
              <a:ext uri="{FF2B5EF4-FFF2-40B4-BE49-F238E27FC236}">
                <a16:creationId xmlns:a16="http://schemas.microsoft.com/office/drawing/2014/main" id="{A6C9BAC6-FB60-8F43-A58D-95851114A018}"/>
              </a:ext>
            </a:extLst>
          </p:cNvPr>
          <p:cNvSpPr>
            <a:spLocks noChangeArrowheads="1"/>
          </p:cNvSpPr>
          <p:nvPr/>
        </p:nvSpPr>
        <p:spPr bwMode="auto">
          <a:xfrm>
            <a:off x="3411538" y="5653088"/>
            <a:ext cx="23177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ponto-flutuante</a:t>
            </a:r>
          </a:p>
        </p:txBody>
      </p:sp>
      <p:sp>
        <p:nvSpPr>
          <p:cNvPr id="73902" name="Rectangle 174">
            <a:extLst>
              <a:ext uri="{FF2B5EF4-FFF2-40B4-BE49-F238E27FC236}">
                <a16:creationId xmlns:a16="http://schemas.microsoft.com/office/drawing/2014/main" id="{C8F6407B-FA1B-9448-AE6E-F7CB8E20F133}"/>
              </a:ext>
            </a:extLst>
          </p:cNvPr>
          <p:cNvSpPr>
            <a:spLocks noChangeArrowheads="1"/>
          </p:cNvSpPr>
          <p:nvPr/>
        </p:nvSpPr>
        <p:spPr bwMode="auto">
          <a:xfrm>
            <a:off x="7515225" y="5653088"/>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8-bit</a:t>
            </a:r>
          </a:p>
        </p:txBody>
      </p:sp>
      <p:grpSp>
        <p:nvGrpSpPr>
          <p:cNvPr id="73909" name="Group 181">
            <a:extLst>
              <a:ext uri="{FF2B5EF4-FFF2-40B4-BE49-F238E27FC236}">
                <a16:creationId xmlns:a16="http://schemas.microsoft.com/office/drawing/2014/main" id="{C952D2D9-DC2E-8B46-99AF-C50722C8284C}"/>
              </a:ext>
            </a:extLst>
          </p:cNvPr>
          <p:cNvGrpSpPr>
            <a:grpSpLocks/>
          </p:cNvGrpSpPr>
          <p:nvPr/>
        </p:nvGrpSpPr>
        <p:grpSpPr bwMode="auto">
          <a:xfrm>
            <a:off x="5545138" y="2874963"/>
            <a:ext cx="1704975" cy="1139825"/>
            <a:chOff x="3295" y="1799"/>
            <a:chExt cx="1074" cy="718"/>
          </a:xfrm>
        </p:grpSpPr>
        <p:sp>
          <p:nvSpPr>
            <p:cNvPr id="73903" name="AutoShape 175">
              <a:extLst>
                <a:ext uri="{FF2B5EF4-FFF2-40B4-BE49-F238E27FC236}">
                  <a16:creationId xmlns:a16="http://schemas.microsoft.com/office/drawing/2014/main" id="{F6107FE5-30FC-9142-9EE3-2CC0193CF514}"/>
                </a:ext>
              </a:extLst>
            </p:cNvPr>
            <p:cNvSpPr>
              <a:spLocks noChangeArrowheads="1"/>
            </p:cNvSpPr>
            <p:nvPr/>
          </p:nvSpPr>
          <p:spPr bwMode="auto">
            <a:xfrm>
              <a:off x="3585" y="1799"/>
              <a:ext cx="495" cy="288"/>
            </a:xfrm>
            <a:prstGeom prst="rightArrow">
              <a:avLst>
                <a:gd name="adj1" fmla="val 50000"/>
                <a:gd name="adj2" fmla="val 42985"/>
              </a:avLst>
            </a:prstGeom>
            <a:solidFill>
              <a:srgbClr val="547AA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904" name="Rectangle 176">
              <a:extLst>
                <a:ext uri="{FF2B5EF4-FFF2-40B4-BE49-F238E27FC236}">
                  <a16:creationId xmlns:a16="http://schemas.microsoft.com/office/drawing/2014/main" id="{E36FD4C4-66A9-9448-B90B-26B11AD3C165}"/>
                </a:ext>
              </a:extLst>
            </p:cNvPr>
            <p:cNvSpPr>
              <a:spLocks noChangeArrowheads="1"/>
            </p:cNvSpPr>
            <p:nvPr/>
          </p:nvSpPr>
          <p:spPr bwMode="auto">
            <a:xfrm>
              <a:off x="3295" y="2229"/>
              <a:ext cx="10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Quantização</a:t>
              </a:r>
            </a:p>
          </p:txBody>
        </p:sp>
      </p:grpSp>
      <p:grpSp>
        <p:nvGrpSpPr>
          <p:cNvPr id="73910" name="Group 182">
            <a:extLst>
              <a:ext uri="{FF2B5EF4-FFF2-40B4-BE49-F238E27FC236}">
                <a16:creationId xmlns:a16="http://schemas.microsoft.com/office/drawing/2014/main" id="{F709F43A-5DF3-A148-8674-866EEF11EF08}"/>
              </a:ext>
            </a:extLst>
          </p:cNvPr>
          <p:cNvGrpSpPr>
            <a:grpSpLocks/>
          </p:cNvGrpSpPr>
          <p:nvPr/>
        </p:nvGrpSpPr>
        <p:grpSpPr bwMode="auto">
          <a:xfrm>
            <a:off x="1893888" y="2874963"/>
            <a:ext cx="1757362" cy="1139825"/>
            <a:chOff x="1613" y="1873"/>
            <a:chExt cx="1107" cy="718"/>
          </a:xfrm>
        </p:grpSpPr>
        <p:sp>
          <p:nvSpPr>
            <p:cNvPr id="73906" name="AutoShape 178">
              <a:extLst>
                <a:ext uri="{FF2B5EF4-FFF2-40B4-BE49-F238E27FC236}">
                  <a16:creationId xmlns:a16="http://schemas.microsoft.com/office/drawing/2014/main" id="{B7986432-3A65-0B4D-827A-277C0F40CF9F}"/>
                </a:ext>
              </a:extLst>
            </p:cNvPr>
            <p:cNvSpPr>
              <a:spLocks noChangeArrowheads="1"/>
            </p:cNvSpPr>
            <p:nvPr/>
          </p:nvSpPr>
          <p:spPr bwMode="auto">
            <a:xfrm>
              <a:off x="1903" y="1873"/>
              <a:ext cx="495" cy="288"/>
            </a:xfrm>
            <a:prstGeom prst="rightArrow">
              <a:avLst>
                <a:gd name="adj1" fmla="val 50000"/>
                <a:gd name="adj2" fmla="val 42985"/>
              </a:avLst>
            </a:prstGeom>
            <a:solidFill>
              <a:srgbClr val="547AA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pt-BR"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907" name="Rectangle 179">
              <a:extLst>
                <a:ext uri="{FF2B5EF4-FFF2-40B4-BE49-F238E27FC236}">
                  <a16:creationId xmlns:a16="http://schemas.microsoft.com/office/drawing/2014/main" id="{20B0119A-55E4-4841-91EC-57CA19EBCEFC}"/>
                </a:ext>
              </a:extLst>
            </p:cNvPr>
            <p:cNvSpPr>
              <a:spLocks noChangeArrowheads="1"/>
            </p:cNvSpPr>
            <p:nvPr/>
          </p:nvSpPr>
          <p:spPr bwMode="auto">
            <a:xfrm>
              <a:off x="1613" y="2303"/>
              <a:ext cx="110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Amostragem</a:t>
              </a:r>
            </a:p>
          </p:txBody>
        </p:sp>
      </p:grpSp>
      <p:sp>
        <p:nvSpPr>
          <p:cNvPr id="73914" name="Rectangle 186">
            <a:extLst>
              <a:ext uri="{FF2B5EF4-FFF2-40B4-BE49-F238E27FC236}">
                <a16:creationId xmlns:a16="http://schemas.microsoft.com/office/drawing/2014/main" id="{1B8367F5-A973-3945-9949-493C3282043A}"/>
              </a:ext>
            </a:extLst>
          </p:cNvPr>
          <p:cNvSpPr>
            <a:spLocks noChangeArrowheads="1"/>
          </p:cNvSpPr>
          <p:nvPr/>
        </p:nvSpPr>
        <p:spPr bwMode="auto">
          <a:xfrm>
            <a:off x="401638" y="5653088"/>
            <a:ext cx="15414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pt-BR" altLang="en-US" sz="2000" b="0" i="0" u="none" strike="noStrike" kern="1200" cap="none" spc="0" normalizeH="0" baseline="0" noProof="0">
                <a:ln>
                  <a:noFill/>
                </a:ln>
                <a:solidFill>
                  <a:srgbClr val="547AAC"/>
                </a:solidFill>
                <a:effectLst/>
                <a:uLnTx/>
                <a:uFillTx/>
                <a:latin typeface="Arial Black" panose="020B0604020202020204" pitchFamily="34" charset="0"/>
                <a:ea typeface="+mn-ea"/>
                <a:cs typeface="+mn-cs"/>
              </a:rPr>
              <a:t>analógico</a:t>
            </a:r>
          </a:p>
        </p:txBody>
      </p:sp>
    </p:spTree>
    <p:extLst>
      <p:ext uri="{BB962C8B-B14F-4D97-AF65-F5344CB8AC3E}">
        <p14:creationId xmlns:p14="http://schemas.microsoft.com/office/powerpoint/2010/main" val="266332084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2C5DD87C-417C-BE48-A223-BD62E676C462}"/>
              </a:ext>
            </a:extLst>
          </p:cNvPr>
          <p:cNvSpPr>
            <a:spLocks noGrp="1" noChangeArrowheads="1"/>
          </p:cNvSpPr>
          <p:nvPr>
            <p:ph type="title"/>
          </p:nvPr>
        </p:nvSpPr>
        <p:spPr/>
        <p:txBody>
          <a:bodyPr/>
          <a:lstStyle/>
          <a:p>
            <a:r>
              <a:rPr lang="pt-BR" altLang="en-US"/>
              <a:t>Dado Sísmico</a:t>
            </a:r>
            <a:endParaRPr lang="en-US" altLang="en-US"/>
          </a:p>
        </p:txBody>
      </p:sp>
      <p:grpSp>
        <p:nvGrpSpPr>
          <p:cNvPr id="133419" name="Group 299">
            <a:extLst>
              <a:ext uri="{FF2B5EF4-FFF2-40B4-BE49-F238E27FC236}">
                <a16:creationId xmlns:a16="http://schemas.microsoft.com/office/drawing/2014/main" id="{DF700E84-9E8C-BF4A-958A-C0FBE8413BE5}"/>
              </a:ext>
            </a:extLst>
          </p:cNvPr>
          <p:cNvGrpSpPr>
            <a:grpSpLocks/>
          </p:cNvGrpSpPr>
          <p:nvPr/>
        </p:nvGrpSpPr>
        <p:grpSpPr bwMode="auto">
          <a:xfrm>
            <a:off x="323850" y="1004888"/>
            <a:ext cx="8318500" cy="1560512"/>
            <a:chOff x="225" y="1073"/>
            <a:chExt cx="5240" cy="983"/>
          </a:xfrm>
        </p:grpSpPr>
        <p:sp>
          <p:nvSpPr>
            <p:cNvPr id="133402" name="Rectangle 282">
              <a:extLst>
                <a:ext uri="{FF2B5EF4-FFF2-40B4-BE49-F238E27FC236}">
                  <a16:creationId xmlns:a16="http://schemas.microsoft.com/office/drawing/2014/main" id="{9D6EDBD8-FF3C-2C44-A672-9EAAA08A5126}"/>
                </a:ext>
              </a:extLst>
            </p:cNvPr>
            <p:cNvSpPr>
              <a:spLocks noChangeArrowheads="1"/>
            </p:cNvSpPr>
            <p:nvPr/>
          </p:nvSpPr>
          <p:spPr bwMode="auto">
            <a:xfrm>
              <a:off x="476" y="1073"/>
              <a:ext cx="93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400">
                  <a:solidFill>
                    <a:srgbClr val="000000"/>
                  </a:solidFill>
                </a:rPr>
                <a:t>Traço Sísmico(1D)</a:t>
              </a:r>
              <a:endParaRPr lang="en-US" altLang="en-US" sz="1400"/>
            </a:p>
          </p:txBody>
        </p:sp>
        <p:grpSp>
          <p:nvGrpSpPr>
            <p:cNvPr id="133418" name="Group 298">
              <a:extLst>
                <a:ext uri="{FF2B5EF4-FFF2-40B4-BE49-F238E27FC236}">
                  <a16:creationId xmlns:a16="http://schemas.microsoft.com/office/drawing/2014/main" id="{DE67CE4D-8CA1-E44D-BC27-0493C943385F}"/>
                </a:ext>
              </a:extLst>
            </p:cNvPr>
            <p:cNvGrpSpPr>
              <a:grpSpLocks/>
            </p:cNvGrpSpPr>
            <p:nvPr/>
          </p:nvGrpSpPr>
          <p:grpSpPr bwMode="auto">
            <a:xfrm>
              <a:off x="442" y="1264"/>
              <a:ext cx="5023" cy="792"/>
              <a:chOff x="442" y="1264"/>
              <a:chExt cx="4984" cy="1714"/>
            </a:xfrm>
          </p:grpSpPr>
          <p:sp>
            <p:nvSpPr>
              <p:cNvPr id="133136" name="Rectangle 16">
                <a:extLst>
                  <a:ext uri="{FF2B5EF4-FFF2-40B4-BE49-F238E27FC236}">
                    <a16:creationId xmlns:a16="http://schemas.microsoft.com/office/drawing/2014/main" id="{EDD751E7-0FFF-4E4C-BB03-A28BB68C5B4A}"/>
                  </a:ext>
                </a:extLst>
              </p:cNvPr>
              <p:cNvSpPr>
                <a:spLocks noChangeArrowheads="1"/>
              </p:cNvSpPr>
              <p:nvPr/>
            </p:nvSpPr>
            <p:spPr bwMode="auto">
              <a:xfrm>
                <a:off x="685" y="1311"/>
                <a:ext cx="4739" cy="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001">
                    <a:solidFill>
                      <a:srgbClr val="808080"/>
                    </a:solidFill>
                    <a:miter lim="800000"/>
                    <a:headEnd/>
                    <a:tailEnd/>
                  </a14:hiddenLine>
                </a:ext>
              </a:extLst>
            </p:spPr>
            <p:txBody>
              <a:bodyPr/>
              <a:lstStyle/>
              <a:p>
                <a:endParaRPr lang="pt-BR"/>
              </a:p>
            </p:txBody>
          </p:sp>
          <p:sp>
            <p:nvSpPr>
              <p:cNvPr id="133125" name="Rectangle 5">
                <a:extLst>
                  <a:ext uri="{FF2B5EF4-FFF2-40B4-BE49-F238E27FC236}">
                    <a16:creationId xmlns:a16="http://schemas.microsoft.com/office/drawing/2014/main" id="{0CE6D0C1-9E5A-6A41-BADE-DF98C778459E}"/>
                  </a:ext>
                </a:extLst>
              </p:cNvPr>
              <p:cNvSpPr>
                <a:spLocks noChangeArrowheads="1"/>
              </p:cNvSpPr>
              <p:nvPr/>
            </p:nvSpPr>
            <p:spPr bwMode="auto">
              <a:xfrm>
                <a:off x="685" y="1311"/>
                <a:ext cx="4739" cy="1585"/>
              </a:xfrm>
              <a:prstGeom prst="rect">
                <a:avLst/>
              </a:prstGeom>
              <a:noFill/>
              <a:ln>
                <a:noFill/>
              </a:ln>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p>
            </p:txBody>
          </p:sp>
          <p:sp>
            <p:nvSpPr>
              <p:cNvPr id="133137" name="Line 17">
                <a:extLst>
                  <a:ext uri="{FF2B5EF4-FFF2-40B4-BE49-F238E27FC236}">
                    <a16:creationId xmlns:a16="http://schemas.microsoft.com/office/drawing/2014/main" id="{DB72017B-F290-A944-9EAC-32DE46832131}"/>
                  </a:ext>
                </a:extLst>
              </p:cNvPr>
              <p:cNvSpPr>
                <a:spLocks noChangeShapeType="1"/>
              </p:cNvSpPr>
              <p:nvPr/>
            </p:nvSpPr>
            <p:spPr bwMode="auto">
              <a:xfrm>
                <a:off x="685" y="1311"/>
                <a:ext cx="2" cy="158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38" name="Line 18">
                <a:extLst>
                  <a:ext uri="{FF2B5EF4-FFF2-40B4-BE49-F238E27FC236}">
                    <a16:creationId xmlns:a16="http://schemas.microsoft.com/office/drawing/2014/main" id="{9DDD7A3E-EE64-1C43-861A-75A430C6741E}"/>
                  </a:ext>
                </a:extLst>
              </p:cNvPr>
              <p:cNvSpPr>
                <a:spLocks noChangeShapeType="1"/>
              </p:cNvSpPr>
              <p:nvPr/>
            </p:nvSpPr>
            <p:spPr bwMode="auto">
              <a:xfrm>
                <a:off x="655" y="2896"/>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39" name="Line 19">
                <a:extLst>
                  <a:ext uri="{FF2B5EF4-FFF2-40B4-BE49-F238E27FC236}">
                    <a16:creationId xmlns:a16="http://schemas.microsoft.com/office/drawing/2014/main" id="{90322EC5-C9F3-094E-AEFD-3359C07B395C}"/>
                  </a:ext>
                </a:extLst>
              </p:cNvPr>
              <p:cNvSpPr>
                <a:spLocks noChangeShapeType="1"/>
              </p:cNvSpPr>
              <p:nvPr/>
            </p:nvSpPr>
            <p:spPr bwMode="auto">
              <a:xfrm>
                <a:off x="655" y="2740"/>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0" name="Line 20">
                <a:extLst>
                  <a:ext uri="{FF2B5EF4-FFF2-40B4-BE49-F238E27FC236}">
                    <a16:creationId xmlns:a16="http://schemas.microsoft.com/office/drawing/2014/main" id="{A0642EFF-3DC6-464D-8E08-3C7B5340B1F5}"/>
                  </a:ext>
                </a:extLst>
              </p:cNvPr>
              <p:cNvSpPr>
                <a:spLocks noChangeShapeType="1"/>
              </p:cNvSpPr>
              <p:nvPr/>
            </p:nvSpPr>
            <p:spPr bwMode="auto">
              <a:xfrm>
                <a:off x="655" y="2582"/>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1" name="Line 21">
                <a:extLst>
                  <a:ext uri="{FF2B5EF4-FFF2-40B4-BE49-F238E27FC236}">
                    <a16:creationId xmlns:a16="http://schemas.microsoft.com/office/drawing/2014/main" id="{46E604D5-7573-0A44-B380-328AD06085B1}"/>
                  </a:ext>
                </a:extLst>
              </p:cNvPr>
              <p:cNvSpPr>
                <a:spLocks noChangeShapeType="1"/>
              </p:cNvSpPr>
              <p:nvPr/>
            </p:nvSpPr>
            <p:spPr bwMode="auto">
              <a:xfrm>
                <a:off x="655" y="2418"/>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2" name="Line 22">
                <a:extLst>
                  <a:ext uri="{FF2B5EF4-FFF2-40B4-BE49-F238E27FC236}">
                    <a16:creationId xmlns:a16="http://schemas.microsoft.com/office/drawing/2014/main" id="{34261C7E-A757-1349-9C8A-2111FEA59963}"/>
                  </a:ext>
                </a:extLst>
              </p:cNvPr>
              <p:cNvSpPr>
                <a:spLocks noChangeShapeType="1"/>
              </p:cNvSpPr>
              <p:nvPr/>
            </p:nvSpPr>
            <p:spPr bwMode="auto">
              <a:xfrm>
                <a:off x="655" y="2262"/>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3" name="Line 23">
                <a:extLst>
                  <a:ext uri="{FF2B5EF4-FFF2-40B4-BE49-F238E27FC236}">
                    <a16:creationId xmlns:a16="http://schemas.microsoft.com/office/drawing/2014/main" id="{DDA63586-097E-364F-A228-FD8FAEC8BB13}"/>
                  </a:ext>
                </a:extLst>
              </p:cNvPr>
              <p:cNvSpPr>
                <a:spLocks noChangeShapeType="1"/>
              </p:cNvSpPr>
              <p:nvPr/>
            </p:nvSpPr>
            <p:spPr bwMode="auto">
              <a:xfrm>
                <a:off x="655" y="2104"/>
                <a:ext cx="3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4" name="Line 24">
                <a:extLst>
                  <a:ext uri="{FF2B5EF4-FFF2-40B4-BE49-F238E27FC236}">
                    <a16:creationId xmlns:a16="http://schemas.microsoft.com/office/drawing/2014/main" id="{985A6F6A-0893-0D49-B26D-7B6DD244254C}"/>
                  </a:ext>
                </a:extLst>
              </p:cNvPr>
              <p:cNvSpPr>
                <a:spLocks noChangeShapeType="1"/>
              </p:cNvSpPr>
              <p:nvPr/>
            </p:nvSpPr>
            <p:spPr bwMode="auto">
              <a:xfrm>
                <a:off x="655" y="1945"/>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5" name="Line 25">
                <a:extLst>
                  <a:ext uri="{FF2B5EF4-FFF2-40B4-BE49-F238E27FC236}">
                    <a16:creationId xmlns:a16="http://schemas.microsoft.com/office/drawing/2014/main" id="{0547D987-6A86-0148-A819-43B02D4F74A7}"/>
                  </a:ext>
                </a:extLst>
              </p:cNvPr>
              <p:cNvSpPr>
                <a:spLocks noChangeShapeType="1"/>
              </p:cNvSpPr>
              <p:nvPr/>
            </p:nvSpPr>
            <p:spPr bwMode="auto">
              <a:xfrm>
                <a:off x="655" y="1789"/>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6" name="Line 26">
                <a:extLst>
                  <a:ext uri="{FF2B5EF4-FFF2-40B4-BE49-F238E27FC236}">
                    <a16:creationId xmlns:a16="http://schemas.microsoft.com/office/drawing/2014/main" id="{FEFCC083-0B56-6947-9F06-0DB839FFAC93}"/>
                  </a:ext>
                </a:extLst>
              </p:cNvPr>
              <p:cNvSpPr>
                <a:spLocks noChangeShapeType="1"/>
              </p:cNvSpPr>
              <p:nvPr/>
            </p:nvSpPr>
            <p:spPr bwMode="auto">
              <a:xfrm>
                <a:off x="655" y="1625"/>
                <a:ext cx="30"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7" name="Line 27">
                <a:extLst>
                  <a:ext uri="{FF2B5EF4-FFF2-40B4-BE49-F238E27FC236}">
                    <a16:creationId xmlns:a16="http://schemas.microsoft.com/office/drawing/2014/main" id="{A9BD3DEF-7A07-2B4E-96B8-10BE6684E5CD}"/>
                  </a:ext>
                </a:extLst>
              </p:cNvPr>
              <p:cNvSpPr>
                <a:spLocks noChangeShapeType="1"/>
              </p:cNvSpPr>
              <p:nvPr/>
            </p:nvSpPr>
            <p:spPr bwMode="auto">
              <a:xfrm>
                <a:off x="655" y="1467"/>
                <a:ext cx="3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8" name="Line 28">
                <a:extLst>
                  <a:ext uri="{FF2B5EF4-FFF2-40B4-BE49-F238E27FC236}">
                    <a16:creationId xmlns:a16="http://schemas.microsoft.com/office/drawing/2014/main" id="{3DCAFA04-D3D8-9B4B-867E-D8BCEA4B60FA}"/>
                  </a:ext>
                </a:extLst>
              </p:cNvPr>
              <p:cNvSpPr>
                <a:spLocks noChangeShapeType="1"/>
              </p:cNvSpPr>
              <p:nvPr/>
            </p:nvSpPr>
            <p:spPr bwMode="auto">
              <a:xfrm>
                <a:off x="655" y="1311"/>
                <a:ext cx="3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49" name="Line 29">
                <a:extLst>
                  <a:ext uri="{FF2B5EF4-FFF2-40B4-BE49-F238E27FC236}">
                    <a16:creationId xmlns:a16="http://schemas.microsoft.com/office/drawing/2014/main" id="{C29DC09A-0052-0F4D-964F-E118A1250A74}"/>
                  </a:ext>
                </a:extLst>
              </p:cNvPr>
              <p:cNvSpPr>
                <a:spLocks noChangeShapeType="1"/>
              </p:cNvSpPr>
              <p:nvPr/>
            </p:nvSpPr>
            <p:spPr bwMode="auto">
              <a:xfrm>
                <a:off x="685" y="2262"/>
                <a:ext cx="4739"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0" name="Line 30">
                <a:extLst>
                  <a:ext uri="{FF2B5EF4-FFF2-40B4-BE49-F238E27FC236}">
                    <a16:creationId xmlns:a16="http://schemas.microsoft.com/office/drawing/2014/main" id="{71BACBF9-01D8-714A-8BBA-83F114B2B8E7}"/>
                  </a:ext>
                </a:extLst>
              </p:cNvPr>
              <p:cNvSpPr>
                <a:spLocks noChangeShapeType="1"/>
              </p:cNvSpPr>
              <p:nvPr/>
            </p:nvSpPr>
            <p:spPr bwMode="auto">
              <a:xfrm flipV="1">
                <a:off x="68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1" name="Line 31">
                <a:extLst>
                  <a:ext uri="{FF2B5EF4-FFF2-40B4-BE49-F238E27FC236}">
                    <a16:creationId xmlns:a16="http://schemas.microsoft.com/office/drawing/2014/main" id="{8EAABAEF-513D-B74C-8973-602283F0F6AD}"/>
                  </a:ext>
                </a:extLst>
              </p:cNvPr>
              <p:cNvSpPr>
                <a:spLocks noChangeShapeType="1"/>
              </p:cNvSpPr>
              <p:nvPr/>
            </p:nvSpPr>
            <p:spPr bwMode="auto">
              <a:xfrm flipV="1">
                <a:off x="72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2" name="Line 32">
                <a:extLst>
                  <a:ext uri="{FF2B5EF4-FFF2-40B4-BE49-F238E27FC236}">
                    <a16:creationId xmlns:a16="http://schemas.microsoft.com/office/drawing/2014/main" id="{A38D1E80-D2E7-F843-9DDA-AB41AC6E64F4}"/>
                  </a:ext>
                </a:extLst>
              </p:cNvPr>
              <p:cNvSpPr>
                <a:spLocks noChangeShapeType="1"/>
              </p:cNvSpPr>
              <p:nvPr/>
            </p:nvSpPr>
            <p:spPr bwMode="auto">
              <a:xfrm flipV="1">
                <a:off x="76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3" name="Line 33">
                <a:extLst>
                  <a:ext uri="{FF2B5EF4-FFF2-40B4-BE49-F238E27FC236}">
                    <a16:creationId xmlns:a16="http://schemas.microsoft.com/office/drawing/2014/main" id="{150E98E2-0C75-5549-AB2B-89D1D56CA739}"/>
                  </a:ext>
                </a:extLst>
              </p:cNvPr>
              <p:cNvSpPr>
                <a:spLocks noChangeShapeType="1"/>
              </p:cNvSpPr>
              <p:nvPr/>
            </p:nvSpPr>
            <p:spPr bwMode="auto">
              <a:xfrm flipV="1">
                <a:off x="801"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4" name="Line 34">
                <a:extLst>
                  <a:ext uri="{FF2B5EF4-FFF2-40B4-BE49-F238E27FC236}">
                    <a16:creationId xmlns:a16="http://schemas.microsoft.com/office/drawing/2014/main" id="{3EB68E55-1D86-3F45-ACC5-D5D456BA7A72}"/>
                  </a:ext>
                </a:extLst>
              </p:cNvPr>
              <p:cNvSpPr>
                <a:spLocks noChangeShapeType="1"/>
              </p:cNvSpPr>
              <p:nvPr/>
            </p:nvSpPr>
            <p:spPr bwMode="auto">
              <a:xfrm flipV="1">
                <a:off x="838"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5" name="Line 35">
                <a:extLst>
                  <a:ext uri="{FF2B5EF4-FFF2-40B4-BE49-F238E27FC236}">
                    <a16:creationId xmlns:a16="http://schemas.microsoft.com/office/drawing/2014/main" id="{21433D91-349E-D948-8D3C-23F91E8B507F}"/>
                  </a:ext>
                </a:extLst>
              </p:cNvPr>
              <p:cNvSpPr>
                <a:spLocks noChangeShapeType="1"/>
              </p:cNvSpPr>
              <p:nvPr/>
            </p:nvSpPr>
            <p:spPr bwMode="auto">
              <a:xfrm flipV="1">
                <a:off x="87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6" name="Line 36">
                <a:extLst>
                  <a:ext uri="{FF2B5EF4-FFF2-40B4-BE49-F238E27FC236}">
                    <a16:creationId xmlns:a16="http://schemas.microsoft.com/office/drawing/2014/main" id="{566FCA25-5DDD-8A43-9FAC-84B954F27647}"/>
                  </a:ext>
                </a:extLst>
              </p:cNvPr>
              <p:cNvSpPr>
                <a:spLocks noChangeShapeType="1"/>
              </p:cNvSpPr>
              <p:nvPr/>
            </p:nvSpPr>
            <p:spPr bwMode="auto">
              <a:xfrm flipV="1">
                <a:off x="915"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7" name="Line 37">
                <a:extLst>
                  <a:ext uri="{FF2B5EF4-FFF2-40B4-BE49-F238E27FC236}">
                    <a16:creationId xmlns:a16="http://schemas.microsoft.com/office/drawing/2014/main" id="{864978DB-FABC-F249-A446-EE13F82D1AFB}"/>
                  </a:ext>
                </a:extLst>
              </p:cNvPr>
              <p:cNvSpPr>
                <a:spLocks noChangeShapeType="1"/>
              </p:cNvSpPr>
              <p:nvPr/>
            </p:nvSpPr>
            <p:spPr bwMode="auto">
              <a:xfrm flipV="1">
                <a:off x="95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8" name="Line 38">
                <a:extLst>
                  <a:ext uri="{FF2B5EF4-FFF2-40B4-BE49-F238E27FC236}">
                    <a16:creationId xmlns:a16="http://schemas.microsoft.com/office/drawing/2014/main" id="{9E093EA5-138F-3241-8F0A-E8BE5C397089}"/>
                  </a:ext>
                </a:extLst>
              </p:cNvPr>
              <p:cNvSpPr>
                <a:spLocks noChangeShapeType="1"/>
              </p:cNvSpPr>
              <p:nvPr/>
            </p:nvSpPr>
            <p:spPr bwMode="auto">
              <a:xfrm flipV="1">
                <a:off x="98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59" name="Line 39">
                <a:extLst>
                  <a:ext uri="{FF2B5EF4-FFF2-40B4-BE49-F238E27FC236}">
                    <a16:creationId xmlns:a16="http://schemas.microsoft.com/office/drawing/2014/main" id="{DD0B9BBA-188C-DD43-8EF9-974B9CA346EF}"/>
                  </a:ext>
                </a:extLst>
              </p:cNvPr>
              <p:cNvSpPr>
                <a:spLocks noChangeShapeType="1"/>
              </p:cNvSpPr>
              <p:nvPr/>
            </p:nvSpPr>
            <p:spPr bwMode="auto">
              <a:xfrm flipV="1">
                <a:off x="102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0" name="Line 40">
                <a:extLst>
                  <a:ext uri="{FF2B5EF4-FFF2-40B4-BE49-F238E27FC236}">
                    <a16:creationId xmlns:a16="http://schemas.microsoft.com/office/drawing/2014/main" id="{57E35A5B-6FD5-7C49-8046-53E46D115C6F}"/>
                  </a:ext>
                </a:extLst>
              </p:cNvPr>
              <p:cNvSpPr>
                <a:spLocks noChangeShapeType="1"/>
              </p:cNvSpPr>
              <p:nvPr/>
            </p:nvSpPr>
            <p:spPr bwMode="auto">
              <a:xfrm flipV="1">
                <a:off x="1061"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1" name="Line 41">
                <a:extLst>
                  <a:ext uri="{FF2B5EF4-FFF2-40B4-BE49-F238E27FC236}">
                    <a16:creationId xmlns:a16="http://schemas.microsoft.com/office/drawing/2014/main" id="{CAB83950-78AB-4E49-8C13-DA58438C3C0A}"/>
                  </a:ext>
                </a:extLst>
              </p:cNvPr>
              <p:cNvSpPr>
                <a:spLocks noChangeShapeType="1"/>
              </p:cNvSpPr>
              <p:nvPr/>
            </p:nvSpPr>
            <p:spPr bwMode="auto">
              <a:xfrm flipV="1">
                <a:off x="1098"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2" name="Line 42">
                <a:extLst>
                  <a:ext uri="{FF2B5EF4-FFF2-40B4-BE49-F238E27FC236}">
                    <a16:creationId xmlns:a16="http://schemas.microsoft.com/office/drawing/2014/main" id="{FABF1341-4F0E-0F47-9D58-194723C0731B}"/>
                  </a:ext>
                </a:extLst>
              </p:cNvPr>
              <p:cNvSpPr>
                <a:spLocks noChangeShapeType="1"/>
              </p:cNvSpPr>
              <p:nvPr/>
            </p:nvSpPr>
            <p:spPr bwMode="auto">
              <a:xfrm flipV="1">
                <a:off x="113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3" name="Line 43">
                <a:extLst>
                  <a:ext uri="{FF2B5EF4-FFF2-40B4-BE49-F238E27FC236}">
                    <a16:creationId xmlns:a16="http://schemas.microsoft.com/office/drawing/2014/main" id="{479DAD43-E365-B248-A394-7810ABA1346F}"/>
                  </a:ext>
                </a:extLst>
              </p:cNvPr>
              <p:cNvSpPr>
                <a:spLocks noChangeShapeType="1"/>
              </p:cNvSpPr>
              <p:nvPr/>
            </p:nvSpPr>
            <p:spPr bwMode="auto">
              <a:xfrm flipV="1">
                <a:off x="1175"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4" name="Line 44">
                <a:extLst>
                  <a:ext uri="{FF2B5EF4-FFF2-40B4-BE49-F238E27FC236}">
                    <a16:creationId xmlns:a16="http://schemas.microsoft.com/office/drawing/2014/main" id="{1DB23306-92B2-A147-916D-69D81473592E}"/>
                  </a:ext>
                </a:extLst>
              </p:cNvPr>
              <p:cNvSpPr>
                <a:spLocks noChangeShapeType="1"/>
              </p:cNvSpPr>
              <p:nvPr/>
            </p:nvSpPr>
            <p:spPr bwMode="auto">
              <a:xfrm flipV="1">
                <a:off x="1212"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5" name="Line 45">
                <a:extLst>
                  <a:ext uri="{FF2B5EF4-FFF2-40B4-BE49-F238E27FC236}">
                    <a16:creationId xmlns:a16="http://schemas.microsoft.com/office/drawing/2014/main" id="{816FB1AB-7B95-B440-B8DA-652F4AF5FA94}"/>
                  </a:ext>
                </a:extLst>
              </p:cNvPr>
              <p:cNvSpPr>
                <a:spLocks noChangeShapeType="1"/>
              </p:cNvSpPr>
              <p:nvPr/>
            </p:nvSpPr>
            <p:spPr bwMode="auto">
              <a:xfrm flipV="1">
                <a:off x="125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6" name="Line 46">
                <a:extLst>
                  <a:ext uri="{FF2B5EF4-FFF2-40B4-BE49-F238E27FC236}">
                    <a16:creationId xmlns:a16="http://schemas.microsoft.com/office/drawing/2014/main" id="{B52112E3-4804-9A4A-BB10-C500A74578B3}"/>
                  </a:ext>
                </a:extLst>
              </p:cNvPr>
              <p:cNvSpPr>
                <a:spLocks noChangeShapeType="1"/>
              </p:cNvSpPr>
              <p:nvPr/>
            </p:nvSpPr>
            <p:spPr bwMode="auto">
              <a:xfrm flipV="1">
                <a:off x="1289"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7" name="Line 47">
                <a:extLst>
                  <a:ext uri="{FF2B5EF4-FFF2-40B4-BE49-F238E27FC236}">
                    <a16:creationId xmlns:a16="http://schemas.microsoft.com/office/drawing/2014/main" id="{C03DF717-A6A2-1644-9051-D92BDAEDE444}"/>
                  </a:ext>
                </a:extLst>
              </p:cNvPr>
              <p:cNvSpPr>
                <a:spLocks noChangeShapeType="1"/>
              </p:cNvSpPr>
              <p:nvPr/>
            </p:nvSpPr>
            <p:spPr bwMode="auto">
              <a:xfrm flipV="1">
                <a:off x="1327"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8" name="Line 48">
                <a:extLst>
                  <a:ext uri="{FF2B5EF4-FFF2-40B4-BE49-F238E27FC236}">
                    <a16:creationId xmlns:a16="http://schemas.microsoft.com/office/drawing/2014/main" id="{F221BF67-071D-2E43-BC2F-CBEBA60793C8}"/>
                  </a:ext>
                </a:extLst>
              </p:cNvPr>
              <p:cNvSpPr>
                <a:spLocks noChangeShapeType="1"/>
              </p:cNvSpPr>
              <p:nvPr/>
            </p:nvSpPr>
            <p:spPr bwMode="auto">
              <a:xfrm flipV="1">
                <a:off x="1364"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69" name="Line 49">
                <a:extLst>
                  <a:ext uri="{FF2B5EF4-FFF2-40B4-BE49-F238E27FC236}">
                    <a16:creationId xmlns:a16="http://schemas.microsoft.com/office/drawing/2014/main" id="{0CCCD0AF-1DC4-6D4C-A59A-6A160CCAFB22}"/>
                  </a:ext>
                </a:extLst>
              </p:cNvPr>
              <p:cNvSpPr>
                <a:spLocks noChangeShapeType="1"/>
              </p:cNvSpPr>
              <p:nvPr/>
            </p:nvSpPr>
            <p:spPr bwMode="auto">
              <a:xfrm flipV="1">
                <a:off x="1403"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0" name="Line 50">
                <a:extLst>
                  <a:ext uri="{FF2B5EF4-FFF2-40B4-BE49-F238E27FC236}">
                    <a16:creationId xmlns:a16="http://schemas.microsoft.com/office/drawing/2014/main" id="{3599F9EF-9C33-0C4B-8CC4-9045C6510139}"/>
                  </a:ext>
                </a:extLst>
              </p:cNvPr>
              <p:cNvSpPr>
                <a:spLocks noChangeShapeType="1"/>
              </p:cNvSpPr>
              <p:nvPr/>
            </p:nvSpPr>
            <p:spPr bwMode="auto">
              <a:xfrm flipV="1">
                <a:off x="1440"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1" name="Line 51">
                <a:extLst>
                  <a:ext uri="{FF2B5EF4-FFF2-40B4-BE49-F238E27FC236}">
                    <a16:creationId xmlns:a16="http://schemas.microsoft.com/office/drawing/2014/main" id="{4E5FA5FF-CA10-AB4B-9092-B54FAF3846CE}"/>
                  </a:ext>
                </a:extLst>
              </p:cNvPr>
              <p:cNvSpPr>
                <a:spLocks noChangeShapeType="1"/>
              </p:cNvSpPr>
              <p:nvPr/>
            </p:nvSpPr>
            <p:spPr bwMode="auto">
              <a:xfrm flipV="1">
                <a:off x="147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2" name="Line 52">
                <a:extLst>
                  <a:ext uri="{FF2B5EF4-FFF2-40B4-BE49-F238E27FC236}">
                    <a16:creationId xmlns:a16="http://schemas.microsoft.com/office/drawing/2014/main" id="{62F96866-C253-6644-A0B1-D30A3211FB4E}"/>
                  </a:ext>
                </a:extLst>
              </p:cNvPr>
              <p:cNvSpPr>
                <a:spLocks noChangeShapeType="1"/>
              </p:cNvSpPr>
              <p:nvPr/>
            </p:nvSpPr>
            <p:spPr bwMode="auto">
              <a:xfrm flipV="1">
                <a:off x="151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3" name="Line 53">
                <a:extLst>
                  <a:ext uri="{FF2B5EF4-FFF2-40B4-BE49-F238E27FC236}">
                    <a16:creationId xmlns:a16="http://schemas.microsoft.com/office/drawing/2014/main" id="{F8B26360-EDFF-5549-AF90-CAC015AC536F}"/>
                  </a:ext>
                </a:extLst>
              </p:cNvPr>
              <p:cNvSpPr>
                <a:spLocks noChangeShapeType="1"/>
              </p:cNvSpPr>
              <p:nvPr/>
            </p:nvSpPr>
            <p:spPr bwMode="auto">
              <a:xfrm flipV="1">
                <a:off x="155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4" name="Line 54">
                <a:extLst>
                  <a:ext uri="{FF2B5EF4-FFF2-40B4-BE49-F238E27FC236}">
                    <a16:creationId xmlns:a16="http://schemas.microsoft.com/office/drawing/2014/main" id="{78006597-D5A8-914D-B793-31801748632A}"/>
                  </a:ext>
                </a:extLst>
              </p:cNvPr>
              <p:cNvSpPr>
                <a:spLocks noChangeShapeType="1"/>
              </p:cNvSpPr>
              <p:nvPr/>
            </p:nvSpPr>
            <p:spPr bwMode="auto">
              <a:xfrm flipV="1">
                <a:off x="1586"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5" name="Line 55">
                <a:extLst>
                  <a:ext uri="{FF2B5EF4-FFF2-40B4-BE49-F238E27FC236}">
                    <a16:creationId xmlns:a16="http://schemas.microsoft.com/office/drawing/2014/main" id="{BF7F66D9-148E-6243-BF60-8BF975939147}"/>
                  </a:ext>
                </a:extLst>
              </p:cNvPr>
              <p:cNvSpPr>
                <a:spLocks noChangeShapeType="1"/>
              </p:cNvSpPr>
              <p:nvPr/>
            </p:nvSpPr>
            <p:spPr bwMode="auto">
              <a:xfrm flipV="1">
                <a:off x="1623"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6" name="Line 56">
                <a:extLst>
                  <a:ext uri="{FF2B5EF4-FFF2-40B4-BE49-F238E27FC236}">
                    <a16:creationId xmlns:a16="http://schemas.microsoft.com/office/drawing/2014/main" id="{A92B0699-17BB-2248-BE22-F021A0063CF3}"/>
                  </a:ext>
                </a:extLst>
              </p:cNvPr>
              <p:cNvSpPr>
                <a:spLocks noChangeShapeType="1"/>
              </p:cNvSpPr>
              <p:nvPr/>
            </p:nvSpPr>
            <p:spPr bwMode="auto">
              <a:xfrm flipV="1">
                <a:off x="166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7" name="Line 57">
                <a:extLst>
                  <a:ext uri="{FF2B5EF4-FFF2-40B4-BE49-F238E27FC236}">
                    <a16:creationId xmlns:a16="http://schemas.microsoft.com/office/drawing/2014/main" id="{6821AA55-3F21-834E-9C31-D0406682C3FE}"/>
                  </a:ext>
                </a:extLst>
              </p:cNvPr>
              <p:cNvSpPr>
                <a:spLocks noChangeShapeType="1"/>
              </p:cNvSpPr>
              <p:nvPr/>
            </p:nvSpPr>
            <p:spPr bwMode="auto">
              <a:xfrm flipV="1">
                <a:off x="1700"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8" name="Line 58">
                <a:extLst>
                  <a:ext uri="{FF2B5EF4-FFF2-40B4-BE49-F238E27FC236}">
                    <a16:creationId xmlns:a16="http://schemas.microsoft.com/office/drawing/2014/main" id="{407029FD-CABE-AB4F-9C6D-6708348024ED}"/>
                  </a:ext>
                </a:extLst>
              </p:cNvPr>
              <p:cNvSpPr>
                <a:spLocks noChangeShapeType="1"/>
              </p:cNvSpPr>
              <p:nvPr/>
            </p:nvSpPr>
            <p:spPr bwMode="auto">
              <a:xfrm flipV="1">
                <a:off x="173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79" name="Line 59">
                <a:extLst>
                  <a:ext uri="{FF2B5EF4-FFF2-40B4-BE49-F238E27FC236}">
                    <a16:creationId xmlns:a16="http://schemas.microsoft.com/office/drawing/2014/main" id="{DA495EBF-F63C-6F4D-92EB-356EBE8C219B}"/>
                  </a:ext>
                </a:extLst>
              </p:cNvPr>
              <p:cNvSpPr>
                <a:spLocks noChangeShapeType="1"/>
              </p:cNvSpPr>
              <p:nvPr/>
            </p:nvSpPr>
            <p:spPr bwMode="auto">
              <a:xfrm flipV="1">
                <a:off x="177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0" name="Line 60">
                <a:extLst>
                  <a:ext uri="{FF2B5EF4-FFF2-40B4-BE49-F238E27FC236}">
                    <a16:creationId xmlns:a16="http://schemas.microsoft.com/office/drawing/2014/main" id="{C67A5CB0-46EE-BA43-85BD-ED834C5EC383}"/>
                  </a:ext>
                </a:extLst>
              </p:cNvPr>
              <p:cNvSpPr>
                <a:spLocks noChangeShapeType="1"/>
              </p:cNvSpPr>
              <p:nvPr/>
            </p:nvSpPr>
            <p:spPr bwMode="auto">
              <a:xfrm flipV="1">
                <a:off x="181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1" name="Line 61">
                <a:extLst>
                  <a:ext uri="{FF2B5EF4-FFF2-40B4-BE49-F238E27FC236}">
                    <a16:creationId xmlns:a16="http://schemas.microsoft.com/office/drawing/2014/main" id="{6350CF3E-CC66-A34C-B98C-A1BD6D646A1C}"/>
                  </a:ext>
                </a:extLst>
              </p:cNvPr>
              <p:cNvSpPr>
                <a:spLocks noChangeShapeType="1"/>
              </p:cNvSpPr>
              <p:nvPr/>
            </p:nvSpPr>
            <p:spPr bwMode="auto">
              <a:xfrm flipV="1">
                <a:off x="185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2" name="Line 62">
                <a:extLst>
                  <a:ext uri="{FF2B5EF4-FFF2-40B4-BE49-F238E27FC236}">
                    <a16:creationId xmlns:a16="http://schemas.microsoft.com/office/drawing/2014/main" id="{CEA631C1-17ED-774D-B335-9E085364DA3A}"/>
                  </a:ext>
                </a:extLst>
              </p:cNvPr>
              <p:cNvSpPr>
                <a:spLocks noChangeShapeType="1"/>
              </p:cNvSpPr>
              <p:nvPr/>
            </p:nvSpPr>
            <p:spPr bwMode="auto">
              <a:xfrm flipV="1">
                <a:off x="188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3" name="Line 63">
                <a:extLst>
                  <a:ext uri="{FF2B5EF4-FFF2-40B4-BE49-F238E27FC236}">
                    <a16:creationId xmlns:a16="http://schemas.microsoft.com/office/drawing/2014/main" id="{EF850619-326F-074F-B86A-2315B917F027}"/>
                  </a:ext>
                </a:extLst>
              </p:cNvPr>
              <p:cNvSpPr>
                <a:spLocks noChangeShapeType="1"/>
              </p:cNvSpPr>
              <p:nvPr/>
            </p:nvSpPr>
            <p:spPr bwMode="auto">
              <a:xfrm flipV="1">
                <a:off x="1928"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4" name="Line 64">
                <a:extLst>
                  <a:ext uri="{FF2B5EF4-FFF2-40B4-BE49-F238E27FC236}">
                    <a16:creationId xmlns:a16="http://schemas.microsoft.com/office/drawing/2014/main" id="{9D2C7E95-4D5F-534F-A8F3-61EAD7EA8A4C}"/>
                  </a:ext>
                </a:extLst>
              </p:cNvPr>
              <p:cNvSpPr>
                <a:spLocks noChangeShapeType="1"/>
              </p:cNvSpPr>
              <p:nvPr/>
            </p:nvSpPr>
            <p:spPr bwMode="auto">
              <a:xfrm flipV="1">
                <a:off x="196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5" name="Line 65">
                <a:extLst>
                  <a:ext uri="{FF2B5EF4-FFF2-40B4-BE49-F238E27FC236}">
                    <a16:creationId xmlns:a16="http://schemas.microsoft.com/office/drawing/2014/main" id="{41D2AD62-6144-3349-BD41-5CB2125F88BA}"/>
                  </a:ext>
                </a:extLst>
              </p:cNvPr>
              <p:cNvSpPr>
                <a:spLocks noChangeShapeType="1"/>
              </p:cNvSpPr>
              <p:nvPr/>
            </p:nvSpPr>
            <p:spPr bwMode="auto">
              <a:xfrm flipV="1">
                <a:off x="200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6" name="Line 66">
                <a:extLst>
                  <a:ext uri="{FF2B5EF4-FFF2-40B4-BE49-F238E27FC236}">
                    <a16:creationId xmlns:a16="http://schemas.microsoft.com/office/drawing/2014/main" id="{53D6A067-A103-0148-8702-3E76C974FED4}"/>
                  </a:ext>
                </a:extLst>
              </p:cNvPr>
              <p:cNvSpPr>
                <a:spLocks noChangeShapeType="1"/>
              </p:cNvSpPr>
              <p:nvPr/>
            </p:nvSpPr>
            <p:spPr bwMode="auto">
              <a:xfrm flipV="1">
                <a:off x="2042"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7" name="Line 67">
                <a:extLst>
                  <a:ext uri="{FF2B5EF4-FFF2-40B4-BE49-F238E27FC236}">
                    <a16:creationId xmlns:a16="http://schemas.microsoft.com/office/drawing/2014/main" id="{9E8A4DBF-708A-7045-85CD-E0D21C0ABE3E}"/>
                  </a:ext>
                </a:extLst>
              </p:cNvPr>
              <p:cNvSpPr>
                <a:spLocks noChangeShapeType="1"/>
              </p:cNvSpPr>
              <p:nvPr/>
            </p:nvSpPr>
            <p:spPr bwMode="auto">
              <a:xfrm flipV="1">
                <a:off x="208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8" name="Line 68">
                <a:extLst>
                  <a:ext uri="{FF2B5EF4-FFF2-40B4-BE49-F238E27FC236}">
                    <a16:creationId xmlns:a16="http://schemas.microsoft.com/office/drawing/2014/main" id="{62F0FC61-4934-824B-8933-6AD37FBEB5BB}"/>
                  </a:ext>
                </a:extLst>
              </p:cNvPr>
              <p:cNvSpPr>
                <a:spLocks noChangeShapeType="1"/>
              </p:cNvSpPr>
              <p:nvPr/>
            </p:nvSpPr>
            <p:spPr bwMode="auto">
              <a:xfrm flipV="1">
                <a:off x="211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89" name="Line 69">
                <a:extLst>
                  <a:ext uri="{FF2B5EF4-FFF2-40B4-BE49-F238E27FC236}">
                    <a16:creationId xmlns:a16="http://schemas.microsoft.com/office/drawing/2014/main" id="{506AA7DD-1A42-2D45-814B-57968C587EC3}"/>
                  </a:ext>
                </a:extLst>
              </p:cNvPr>
              <p:cNvSpPr>
                <a:spLocks noChangeShapeType="1"/>
              </p:cNvSpPr>
              <p:nvPr/>
            </p:nvSpPr>
            <p:spPr bwMode="auto">
              <a:xfrm flipV="1">
                <a:off x="215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0" name="Line 70">
                <a:extLst>
                  <a:ext uri="{FF2B5EF4-FFF2-40B4-BE49-F238E27FC236}">
                    <a16:creationId xmlns:a16="http://schemas.microsoft.com/office/drawing/2014/main" id="{AD09AE2F-7DED-FD41-92A7-12580745B981}"/>
                  </a:ext>
                </a:extLst>
              </p:cNvPr>
              <p:cNvSpPr>
                <a:spLocks noChangeShapeType="1"/>
              </p:cNvSpPr>
              <p:nvPr/>
            </p:nvSpPr>
            <p:spPr bwMode="auto">
              <a:xfrm flipV="1">
                <a:off x="2188"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1" name="Line 71">
                <a:extLst>
                  <a:ext uri="{FF2B5EF4-FFF2-40B4-BE49-F238E27FC236}">
                    <a16:creationId xmlns:a16="http://schemas.microsoft.com/office/drawing/2014/main" id="{1B406809-352E-404C-91E6-2570234241E6}"/>
                  </a:ext>
                </a:extLst>
              </p:cNvPr>
              <p:cNvSpPr>
                <a:spLocks noChangeShapeType="1"/>
              </p:cNvSpPr>
              <p:nvPr/>
            </p:nvSpPr>
            <p:spPr bwMode="auto">
              <a:xfrm flipV="1">
                <a:off x="2225"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2" name="Line 72">
                <a:extLst>
                  <a:ext uri="{FF2B5EF4-FFF2-40B4-BE49-F238E27FC236}">
                    <a16:creationId xmlns:a16="http://schemas.microsoft.com/office/drawing/2014/main" id="{AB11AD70-3D0B-BE47-BEC7-CD507711DEAF}"/>
                  </a:ext>
                </a:extLst>
              </p:cNvPr>
              <p:cNvSpPr>
                <a:spLocks noChangeShapeType="1"/>
              </p:cNvSpPr>
              <p:nvPr/>
            </p:nvSpPr>
            <p:spPr bwMode="auto">
              <a:xfrm flipV="1">
                <a:off x="226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3" name="Line 73">
                <a:extLst>
                  <a:ext uri="{FF2B5EF4-FFF2-40B4-BE49-F238E27FC236}">
                    <a16:creationId xmlns:a16="http://schemas.microsoft.com/office/drawing/2014/main" id="{958A64F3-18AD-F54C-8EE9-FB8399A73A0D}"/>
                  </a:ext>
                </a:extLst>
              </p:cNvPr>
              <p:cNvSpPr>
                <a:spLocks noChangeShapeType="1"/>
              </p:cNvSpPr>
              <p:nvPr/>
            </p:nvSpPr>
            <p:spPr bwMode="auto">
              <a:xfrm flipV="1">
                <a:off x="230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4" name="Line 74">
                <a:extLst>
                  <a:ext uri="{FF2B5EF4-FFF2-40B4-BE49-F238E27FC236}">
                    <a16:creationId xmlns:a16="http://schemas.microsoft.com/office/drawing/2014/main" id="{D188C3AE-33E6-D945-B048-B95C6ADDC82D}"/>
                  </a:ext>
                </a:extLst>
              </p:cNvPr>
              <p:cNvSpPr>
                <a:spLocks noChangeShapeType="1"/>
              </p:cNvSpPr>
              <p:nvPr/>
            </p:nvSpPr>
            <p:spPr bwMode="auto">
              <a:xfrm flipV="1">
                <a:off x="2339"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5" name="Line 75">
                <a:extLst>
                  <a:ext uri="{FF2B5EF4-FFF2-40B4-BE49-F238E27FC236}">
                    <a16:creationId xmlns:a16="http://schemas.microsoft.com/office/drawing/2014/main" id="{AFC1FBF2-883C-8743-A215-3951962FB2A5}"/>
                  </a:ext>
                </a:extLst>
              </p:cNvPr>
              <p:cNvSpPr>
                <a:spLocks noChangeShapeType="1"/>
              </p:cNvSpPr>
              <p:nvPr/>
            </p:nvSpPr>
            <p:spPr bwMode="auto">
              <a:xfrm flipV="1">
                <a:off x="237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6" name="Line 76">
                <a:extLst>
                  <a:ext uri="{FF2B5EF4-FFF2-40B4-BE49-F238E27FC236}">
                    <a16:creationId xmlns:a16="http://schemas.microsoft.com/office/drawing/2014/main" id="{964FD0F0-1D34-5F47-BA3F-D430518C2D9E}"/>
                  </a:ext>
                </a:extLst>
              </p:cNvPr>
              <p:cNvSpPr>
                <a:spLocks noChangeShapeType="1"/>
              </p:cNvSpPr>
              <p:nvPr/>
            </p:nvSpPr>
            <p:spPr bwMode="auto">
              <a:xfrm flipV="1">
                <a:off x="2416"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7" name="Line 77">
                <a:extLst>
                  <a:ext uri="{FF2B5EF4-FFF2-40B4-BE49-F238E27FC236}">
                    <a16:creationId xmlns:a16="http://schemas.microsoft.com/office/drawing/2014/main" id="{472B8BDC-05F2-054A-AC02-1BC30D48EB00}"/>
                  </a:ext>
                </a:extLst>
              </p:cNvPr>
              <p:cNvSpPr>
                <a:spLocks noChangeShapeType="1"/>
              </p:cNvSpPr>
              <p:nvPr/>
            </p:nvSpPr>
            <p:spPr bwMode="auto">
              <a:xfrm flipV="1">
                <a:off x="2453"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8" name="Line 78">
                <a:extLst>
                  <a:ext uri="{FF2B5EF4-FFF2-40B4-BE49-F238E27FC236}">
                    <a16:creationId xmlns:a16="http://schemas.microsoft.com/office/drawing/2014/main" id="{AF874EDB-24C5-1B4A-8E2C-294D6B093B5C}"/>
                  </a:ext>
                </a:extLst>
              </p:cNvPr>
              <p:cNvSpPr>
                <a:spLocks noChangeShapeType="1"/>
              </p:cNvSpPr>
              <p:nvPr/>
            </p:nvSpPr>
            <p:spPr bwMode="auto">
              <a:xfrm flipV="1">
                <a:off x="249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199" name="Line 79">
                <a:extLst>
                  <a:ext uri="{FF2B5EF4-FFF2-40B4-BE49-F238E27FC236}">
                    <a16:creationId xmlns:a16="http://schemas.microsoft.com/office/drawing/2014/main" id="{BB0EAE1B-0948-174B-A657-52ED02F27AEA}"/>
                  </a:ext>
                </a:extLst>
              </p:cNvPr>
              <p:cNvSpPr>
                <a:spLocks noChangeShapeType="1"/>
              </p:cNvSpPr>
              <p:nvPr/>
            </p:nvSpPr>
            <p:spPr bwMode="auto">
              <a:xfrm flipV="1">
                <a:off x="2530"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0" name="Line 80">
                <a:extLst>
                  <a:ext uri="{FF2B5EF4-FFF2-40B4-BE49-F238E27FC236}">
                    <a16:creationId xmlns:a16="http://schemas.microsoft.com/office/drawing/2014/main" id="{C7CC26B0-E70A-4041-BE3C-1F8C9276FD0A}"/>
                  </a:ext>
                </a:extLst>
              </p:cNvPr>
              <p:cNvSpPr>
                <a:spLocks noChangeShapeType="1"/>
              </p:cNvSpPr>
              <p:nvPr/>
            </p:nvSpPr>
            <p:spPr bwMode="auto">
              <a:xfrm flipV="1">
                <a:off x="2567"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1" name="Line 81">
                <a:extLst>
                  <a:ext uri="{FF2B5EF4-FFF2-40B4-BE49-F238E27FC236}">
                    <a16:creationId xmlns:a16="http://schemas.microsoft.com/office/drawing/2014/main" id="{75C9B7AD-9BDF-4F41-A6A5-D3E8980F5DA9}"/>
                  </a:ext>
                </a:extLst>
              </p:cNvPr>
              <p:cNvSpPr>
                <a:spLocks noChangeShapeType="1"/>
              </p:cNvSpPr>
              <p:nvPr/>
            </p:nvSpPr>
            <p:spPr bwMode="auto">
              <a:xfrm flipV="1">
                <a:off x="260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2" name="Line 82">
                <a:extLst>
                  <a:ext uri="{FF2B5EF4-FFF2-40B4-BE49-F238E27FC236}">
                    <a16:creationId xmlns:a16="http://schemas.microsoft.com/office/drawing/2014/main" id="{7DC9A21D-F2D8-BA4E-AC23-0D2905A3C69A}"/>
                  </a:ext>
                </a:extLst>
              </p:cNvPr>
              <p:cNvSpPr>
                <a:spLocks noChangeShapeType="1"/>
              </p:cNvSpPr>
              <p:nvPr/>
            </p:nvSpPr>
            <p:spPr bwMode="auto">
              <a:xfrm flipV="1">
                <a:off x="264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3" name="Line 83">
                <a:extLst>
                  <a:ext uri="{FF2B5EF4-FFF2-40B4-BE49-F238E27FC236}">
                    <a16:creationId xmlns:a16="http://schemas.microsoft.com/office/drawing/2014/main" id="{BD7CACB6-9431-5042-B7B3-ABDB3D17D2AE}"/>
                  </a:ext>
                </a:extLst>
              </p:cNvPr>
              <p:cNvSpPr>
                <a:spLocks noChangeShapeType="1"/>
              </p:cNvSpPr>
              <p:nvPr/>
            </p:nvSpPr>
            <p:spPr bwMode="auto">
              <a:xfrm flipV="1">
                <a:off x="268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4" name="Line 84">
                <a:extLst>
                  <a:ext uri="{FF2B5EF4-FFF2-40B4-BE49-F238E27FC236}">
                    <a16:creationId xmlns:a16="http://schemas.microsoft.com/office/drawing/2014/main" id="{E7AC5FEF-0E5A-9B45-93B5-CC2A7F8ACB50}"/>
                  </a:ext>
                </a:extLst>
              </p:cNvPr>
              <p:cNvSpPr>
                <a:spLocks noChangeShapeType="1"/>
              </p:cNvSpPr>
              <p:nvPr/>
            </p:nvSpPr>
            <p:spPr bwMode="auto">
              <a:xfrm flipV="1">
                <a:off x="271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5" name="Line 85">
                <a:extLst>
                  <a:ext uri="{FF2B5EF4-FFF2-40B4-BE49-F238E27FC236}">
                    <a16:creationId xmlns:a16="http://schemas.microsoft.com/office/drawing/2014/main" id="{2BEFD798-162E-B045-A877-1C3D1F9696DE}"/>
                  </a:ext>
                </a:extLst>
              </p:cNvPr>
              <p:cNvSpPr>
                <a:spLocks noChangeShapeType="1"/>
              </p:cNvSpPr>
              <p:nvPr/>
            </p:nvSpPr>
            <p:spPr bwMode="auto">
              <a:xfrm flipV="1">
                <a:off x="275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6" name="Line 86">
                <a:extLst>
                  <a:ext uri="{FF2B5EF4-FFF2-40B4-BE49-F238E27FC236}">
                    <a16:creationId xmlns:a16="http://schemas.microsoft.com/office/drawing/2014/main" id="{B8D948EE-3145-1848-9E7B-63973060CD3C}"/>
                  </a:ext>
                </a:extLst>
              </p:cNvPr>
              <p:cNvSpPr>
                <a:spLocks noChangeShapeType="1"/>
              </p:cNvSpPr>
              <p:nvPr/>
            </p:nvSpPr>
            <p:spPr bwMode="auto">
              <a:xfrm flipV="1">
                <a:off x="2790"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7" name="Line 87">
                <a:extLst>
                  <a:ext uri="{FF2B5EF4-FFF2-40B4-BE49-F238E27FC236}">
                    <a16:creationId xmlns:a16="http://schemas.microsoft.com/office/drawing/2014/main" id="{3CA9BCEB-83E5-F74F-B3B0-F8ABFF7AD3EC}"/>
                  </a:ext>
                </a:extLst>
              </p:cNvPr>
              <p:cNvSpPr>
                <a:spLocks noChangeShapeType="1"/>
              </p:cNvSpPr>
              <p:nvPr/>
            </p:nvSpPr>
            <p:spPr bwMode="auto">
              <a:xfrm flipV="1">
                <a:off x="2827"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8" name="Line 88">
                <a:extLst>
                  <a:ext uri="{FF2B5EF4-FFF2-40B4-BE49-F238E27FC236}">
                    <a16:creationId xmlns:a16="http://schemas.microsoft.com/office/drawing/2014/main" id="{5944621A-2E84-924D-B0AA-2C50BB027C82}"/>
                  </a:ext>
                </a:extLst>
              </p:cNvPr>
              <p:cNvSpPr>
                <a:spLocks noChangeShapeType="1"/>
              </p:cNvSpPr>
              <p:nvPr/>
            </p:nvSpPr>
            <p:spPr bwMode="auto">
              <a:xfrm flipV="1">
                <a:off x="286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09" name="Line 89">
                <a:extLst>
                  <a:ext uri="{FF2B5EF4-FFF2-40B4-BE49-F238E27FC236}">
                    <a16:creationId xmlns:a16="http://schemas.microsoft.com/office/drawing/2014/main" id="{5B01654F-D0EF-DA4F-AD1B-0EA7BE366F5F}"/>
                  </a:ext>
                </a:extLst>
              </p:cNvPr>
              <p:cNvSpPr>
                <a:spLocks noChangeShapeType="1"/>
              </p:cNvSpPr>
              <p:nvPr/>
            </p:nvSpPr>
            <p:spPr bwMode="auto">
              <a:xfrm flipV="1">
                <a:off x="2904"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0" name="Line 90">
                <a:extLst>
                  <a:ext uri="{FF2B5EF4-FFF2-40B4-BE49-F238E27FC236}">
                    <a16:creationId xmlns:a16="http://schemas.microsoft.com/office/drawing/2014/main" id="{6A482F74-6E2C-8340-BD0C-D158975C7796}"/>
                  </a:ext>
                </a:extLst>
              </p:cNvPr>
              <p:cNvSpPr>
                <a:spLocks noChangeShapeType="1"/>
              </p:cNvSpPr>
              <p:nvPr/>
            </p:nvSpPr>
            <p:spPr bwMode="auto">
              <a:xfrm flipV="1">
                <a:off x="294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1" name="Line 91">
                <a:extLst>
                  <a:ext uri="{FF2B5EF4-FFF2-40B4-BE49-F238E27FC236}">
                    <a16:creationId xmlns:a16="http://schemas.microsoft.com/office/drawing/2014/main" id="{AAD222AF-6DBF-904E-8311-1C05AA04A03E}"/>
                  </a:ext>
                </a:extLst>
              </p:cNvPr>
              <p:cNvSpPr>
                <a:spLocks noChangeShapeType="1"/>
              </p:cNvSpPr>
              <p:nvPr/>
            </p:nvSpPr>
            <p:spPr bwMode="auto">
              <a:xfrm flipV="1">
                <a:off x="297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2" name="Line 92">
                <a:extLst>
                  <a:ext uri="{FF2B5EF4-FFF2-40B4-BE49-F238E27FC236}">
                    <a16:creationId xmlns:a16="http://schemas.microsoft.com/office/drawing/2014/main" id="{62E61B10-C0FF-B144-B353-EF36092BFFFA}"/>
                  </a:ext>
                </a:extLst>
              </p:cNvPr>
              <p:cNvSpPr>
                <a:spLocks noChangeShapeType="1"/>
              </p:cNvSpPr>
              <p:nvPr/>
            </p:nvSpPr>
            <p:spPr bwMode="auto">
              <a:xfrm flipV="1">
                <a:off x="3018"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3" name="Line 93">
                <a:extLst>
                  <a:ext uri="{FF2B5EF4-FFF2-40B4-BE49-F238E27FC236}">
                    <a16:creationId xmlns:a16="http://schemas.microsoft.com/office/drawing/2014/main" id="{84A7638E-D3BD-3348-BDF0-CD56EFCAB18B}"/>
                  </a:ext>
                </a:extLst>
              </p:cNvPr>
              <p:cNvSpPr>
                <a:spLocks noChangeShapeType="1"/>
              </p:cNvSpPr>
              <p:nvPr/>
            </p:nvSpPr>
            <p:spPr bwMode="auto">
              <a:xfrm flipV="1">
                <a:off x="305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4" name="Line 94">
                <a:extLst>
                  <a:ext uri="{FF2B5EF4-FFF2-40B4-BE49-F238E27FC236}">
                    <a16:creationId xmlns:a16="http://schemas.microsoft.com/office/drawing/2014/main" id="{B0FD27AD-2799-1448-85B7-026CE5AB13E5}"/>
                  </a:ext>
                </a:extLst>
              </p:cNvPr>
              <p:cNvSpPr>
                <a:spLocks noChangeShapeType="1"/>
              </p:cNvSpPr>
              <p:nvPr/>
            </p:nvSpPr>
            <p:spPr bwMode="auto">
              <a:xfrm flipV="1">
                <a:off x="3095"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5" name="Line 95">
                <a:extLst>
                  <a:ext uri="{FF2B5EF4-FFF2-40B4-BE49-F238E27FC236}">
                    <a16:creationId xmlns:a16="http://schemas.microsoft.com/office/drawing/2014/main" id="{3568A0B9-301E-9640-9146-E77293A9B0FC}"/>
                  </a:ext>
                </a:extLst>
              </p:cNvPr>
              <p:cNvSpPr>
                <a:spLocks noChangeShapeType="1"/>
              </p:cNvSpPr>
              <p:nvPr/>
            </p:nvSpPr>
            <p:spPr bwMode="auto">
              <a:xfrm flipV="1">
                <a:off x="313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6" name="Line 96">
                <a:extLst>
                  <a:ext uri="{FF2B5EF4-FFF2-40B4-BE49-F238E27FC236}">
                    <a16:creationId xmlns:a16="http://schemas.microsoft.com/office/drawing/2014/main" id="{26EB23ED-1784-B349-A172-0B4BCDA91516}"/>
                  </a:ext>
                </a:extLst>
              </p:cNvPr>
              <p:cNvSpPr>
                <a:spLocks noChangeShapeType="1"/>
              </p:cNvSpPr>
              <p:nvPr/>
            </p:nvSpPr>
            <p:spPr bwMode="auto">
              <a:xfrm flipV="1">
                <a:off x="3170"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7" name="Line 97">
                <a:extLst>
                  <a:ext uri="{FF2B5EF4-FFF2-40B4-BE49-F238E27FC236}">
                    <a16:creationId xmlns:a16="http://schemas.microsoft.com/office/drawing/2014/main" id="{98821285-7F4D-5548-9CCA-8D4849FA212C}"/>
                  </a:ext>
                </a:extLst>
              </p:cNvPr>
              <p:cNvSpPr>
                <a:spLocks noChangeShapeType="1"/>
              </p:cNvSpPr>
              <p:nvPr/>
            </p:nvSpPr>
            <p:spPr bwMode="auto">
              <a:xfrm flipV="1">
                <a:off x="3209"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8" name="Line 98">
                <a:extLst>
                  <a:ext uri="{FF2B5EF4-FFF2-40B4-BE49-F238E27FC236}">
                    <a16:creationId xmlns:a16="http://schemas.microsoft.com/office/drawing/2014/main" id="{31FE734E-7D73-3946-B1FC-7F646AE6719C}"/>
                  </a:ext>
                </a:extLst>
              </p:cNvPr>
              <p:cNvSpPr>
                <a:spLocks noChangeShapeType="1"/>
              </p:cNvSpPr>
              <p:nvPr/>
            </p:nvSpPr>
            <p:spPr bwMode="auto">
              <a:xfrm flipV="1">
                <a:off x="3246"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19" name="Line 99">
                <a:extLst>
                  <a:ext uri="{FF2B5EF4-FFF2-40B4-BE49-F238E27FC236}">
                    <a16:creationId xmlns:a16="http://schemas.microsoft.com/office/drawing/2014/main" id="{F915DB13-D27A-B340-B965-0AD6967A84FF}"/>
                  </a:ext>
                </a:extLst>
              </p:cNvPr>
              <p:cNvSpPr>
                <a:spLocks noChangeShapeType="1"/>
              </p:cNvSpPr>
              <p:nvPr/>
            </p:nvSpPr>
            <p:spPr bwMode="auto">
              <a:xfrm flipV="1">
                <a:off x="3284"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0" name="Line 100">
                <a:extLst>
                  <a:ext uri="{FF2B5EF4-FFF2-40B4-BE49-F238E27FC236}">
                    <a16:creationId xmlns:a16="http://schemas.microsoft.com/office/drawing/2014/main" id="{7EC5D288-BC39-5F4E-9C5A-50EF1981EE00}"/>
                  </a:ext>
                </a:extLst>
              </p:cNvPr>
              <p:cNvSpPr>
                <a:spLocks noChangeShapeType="1"/>
              </p:cNvSpPr>
              <p:nvPr/>
            </p:nvSpPr>
            <p:spPr bwMode="auto">
              <a:xfrm flipV="1">
                <a:off x="332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1" name="Line 101">
                <a:extLst>
                  <a:ext uri="{FF2B5EF4-FFF2-40B4-BE49-F238E27FC236}">
                    <a16:creationId xmlns:a16="http://schemas.microsoft.com/office/drawing/2014/main" id="{0A66243C-A24C-6C4B-8942-DA05D2610B11}"/>
                  </a:ext>
                </a:extLst>
              </p:cNvPr>
              <p:cNvSpPr>
                <a:spLocks noChangeShapeType="1"/>
              </p:cNvSpPr>
              <p:nvPr/>
            </p:nvSpPr>
            <p:spPr bwMode="auto">
              <a:xfrm flipV="1">
                <a:off x="3352"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2" name="Line 102">
                <a:extLst>
                  <a:ext uri="{FF2B5EF4-FFF2-40B4-BE49-F238E27FC236}">
                    <a16:creationId xmlns:a16="http://schemas.microsoft.com/office/drawing/2014/main" id="{2EAF56E3-A3CC-B340-9C36-7773386A1934}"/>
                  </a:ext>
                </a:extLst>
              </p:cNvPr>
              <p:cNvSpPr>
                <a:spLocks noChangeShapeType="1"/>
              </p:cNvSpPr>
              <p:nvPr/>
            </p:nvSpPr>
            <p:spPr bwMode="auto">
              <a:xfrm flipV="1">
                <a:off x="339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3" name="Line 103">
                <a:extLst>
                  <a:ext uri="{FF2B5EF4-FFF2-40B4-BE49-F238E27FC236}">
                    <a16:creationId xmlns:a16="http://schemas.microsoft.com/office/drawing/2014/main" id="{1C980671-7405-C749-A5B2-EE11A78DF8AA}"/>
                  </a:ext>
                </a:extLst>
              </p:cNvPr>
              <p:cNvSpPr>
                <a:spLocks noChangeShapeType="1"/>
              </p:cNvSpPr>
              <p:nvPr/>
            </p:nvSpPr>
            <p:spPr bwMode="auto">
              <a:xfrm flipV="1">
                <a:off x="3429"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4" name="Line 104">
                <a:extLst>
                  <a:ext uri="{FF2B5EF4-FFF2-40B4-BE49-F238E27FC236}">
                    <a16:creationId xmlns:a16="http://schemas.microsoft.com/office/drawing/2014/main" id="{AAA6608E-0025-7644-BE88-DF2810127CF2}"/>
                  </a:ext>
                </a:extLst>
              </p:cNvPr>
              <p:cNvSpPr>
                <a:spLocks noChangeShapeType="1"/>
              </p:cNvSpPr>
              <p:nvPr/>
            </p:nvSpPr>
            <p:spPr bwMode="auto">
              <a:xfrm flipV="1">
                <a:off x="346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5" name="Line 105">
                <a:extLst>
                  <a:ext uri="{FF2B5EF4-FFF2-40B4-BE49-F238E27FC236}">
                    <a16:creationId xmlns:a16="http://schemas.microsoft.com/office/drawing/2014/main" id="{02924DF4-19D1-2041-B561-A716B4331B79}"/>
                  </a:ext>
                </a:extLst>
              </p:cNvPr>
              <p:cNvSpPr>
                <a:spLocks noChangeShapeType="1"/>
              </p:cNvSpPr>
              <p:nvPr/>
            </p:nvSpPr>
            <p:spPr bwMode="auto">
              <a:xfrm flipV="1">
                <a:off x="350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6" name="Line 106">
                <a:extLst>
                  <a:ext uri="{FF2B5EF4-FFF2-40B4-BE49-F238E27FC236}">
                    <a16:creationId xmlns:a16="http://schemas.microsoft.com/office/drawing/2014/main" id="{94EBA9E4-DBDE-134F-92A1-364E31E93A6C}"/>
                  </a:ext>
                </a:extLst>
              </p:cNvPr>
              <p:cNvSpPr>
                <a:spLocks noChangeShapeType="1"/>
              </p:cNvSpPr>
              <p:nvPr/>
            </p:nvSpPr>
            <p:spPr bwMode="auto">
              <a:xfrm flipV="1">
                <a:off x="3543"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7" name="Line 107">
                <a:extLst>
                  <a:ext uri="{FF2B5EF4-FFF2-40B4-BE49-F238E27FC236}">
                    <a16:creationId xmlns:a16="http://schemas.microsoft.com/office/drawing/2014/main" id="{07A9F91A-FF36-EB4C-9D5B-1D23E84EA5C8}"/>
                  </a:ext>
                </a:extLst>
              </p:cNvPr>
              <p:cNvSpPr>
                <a:spLocks noChangeShapeType="1"/>
              </p:cNvSpPr>
              <p:nvPr/>
            </p:nvSpPr>
            <p:spPr bwMode="auto">
              <a:xfrm flipV="1">
                <a:off x="358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8" name="Line 108">
                <a:extLst>
                  <a:ext uri="{FF2B5EF4-FFF2-40B4-BE49-F238E27FC236}">
                    <a16:creationId xmlns:a16="http://schemas.microsoft.com/office/drawing/2014/main" id="{7072498B-2209-874E-9333-9A7B95FE4EAD}"/>
                  </a:ext>
                </a:extLst>
              </p:cNvPr>
              <p:cNvSpPr>
                <a:spLocks noChangeShapeType="1"/>
              </p:cNvSpPr>
              <p:nvPr/>
            </p:nvSpPr>
            <p:spPr bwMode="auto">
              <a:xfrm flipV="1">
                <a:off x="362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29" name="Line 109">
                <a:extLst>
                  <a:ext uri="{FF2B5EF4-FFF2-40B4-BE49-F238E27FC236}">
                    <a16:creationId xmlns:a16="http://schemas.microsoft.com/office/drawing/2014/main" id="{1CDD97B7-E264-4241-B1F5-9C9C05BF3F4E}"/>
                  </a:ext>
                </a:extLst>
              </p:cNvPr>
              <p:cNvSpPr>
                <a:spLocks noChangeShapeType="1"/>
              </p:cNvSpPr>
              <p:nvPr/>
            </p:nvSpPr>
            <p:spPr bwMode="auto">
              <a:xfrm flipV="1">
                <a:off x="3657"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0" name="Line 110">
                <a:extLst>
                  <a:ext uri="{FF2B5EF4-FFF2-40B4-BE49-F238E27FC236}">
                    <a16:creationId xmlns:a16="http://schemas.microsoft.com/office/drawing/2014/main" id="{17148FFE-D597-CF42-86B8-9EAE754524AA}"/>
                  </a:ext>
                </a:extLst>
              </p:cNvPr>
              <p:cNvSpPr>
                <a:spLocks noChangeShapeType="1"/>
              </p:cNvSpPr>
              <p:nvPr/>
            </p:nvSpPr>
            <p:spPr bwMode="auto">
              <a:xfrm flipV="1">
                <a:off x="369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1" name="Line 111">
                <a:extLst>
                  <a:ext uri="{FF2B5EF4-FFF2-40B4-BE49-F238E27FC236}">
                    <a16:creationId xmlns:a16="http://schemas.microsoft.com/office/drawing/2014/main" id="{4B079836-DC87-8240-ABA8-BD301AC7384F}"/>
                  </a:ext>
                </a:extLst>
              </p:cNvPr>
              <p:cNvSpPr>
                <a:spLocks noChangeShapeType="1"/>
              </p:cNvSpPr>
              <p:nvPr/>
            </p:nvSpPr>
            <p:spPr bwMode="auto">
              <a:xfrm flipV="1">
                <a:off x="373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2" name="Line 112">
                <a:extLst>
                  <a:ext uri="{FF2B5EF4-FFF2-40B4-BE49-F238E27FC236}">
                    <a16:creationId xmlns:a16="http://schemas.microsoft.com/office/drawing/2014/main" id="{8D0632B7-C026-F740-96E6-1C8E24BD0406}"/>
                  </a:ext>
                </a:extLst>
              </p:cNvPr>
              <p:cNvSpPr>
                <a:spLocks noChangeShapeType="1"/>
              </p:cNvSpPr>
              <p:nvPr/>
            </p:nvSpPr>
            <p:spPr bwMode="auto">
              <a:xfrm flipV="1">
                <a:off x="3772"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3" name="Line 113">
                <a:extLst>
                  <a:ext uri="{FF2B5EF4-FFF2-40B4-BE49-F238E27FC236}">
                    <a16:creationId xmlns:a16="http://schemas.microsoft.com/office/drawing/2014/main" id="{0B8D533E-F0DB-D544-B1C8-0D0B262025AA}"/>
                  </a:ext>
                </a:extLst>
              </p:cNvPr>
              <p:cNvSpPr>
                <a:spLocks noChangeShapeType="1"/>
              </p:cNvSpPr>
              <p:nvPr/>
            </p:nvSpPr>
            <p:spPr bwMode="auto">
              <a:xfrm flipV="1">
                <a:off x="380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4" name="Line 114">
                <a:extLst>
                  <a:ext uri="{FF2B5EF4-FFF2-40B4-BE49-F238E27FC236}">
                    <a16:creationId xmlns:a16="http://schemas.microsoft.com/office/drawing/2014/main" id="{01CC268D-81FB-854D-A223-05B97020E0D9}"/>
                  </a:ext>
                </a:extLst>
              </p:cNvPr>
              <p:cNvSpPr>
                <a:spLocks noChangeShapeType="1"/>
              </p:cNvSpPr>
              <p:nvPr/>
            </p:nvSpPr>
            <p:spPr bwMode="auto">
              <a:xfrm flipV="1">
                <a:off x="384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5" name="Line 115">
                <a:extLst>
                  <a:ext uri="{FF2B5EF4-FFF2-40B4-BE49-F238E27FC236}">
                    <a16:creationId xmlns:a16="http://schemas.microsoft.com/office/drawing/2014/main" id="{2ACF83E9-575A-D347-92A5-101FFDB25EE1}"/>
                  </a:ext>
                </a:extLst>
              </p:cNvPr>
              <p:cNvSpPr>
                <a:spLocks noChangeShapeType="1"/>
              </p:cNvSpPr>
              <p:nvPr/>
            </p:nvSpPr>
            <p:spPr bwMode="auto">
              <a:xfrm flipV="1">
                <a:off x="388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6" name="Line 116">
                <a:extLst>
                  <a:ext uri="{FF2B5EF4-FFF2-40B4-BE49-F238E27FC236}">
                    <a16:creationId xmlns:a16="http://schemas.microsoft.com/office/drawing/2014/main" id="{099F04A8-B05E-AF42-8B3E-7131030BCAC1}"/>
                  </a:ext>
                </a:extLst>
              </p:cNvPr>
              <p:cNvSpPr>
                <a:spLocks noChangeShapeType="1"/>
              </p:cNvSpPr>
              <p:nvPr/>
            </p:nvSpPr>
            <p:spPr bwMode="auto">
              <a:xfrm flipV="1">
                <a:off x="392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7" name="Line 117">
                <a:extLst>
                  <a:ext uri="{FF2B5EF4-FFF2-40B4-BE49-F238E27FC236}">
                    <a16:creationId xmlns:a16="http://schemas.microsoft.com/office/drawing/2014/main" id="{41B9B6EE-94F4-A541-8518-D78D4D14E4E9}"/>
                  </a:ext>
                </a:extLst>
              </p:cNvPr>
              <p:cNvSpPr>
                <a:spLocks noChangeShapeType="1"/>
              </p:cNvSpPr>
              <p:nvPr/>
            </p:nvSpPr>
            <p:spPr bwMode="auto">
              <a:xfrm flipV="1">
                <a:off x="3955"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8" name="Line 118">
                <a:extLst>
                  <a:ext uri="{FF2B5EF4-FFF2-40B4-BE49-F238E27FC236}">
                    <a16:creationId xmlns:a16="http://schemas.microsoft.com/office/drawing/2014/main" id="{C2A0ADC3-5748-DA4D-9A31-084586C4A6CE}"/>
                  </a:ext>
                </a:extLst>
              </p:cNvPr>
              <p:cNvSpPr>
                <a:spLocks noChangeShapeType="1"/>
              </p:cNvSpPr>
              <p:nvPr/>
            </p:nvSpPr>
            <p:spPr bwMode="auto">
              <a:xfrm flipV="1">
                <a:off x="3994"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39" name="Line 119">
                <a:extLst>
                  <a:ext uri="{FF2B5EF4-FFF2-40B4-BE49-F238E27FC236}">
                    <a16:creationId xmlns:a16="http://schemas.microsoft.com/office/drawing/2014/main" id="{CA2C0AE7-5EE6-0241-8A6C-77E72C297396}"/>
                  </a:ext>
                </a:extLst>
              </p:cNvPr>
              <p:cNvSpPr>
                <a:spLocks noChangeShapeType="1"/>
              </p:cNvSpPr>
              <p:nvPr/>
            </p:nvSpPr>
            <p:spPr bwMode="auto">
              <a:xfrm flipV="1">
                <a:off x="4031"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0" name="Line 120">
                <a:extLst>
                  <a:ext uri="{FF2B5EF4-FFF2-40B4-BE49-F238E27FC236}">
                    <a16:creationId xmlns:a16="http://schemas.microsoft.com/office/drawing/2014/main" id="{197836BF-6169-B245-83EE-D5671A54DCB8}"/>
                  </a:ext>
                </a:extLst>
              </p:cNvPr>
              <p:cNvSpPr>
                <a:spLocks noChangeShapeType="1"/>
              </p:cNvSpPr>
              <p:nvPr/>
            </p:nvSpPr>
            <p:spPr bwMode="auto">
              <a:xfrm flipV="1">
                <a:off x="4069"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1" name="Line 121">
                <a:extLst>
                  <a:ext uri="{FF2B5EF4-FFF2-40B4-BE49-F238E27FC236}">
                    <a16:creationId xmlns:a16="http://schemas.microsoft.com/office/drawing/2014/main" id="{4AC7E1C5-EF87-184B-A3F2-5B9BEABADBF8}"/>
                  </a:ext>
                </a:extLst>
              </p:cNvPr>
              <p:cNvSpPr>
                <a:spLocks noChangeShapeType="1"/>
              </p:cNvSpPr>
              <p:nvPr/>
            </p:nvSpPr>
            <p:spPr bwMode="auto">
              <a:xfrm flipV="1">
                <a:off x="410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2" name="Line 122">
                <a:extLst>
                  <a:ext uri="{FF2B5EF4-FFF2-40B4-BE49-F238E27FC236}">
                    <a16:creationId xmlns:a16="http://schemas.microsoft.com/office/drawing/2014/main" id="{FA7D495F-1A79-D649-82D7-A32AE9862744}"/>
                  </a:ext>
                </a:extLst>
              </p:cNvPr>
              <p:cNvSpPr>
                <a:spLocks noChangeShapeType="1"/>
              </p:cNvSpPr>
              <p:nvPr/>
            </p:nvSpPr>
            <p:spPr bwMode="auto">
              <a:xfrm flipV="1">
                <a:off x="4145"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3" name="Line 123">
                <a:extLst>
                  <a:ext uri="{FF2B5EF4-FFF2-40B4-BE49-F238E27FC236}">
                    <a16:creationId xmlns:a16="http://schemas.microsoft.com/office/drawing/2014/main" id="{AF0F5328-33F7-0248-8CC2-7E7445C910F7}"/>
                  </a:ext>
                </a:extLst>
              </p:cNvPr>
              <p:cNvSpPr>
                <a:spLocks noChangeShapeType="1"/>
              </p:cNvSpPr>
              <p:nvPr/>
            </p:nvSpPr>
            <p:spPr bwMode="auto">
              <a:xfrm flipV="1">
                <a:off x="4183"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4" name="Line 124">
                <a:extLst>
                  <a:ext uri="{FF2B5EF4-FFF2-40B4-BE49-F238E27FC236}">
                    <a16:creationId xmlns:a16="http://schemas.microsoft.com/office/drawing/2014/main" id="{66379B7E-8579-524B-8ED7-B4B84392FE00}"/>
                  </a:ext>
                </a:extLst>
              </p:cNvPr>
              <p:cNvSpPr>
                <a:spLocks noChangeShapeType="1"/>
              </p:cNvSpPr>
              <p:nvPr/>
            </p:nvSpPr>
            <p:spPr bwMode="auto">
              <a:xfrm flipV="1">
                <a:off x="422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5" name="Line 125">
                <a:extLst>
                  <a:ext uri="{FF2B5EF4-FFF2-40B4-BE49-F238E27FC236}">
                    <a16:creationId xmlns:a16="http://schemas.microsoft.com/office/drawing/2014/main" id="{7C258F6B-8DB4-A943-BE33-C227FFFC9C9D}"/>
                  </a:ext>
                </a:extLst>
              </p:cNvPr>
              <p:cNvSpPr>
                <a:spLocks noChangeShapeType="1"/>
              </p:cNvSpPr>
              <p:nvPr/>
            </p:nvSpPr>
            <p:spPr bwMode="auto">
              <a:xfrm flipV="1">
                <a:off x="4259"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6" name="Line 126">
                <a:extLst>
                  <a:ext uri="{FF2B5EF4-FFF2-40B4-BE49-F238E27FC236}">
                    <a16:creationId xmlns:a16="http://schemas.microsoft.com/office/drawing/2014/main" id="{DD3AA9B0-AEA0-494E-8DB5-32B071CED1B5}"/>
                  </a:ext>
                </a:extLst>
              </p:cNvPr>
              <p:cNvSpPr>
                <a:spLocks noChangeShapeType="1"/>
              </p:cNvSpPr>
              <p:nvPr/>
            </p:nvSpPr>
            <p:spPr bwMode="auto">
              <a:xfrm flipV="1">
                <a:off x="429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7" name="Line 127">
                <a:extLst>
                  <a:ext uri="{FF2B5EF4-FFF2-40B4-BE49-F238E27FC236}">
                    <a16:creationId xmlns:a16="http://schemas.microsoft.com/office/drawing/2014/main" id="{427F1B2A-55EA-2A4F-89EE-E674BB8E661F}"/>
                  </a:ext>
                </a:extLst>
              </p:cNvPr>
              <p:cNvSpPr>
                <a:spLocks noChangeShapeType="1"/>
              </p:cNvSpPr>
              <p:nvPr/>
            </p:nvSpPr>
            <p:spPr bwMode="auto">
              <a:xfrm flipV="1">
                <a:off x="433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8" name="Line 128">
                <a:extLst>
                  <a:ext uri="{FF2B5EF4-FFF2-40B4-BE49-F238E27FC236}">
                    <a16:creationId xmlns:a16="http://schemas.microsoft.com/office/drawing/2014/main" id="{EC1DD8C9-CC9C-B64E-8881-7B0824FA7555}"/>
                  </a:ext>
                </a:extLst>
              </p:cNvPr>
              <p:cNvSpPr>
                <a:spLocks noChangeShapeType="1"/>
              </p:cNvSpPr>
              <p:nvPr/>
            </p:nvSpPr>
            <p:spPr bwMode="auto">
              <a:xfrm flipV="1">
                <a:off x="437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49" name="Line 129">
                <a:extLst>
                  <a:ext uri="{FF2B5EF4-FFF2-40B4-BE49-F238E27FC236}">
                    <a16:creationId xmlns:a16="http://schemas.microsoft.com/office/drawing/2014/main" id="{F8D15640-F9E9-AD4B-940B-193CBC02F32C}"/>
                  </a:ext>
                </a:extLst>
              </p:cNvPr>
              <p:cNvSpPr>
                <a:spLocks noChangeShapeType="1"/>
              </p:cNvSpPr>
              <p:nvPr/>
            </p:nvSpPr>
            <p:spPr bwMode="auto">
              <a:xfrm flipV="1">
                <a:off x="441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0" name="Line 130">
                <a:extLst>
                  <a:ext uri="{FF2B5EF4-FFF2-40B4-BE49-F238E27FC236}">
                    <a16:creationId xmlns:a16="http://schemas.microsoft.com/office/drawing/2014/main" id="{6CAA2F49-A08A-644A-889F-1CDFB2468B42}"/>
                  </a:ext>
                </a:extLst>
              </p:cNvPr>
              <p:cNvSpPr>
                <a:spLocks noChangeShapeType="1"/>
              </p:cNvSpPr>
              <p:nvPr/>
            </p:nvSpPr>
            <p:spPr bwMode="auto">
              <a:xfrm flipV="1">
                <a:off x="445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1" name="Line 131">
                <a:extLst>
                  <a:ext uri="{FF2B5EF4-FFF2-40B4-BE49-F238E27FC236}">
                    <a16:creationId xmlns:a16="http://schemas.microsoft.com/office/drawing/2014/main" id="{FB0EB349-B031-B44B-AFD7-7DBD0F18F120}"/>
                  </a:ext>
                </a:extLst>
              </p:cNvPr>
              <p:cNvSpPr>
                <a:spLocks noChangeShapeType="1"/>
              </p:cNvSpPr>
              <p:nvPr/>
            </p:nvSpPr>
            <p:spPr bwMode="auto">
              <a:xfrm flipV="1">
                <a:off x="448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2" name="Line 132">
                <a:extLst>
                  <a:ext uri="{FF2B5EF4-FFF2-40B4-BE49-F238E27FC236}">
                    <a16:creationId xmlns:a16="http://schemas.microsoft.com/office/drawing/2014/main" id="{5278AFD4-CC76-F349-8B79-EA0F8EC65777}"/>
                  </a:ext>
                </a:extLst>
              </p:cNvPr>
              <p:cNvSpPr>
                <a:spLocks noChangeShapeType="1"/>
              </p:cNvSpPr>
              <p:nvPr/>
            </p:nvSpPr>
            <p:spPr bwMode="auto">
              <a:xfrm flipV="1">
                <a:off x="452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3" name="Line 133">
                <a:extLst>
                  <a:ext uri="{FF2B5EF4-FFF2-40B4-BE49-F238E27FC236}">
                    <a16:creationId xmlns:a16="http://schemas.microsoft.com/office/drawing/2014/main" id="{E9006123-D6DF-DE4D-9823-42BD1364FD93}"/>
                  </a:ext>
                </a:extLst>
              </p:cNvPr>
              <p:cNvSpPr>
                <a:spLocks noChangeShapeType="1"/>
              </p:cNvSpPr>
              <p:nvPr/>
            </p:nvSpPr>
            <p:spPr bwMode="auto">
              <a:xfrm flipV="1">
                <a:off x="4556"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4" name="Line 134">
                <a:extLst>
                  <a:ext uri="{FF2B5EF4-FFF2-40B4-BE49-F238E27FC236}">
                    <a16:creationId xmlns:a16="http://schemas.microsoft.com/office/drawing/2014/main" id="{0E6B6FCB-A48C-C742-AB0A-849E8434C521}"/>
                  </a:ext>
                </a:extLst>
              </p:cNvPr>
              <p:cNvSpPr>
                <a:spLocks noChangeShapeType="1"/>
              </p:cNvSpPr>
              <p:nvPr/>
            </p:nvSpPr>
            <p:spPr bwMode="auto">
              <a:xfrm flipV="1">
                <a:off x="459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5" name="Line 135">
                <a:extLst>
                  <a:ext uri="{FF2B5EF4-FFF2-40B4-BE49-F238E27FC236}">
                    <a16:creationId xmlns:a16="http://schemas.microsoft.com/office/drawing/2014/main" id="{F468B550-208A-CF43-8346-4563AD9416A5}"/>
                  </a:ext>
                </a:extLst>
              </p:cNvPr>
              <p:cNvSpPr>
                <a:spLocks noChangeShapeType="1"/>
              </p:cNvSpPr>
              <p:nvPr/>
            </p:nvSpPr>
            <p:spPr bwMode="auto">
              <a:xfrm flipV="1">
                <a:off x="4633"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6" name="Line 136">
                <a:extLst>
                  <a:ext uri="{FF2B5EF4-FFF2-40B4-BE49-F238E27FC236}">
                    <a16:creationId xmlns:a16="http://schemas.microsoft.com/office/drawing/2014/main" id="{9DBE0593-60AB-4F40-8F5C-0413C8ED9736}"/>
                  </a:ext>
                </a:extLst>
              </p:cNvPr>
              <p:cNvSpPr>
                <a:spLocks noChangeShapeType="1"/>
              </p:cNvSpPr>
              <p:nvPr/>
            </p:nvSpPr>
            <p:spPr bwMode="auto">
              <a:xfrm flipV="1">
                <a:off x="467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7" name="Line 137">
                <a:extLst>
                  <a:ext uri="{FF2B5EF4-FFF2-40B4-BE49-F238E27FC236}">
                    <a16:creationId xmlns:a16="http://schemas.microsoft.com/office/drawing/2014/main" id="{50B78B0A-E601-3F4F-8450-4DF3EE60DEF4}"/>
                  </a:ext>
                </a:extLst>
              </p:cNvPr>
              <p:cNvSpPr>
                <a:spLocks noChangeShapeType="1"/>
              </p:cNvSpPr>
              <p:nvPr/>
            </p:nvSpPr>
            <p:spPr bwMode="auto">
              <a:xfrm flipV="1">
                <a:off x="470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8" name="Line 138">
                <a:extLst>
                  <a:ext uri="{FF2B5EF4-FFF2-40B4-BE49-F238E27FC236}">
                    <a16:creationId xmlns:a16="http://schemas.microsoft.com/office/drawing/2014/main" id="{6967CFD6-3F82-E84E-BC70-9AD2D4010B11}"/>
                  </a:ext>
                </a:extLst>
              </p:cNvPr>
              <p:cNvSpPr>
                <a:spLocks noChangeShapeType="1"/>
              </p:cNvSpPr>
              <p:nvPr/>
            </p:nvSpPr>
            <p:spPr bwMode="auto">
              <a:xfrm flipV="1">
                <a:off x="4747"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59" name="Line 139">
                <a:extLst>
                  <a:ext uri="{FF2B5EF4-FFF2-40B4-BE49-F238E27FC236}">
                    <a16:creationId xmlns:a16="http://schemas.microsoft.com/office/drawing/2014/main" id="{37E00A67-4061-5B4C-A041-85384B246DB5}"/>
                  </a:ext>
                </a:extLst>
              </p:cNvPr>
              <p:cNvSpPr>
                <a:spLocks noChangeShapeType="1"/>
              </p:cNvSpPr>
              <p:nvPr/>
            </p:nvSpPr>
            <p:spPr bwMode="auto">
              <a:xfrm flipV="1">
                <a:off x="4785"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0" name="Line 140">
                <a:extLst>
                  <a:ext uri="{FF2B5EF4-FFF2-40B4-BE49-F238E27FC236}">
                    <a16:creationId xmlns:a16="http://schemas.microsoft.com/office/drawing/2014/main" id="{FFBAEC95-9C90-7B44-9EAD-AE4BB2CFB545}"/>
                  </a:ext>
                </a:extLst>
              </p:cNvPr>
              <p:cNvSpPr>
                <a:spLocks noChangeShapeType="1"/>
              </p:cNvSpPr>
              <p:nvPr/>
            </p:nvSpPr>
            <p:spPr bwMode="auto">
              <a:xfrm flipV="1">
                <a:off x="482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1" name="Line 141">
                <a:extLst>
                  <a:ext uri="{FF2B5EF4-FFF2-40B4-BE49-F238E27FC236}">
                    <a16:creationId xmlns:a16="http://schemas.microsoft.com/office/drawing/2014/main" id="{E78C818A-5A97-EE42-B344-DEB6C63C45E5}"/>
                  </a:ext>
                </a:extLst>
              </p:cNvPr>
              <p:cNvSpPr>
                <a:spLocks noChangeShapeType="1"/>
              </p:cNvSpPr>
              <p:nvPr/>
            </p:nvSpPr>
            <p:spPr bwMode="auto">
              <a:xfrm flipV="1">
                <a:off x="4861"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2" name="Line 142">
                <a:extLst>
                  <a:ext uri="{FF2B5EF4-FFF2-40B4-BE49-F238E27FC236}">
                    <a16:creationId xmlns:a16="http://schemas.microsoft.com/office/drawing/2014/main" id="{E105EE65-99C5-AF43-8E64-30805270C403}"/>
                  </a:ext>
                </a:extLst>
              </p:cNvPr>
              <p:cNvSpPr>
                <a:spLocks noChangeShapeType="1"/>
              </p:cNvSpPr>
              <p:nvPr/>
            </p:nvSpPr>
            <p:spPr bwMode="auto">
              <a:xfrm flipV="1">
                <a:off x="489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3" name="Line 143">
                <a:extLst>
                  <a:ext uri="{FF2B5EF4-FFF2-40B4-BE49-F238E27FC236}">
                    <a16:creationId xmlns:a16="http://schemas.microsoft.com/office/drawing/2014/main" id="{725F16CC-C923-9146-9D30-FC818CD60EF3}"/>
                  </a:ext>
                </a:extLst>
              </p:cNvPr>
              <p:cNvSpPr>
                <a:spLocks noChangeShapeType="1"/>
              </p:cNvSpPr>
              <p:nvPr/>
            </p:nvSpPr>
            <p:spPr bwMode="auto">
              <a:xfrm flipV="1">
                <a:off x="4938"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4" name="Line 144">
                <a:extLst>
                  <a:ext uri="{FF2B5EF4-FFF2-40B4-BE49-F238E27FC236}">
                    <a16:creationId xmlns:a16="http://schemas.microsoft.com/office/drawing/2014/main" id="{FCB9D9AE-E60E-E64A-9796-776A24E3F00D}"/>
                  </a:ext>
                </a:extLst>
              </p:cNvPr>
              <p:cNvSpPr>
                <a:spLocks noChangeShapeType="1"/>
              </p:cNvSpPr>
              <p:nvPr/>
            </p:nvSpPr>
            <p:spPr bwMode="auto">
              <a:xfrm flipV="1">
                <a:off x="4977"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5" name="Line 145">
                <a:extLst>
                  <a:ext uri="{FF2B5EF4-FFF2-40B4-BE49-F238E27FC236}">
                    <a16:creationId xmlns:a16="http://schemas.microsoft.com/office/drawing/2014/main" id="{45089E51-BF3D-134E-A545-D5AA4E9815C4}"/>
                  </a:ext>
                </a:extLst>
              </p:cNvPr>
              <p:cNvSpPr>
                <a:spLocks noChangeShapeType="1"/>
              </p:cNvSpPr>
              <p:nvPr/>
            </p:nvSpPr>
            <p:spPr bwMode="auto">
              <a:xfrm flipV="1">
                <a:off x="501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6" name="Line 146">
                <a:extLst>
                  <a:ext uri="{FF2B5EF4-FFF2-40B4-BE49-F238E27FC236}">
                    <a16:creationId xmlns:a16="http://schemas.microsoft.com/office/drawing/2014/main" id="{F66B8716-CEED-A742-ADF7-E9E05582DA13}"/>
                  </a:ext>
                </a:extLst>
              </p:cNvPr>
              <p:cNvSpPr>
                <a:spLocks noChangeShapeType="1"/>
              </p:cNvSpPr>
              <p:nvPr/>
            </p:nvSpPr>
            <p:spPr bwMode="auto">
              <a:xfrm flipV="1">
                <a:off x="5052"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7" name="Line 147">
                <a:extLst>
                  <a:ext uri="{FF2B5EF4-FFF2-40B4-BE49-F238E27FC236}">
                    <a16:creationId xmlns:a16="http://schemas.microsoft.com/office/drawing/2014/main" id="{A838A76E-D264-E247-ABD9-3D3CA925FFD9}"/>
                  </a:ext>
                </a:extLst>
              </p:cNvPr>
              <p:cNvSpPr>
                <a:spLocks noChangeShapeType="1"/>
              </p:cNvSpPr>
              <p:nvPr/>
            </p:nvSpPr>
            <p:spPr bwMode="auto">
              <a:xfrm flipV="1">
                <a:off x="5091" y="2262"/>
                <a:ext cx="0"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8" name="Line 148">
                <a:extLst>
                  <a:ext uri="{FF2B5EF4-FFF2-40B4-BE49-F238E27FC236}">
                    <a16:creationId xmlns:a16="http://schemas.microsoft.com/office/drawing/2014/main" id="{99FA7D39-2140-8641-95EC-C4B45CEE200E}"/>
                  </a:ext>
                </a:extLst>
              </p:cNvPr>
              <p:cNvSpPr>
                <a:spLocks noChangeShapeType="1"/>
              </p:cNvSpPr>
              <p:nvPr/>
            </p:nvSpPr>
            <p:spPr bwMode="auto">
              <a:xfrm flipV="1">
                <a:off x="5127"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69" name="Line 149">
                <a:extLst>
                  <a:ext uri="{FF2B5EF4-FFF2-40B4-BE49-F238E27FC236}">
                    <a16:creationId xmlns:a16="http://schemas.microsoft.com/office/drawing/2014/main" id="{98D34028-4557-E64E-A222-A22A7DD2FACC}"/>
                  </a:ext>
                </a:extLst>
              </p:cNvPr>
              <p:cNvSpPr>
                <a:spLocks noChangeShapeType="1"/>
              </p:cNvSpPr>
              <p:nvPr/>
            </p:nvSpPr>
            <p:spPr bwMode="auto">
              <a:xfrm flipV="1">
                <a:off x="5158"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0" name="Line 150">
                <a:extLst>
                  <a:ext uri="{FF2B5EF4-FFF2-40B4-BE49-F238E27FC236}">
                    <a16:creationId xmlns:a16="http://schemas.microsoft.com/office/drawing/2014/main" id="{63E870DB-1923-1E40-BA80-76B617DD86E9}"/>
                  </a:ext>
                </a:extLst>
              </p:cNvPr>
              <p:cNvSpPr>
                <a:spLocks noChangeShapeType="1"/>
              </p:cNvSpPr>
              <p:nvPr/>
            </p:nvSpPr>
            <p:spPr bwMode="auto">
              <a:xfrm flipV="1">
                <a:off x="5196"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1" name="Line 151">
                <a:extLst>
                  <a:ext uri="{FF2B5EF4-FFF2-40B4-BE49-F238E27FC236}">
                    <a16:creationId xmlns:a16="http://schemas.microsoft.com/office/drawing/2014/main" id="{48EF1626-9C3A-FE4F-B99C-8CB4CE97B1FE}"/>
                  </a:ext>
                </a:extLst>
              </p:cNvPr>
              <p:cNvSpPr>
                <a:spLocks noChangeShapeType="1"/>
              </p:cNvSpPr>
              <p:nvPr/>
            </p:nvSpPr>
            <p:spPr bwMode="auto">
              <a:xfrm flipV="1">
                <a:off x="5233"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2" name="Line 152">
                <a:extLst>
                  <a:ext uri="{FF2B5EF4-FFF2-40B4-BE49-F238E27FC236}">
                    <a16:creationId xmlns:a16="http://schemas.microsoft.com/office/drawing/2014/main" id="{2D4269CB-CA6C-6242-9B43-BEC766001C12}"/>
                  </a:ext>
                </a:extLst>
              </p:cNvPr>
              <p:cNvSpPr>
                <a:spLocks noChangeShapeType="1"/>
              </p:cNvSpPr>
              <p:nvPr/>
            </p:nvSpPr>
            <p:spPr bwMode="auto">
              <a:xfrm flipV="1">
                <a:off x="5272"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3" name="Line 153">
                <a:extLst>
                  <a:ext uri="{FF2B5EF4-FFF2-40B4-BE49-F238E27FC236}">
                    <a16:creationId xmlns:a16="http://schemas.microsoft.com/office/drawing/2014/main" id="{344F5351-316F-7B4E-988A-685A4D41C876}"/>
                  </a:ext>
                </a:extLst>
              </p:cNvPr>
              <p:cNvSpPr>
                <a:spLocks noChangeShapeType="1"/>
              </p:cNvSpPr>
              <p:nvPr/>
            </p:nvSpPr>
            <p:spPr bwMode="auto">
              <a:xfrm flipV="1">
                <a:off x="5310"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4" name="Line 154">
                <a:extLst>
                  <a:ext uri="{FF2B5EF4-FFF2-40B4-BE49-F238E27FC236}">
                    <a16:creationId xmlns:a16="http://schemas.microsoft.com/office/drawing/2014/main" id="{B66AFA13-D71D-0341-A5DE-0765BCF83529}"/>
                  </a:ext>
                </a:extLst>
              </p:cNvPr>
              <p:cNvSpPr>
                <a:spLocks noChangeShapeType="1"/>
              </p:cNvSpPr>
              <p:nvPr/>
            </p:nvSpPr>
            <p:spPr bwMode="auto">
              <a:xfrm flipV="1">
                <a:off x="5349"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5" name="Line 155">
                <a:extLst>
                  <a:ext uri="{FF2B5EF4-FFF2-40B4-BE49-F238E27FC236}">
                    <a16:creationId xmlns:a16="http://schemas.microsoft.com/office/drawing/2014/main" id="{49E6DFFA-235B-5B4A-B631-3EEC64B57926}"/>
                  </a:ext>
                </a:extLst>
              </p:cNvPr>
              <p:cNvSpPr>
                <a:spLocks noChangeShapeType="1"/>
              </p:cNvSpPr>
              <p:nvPr/>
            </p:nvSpPr>
            <p:spPr bwMode="auto">
              <a:xfrm flipV="1">
                <a:off x="5386" y="2262"/>
                <a:ext cx="1"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6" name="Line 156">
                <a:extLst>
                  <a:ext uri="{FF2B5EF4-FFF2-40B4-BE49-F238E27FC236}">
                    <a16:creationId xmlns:a16="http://schemas.microsoft.com/office/drawing/2014/main" id="{2556BFC5-B3FB-B54D-8280-ED1E477B1CB7}"/>
                  </a:ext>
                </a:extLst>
              </p:cNvPr>
              <p:cNvSpPr>
                <a:spLocks noChangeShapeType="1"/>
              </p:cNvSpPr>
              <p:nvPr/>
            </p:nvSpPr>
            <p:spPr bwMode="auto">
              <a:xfrm flipV="1">
                <a:off x="5424" y="2262"/>
                <a:ext cx="2" cy="2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7" name="Line 157">
                <a:extLst>
                  <a:ext uri="{FF2B5EF4-FFF2-40B4-BE49-F238E27FC236}">
                    <a16:creationId xmlns:a16="http://schemas.microsoft.com/office/drawing/2014/main" id="{C38E8D3D-AF03-A34A-AE40-9F79BBE2E590}"/>
                  </a:ext>
                </a:extLst>
              </p:cNvPr>
              <p:cNvSpPr>
                <a:spLocks noChangeShapeType="1"/>
              </p:cNvSpPr>
              <p:nvPr/>
            </p:nvSpPr>
            <p:spPr bwMode="auto">
              <a:xfrm flipV="1">
                <a:off x="702" y="2267"/>
                <a:ext cx="38" cy="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8" name="Line 158">
                <a:extLst>
                  <a:ext uri="{FF2B5EF4-FFF2-40B4-BE49-F238E27FC236}">
                    <a16:creationId xmlns:a16="http://schemas.microsoft.com/office/drawing/2014/main" id="{B7E3C5EB-188D-9346-B7FE-059454B97E98}"/>
                  </a:ext>
                </a:extLst>
              </p:cNvPr>
              <p:cNvSpPr>
                <a:spLocks noChangeShapeType="1"/>
              </p:cNvSpPr>
              <p:nvPr/>
            </p:nvSpPr>
            <p:spPr bwMode="auto">
              <a:xfrm flipV="1">
                <a:off x="740" y="2222"/>
                <a:ext cx="39" cy="4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79" name="Line 159">
                <a:extLst>
                  <a:ext uri="{FF2B5EF4-FFF2-40B4-BE49-F238E27FC236}">
                    <a16:creationId xmlns:a16="http://schemas.microsoft.com/office/drawing/2014/main" id="{CD0CE963-6481-9942-8545-E103B3A29F4B}"/>
                  </a:ext>
                </a:extLst>
              </p:cNvPr>
              <p:cNvSpPr>
                <a:spLocks noChangeShapeType="1"/>
              </p:cNvSpPr>
              <p:nvPr/>
            </p:nvSpPr>
            <p:spPr bwMode="auto">
              <a:xfrm flipV="1">
                <a:off x="779" y="2181"/>
                <a:ext cx="37" cy="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0" name="Line 160">
                <a:extLst>
                  <a:ext uri="{FF2B5EF4-FFF2-40B4-BE49-F238E27FC236}">
                    <a16:creationId xmlns:a16="http://schemas.microsoft.com/office/drawing/2014/main" id="{C3AFCAA9-DF1D-7141-9403-8DBEBF90E108}"/>
                  </a:ext>
                </a:extLst>
              </p:cNvPr>
              <p:cNvSpPr>
                <a:spLocks noChangeShapeType="1"/>
              </p:cNvSpPr>
              <p:nvPr/>
            </p:nvSpPr>
            <p:spPr bwMode="auto">
              <a:xfrm>
                <a:off x="816" y="2181"/>
                <a:ext cx="38" cy="6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1" name="Line 161">
                <a:extLst>
                  <a:ext uri="{FF2B5EF4-FFF2-40B4-BE49-F238E27FC236}">
                    <a16:creationId xmlns:a16="http://schemas.microsoft.com/office/drawing/2014/main" id="{503F1B7E-2776-414C-BF8C-5532D775394E}"/>
                  </a:ext>
                </a:extLst>
              </p:cNvPr>
              <p:cNvSpPr>
                <a:spLocks noChangeShapeType="1"/>
              </p:cNvSpPr>
              <p:nvPr/>
            </p:nvSpPr>
            <p:spPr bwMode="auto">
              <a:xfrm>
                <a:off x="854" y="2245"/>
                <a:ext cx="37" cy="15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2" name="Line 162">
                <a:extLst>
                  <a:ext uri="{FF2B5EF4-FFF2-40B4-BE49-F238E27FC236}">
                    <a16:creationId xmlns:a16="http://schemas.microsoft.com/office/drawing/2014/main" id="{D9F41B40-BB2C-B241-B0D3-CF4C3F7F6F72}"/>
                  </a:ext>
                </a:extLst>
              </p:cNvPr>
              <p:cNvSpPr>
                <a:spLocks noChangeShapeType="1"/>
              </p:cNvSpPr>
              <p:nvPr/>
            </p:nvSpPr>
            <p:spPr bwMode="auto">
              <a:xfrm>
                <a:off x="891" y="2403"/>
                <a:ext cx="39" cy="9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3" name="Line 163">
                <a:extLst>
                  <a:ext uri="{FF2B5EF4-FFF2-40B4-BE49-F238E27FC236}">
                    <a16:creationId xmlns:a16="http://schemas.microsoft.com/office/drawing/2014/main" id="{8771C2EC-7E27-BB42-A239-F146236AD4B0}"/>
                  </a:ext>
                </a:extLst>
              </p:cNvPr>
              <p:cNvSpPr>
                <a:spLocks noChangeShapeType="1"/>
              </p:cNvSpPr>
              <p:nvPr/>
            </p:nvSpPr>
            <p:spPr bwMode="auto">
              <a:xfrm flipV="1">
                <a:off x="930" y="2425"/>
                <a:ext cx="37" cy="7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4" name="Line 164">
                <a:extLst>
                  <a:ext uri="{FF2B5EF4-FFF2-40B4-BE49-F238E27FC236}">
                    <a16:creationId xmlns:a16="http://schemas.microsoft.com/office/drawing/2014/main" id="{B52F0ECB-746B-DD44-989B-2D78430E408C}"/>
                  </a:ext>
                </a:extLst>
              </p:cNvPr>
              <p:cNvSpPr>
                <a:spLocks noChangeShapeType="1"/>
              </p:cNvSpPr>
              <p:nvPr/>
            </p:nvSpPr>
            <p:spPr bwMode="auto">
              <a:xfrm flipV="1">
                <a:off x="967" y="2274"/>
                <a:ext cx="38" cy="15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5" name="Line 165">
                <a:extLst>
                  <a:ext uri="{FF2B5EF4-FFF2-40B4-BE49-F238E27FC236}">
                    <a16:creationId xmlns:a16="http://schemas.microsoft.com/office/drawing/2014/main" id="{FE1302DD-5C78-0D43-8239-E2686769ADFC}"/>
                  </a:ext>
                </a:extLst>
              </p:cNvPr>
              <p:cNvSpPr>
                <a:spLocks noChangeShapeType="1"/>
              </p:cNvSpPr>
              <p:nvPr/>
            </p:nvSpPr>
            <p:spPr bwMode="auto">
              <a:xfrm flipV="1">
                <a:off x="1005" y="2176"/>
                <a:ext cx="39" cy="9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6" name="Line 166">
                <a:extLst>
                  <a:ext uri="{FF2B5EF4-FFF2-40B4-BE49-F238E27FC236}">
                    <a16:creationId xmlns:a16="http://schemas.microsoft.com/office/drawing/2014/main" id="{70DCFD64-FCBB-4C4D-8385-A9DEF5020DFF}"/>
                  </a:ext>
                </a:extLst>
              </p:cNvPr>
              <p:cNvSpPr>
                <a:spLocks noChangeShapeType="1"/>
              </p:cNvSpPr>
              <p:nvPr/>
            </p:nvSpPr>
            <p:spPr bwMode="auto">
              <a:xfrm flipV="1">
                <a:off x="1044" y="2170"/>
                <a:ext cx="39" cy="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7" name="Line 167">
                <a:extLst>
                  <a:ext uri="{FF2B5EF4-FFF2-40B4-BE49-F238E27FC236}">
                    <a16:creationId xmlns:a16="http://schemas.microsoft.com/office/drawing/2014/main" id="{D838EBC2-12D9-CF4F-B7BD-8371C205C51E}"/>
                  </a:ext>
                </a:extLst>
              </p:cNvPr>
              <p:cNvSpPr>
                <a:spLocks noChangeShapeType="1"/>
              </p:cNvSpPr>
              <p:nvPr/>
            </p:nvSpPr>
            <p:spPr bwMode="auto">
              <a:xfrm>
                <a:off x="1083" y="2170"/>
                <a:ext cx="36" cy="1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8" name="Line 168">
                <a:extLst>
                  <a:ext uri="{FF2B5EF4-FFF2-40B4-BE49-F238E27FC236}">
                    <a16:creationId xmlns:a16="http://schemas.microsoft.com/office/drawing/2014/main" id="{A2D01E0C-2361-184B-B4D2-3DABF2FCA3EC}"/>
                  </a:ext>
                </a:extLst>
              </p:cNvPr>
              <p:cNvSpPr>
                <a:spLocks noChangeShapeType="1"/>
              </p:cNvSpPr>
              <p:nvPr/>
            </p:nvSpPr>
            <p:spPr bwMode="auto">
              <a:xfrm flipV="1">
                <a:off x="1119" y="2176"/>
                <a:ext cx="39" cy="1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89" name="Line 169">
                <a:extLst>
                  <a:ext uri="{FF2B5EF4-FFF2-40B4-BE49-F238E27FC236}">
                    <a16:creationId xmlns:a16="http://schemas.microsoft.com/office/drawing/2014/main" id="{AA27CFB9-80CE-E546-A478-D3DC0106E4B7}"/>
                  </a:ext>
                </a:extLst>
              </p:cNvPr>
              <p:cNvSpPr>
                <a:spLocks noChangeShapeType="1"/>
              </p:cNvSpPr>
              <p:nvPr/>
            </p:nvSpPr>
            <p:spPr bwMode="auto">
              <a:xfrm flipV="1">
                <a:off x="1158" y="2150"/>
                <a:ext cx="39" cy="2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0" name="Line 170">
                <a:extLst>
                  <a:ext uri="{FF2B5EF4-FFF2-40B4-BE49-F238E27FC236}">
                    <a16:creationId xmlns:a16="http://schemas.microsoft.com/office/drawing/2014/main" id="{38292168-8461-584A-B49F-68DE1CD2A887}"/>
                  </a:ext>
                </a:extLst>
              </p:cNvPr>
              <p:cNvSpPr>
                <a:spLocks noChangeShapeType="1"/>
              </p:cNvSpPr>
              <p:nvPr/>
            </p:nvSpPr>
            <p:spPr bwMode="auto">
              <a:xfrm>
                <a:off x="1197" y="2150"/>
                <a:ext cx="38" cy="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1" name="Line 171">
                <a:extLst>
                  <a:ext uri="{FF2B5EF4-FFF2-40B4-BE49-F238E27FC236}">
                    <a16:creationId xmlns:a16="http://schemas.microsoft.com/office/drawing/2014/main" id="{1A2BA96C-21AF-CA48-B465-FD5E99CCDF77}"/>
                  </a:ext>
                </a:extLst>
              </p:cNvPr>
              <p:cNvSpPr>
                <a:spLocks noChangeShapeType="1"/>
              </p:cNvSpPr>
              <p:nvPr/>
            </p:nvSpPr>
            <p:spPr bwMode="auto">
              <a:xfrm>
                <a:off x="1235" y="2150"/>
                <a:ext cx="37" cy="5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2" name="Line 172">
                <a:extLst>
                  <a:ext uri="{FF2B5EF4-FFF2-40B4-BE49-F238E27FC236}">
                    <a16:creationId xmlns:a16="http://schemas.microsoft.com/office/drawing/2014/main" id="{F611B26E-AD21-674E-A6D2-5BBD82AFED34}"/>
                  </a:ext>
                </a:extLst>
              </p:cNvPr>
              <p:cNvSpPr>
                <a:spLocks noChangeShapeType="1"/>
              </p:cNvSpPr>
              <p:nvPr/>
            </p:nvSpPr>
            <p:spPr bwMode="auto">
              <a:xfrm>
                <a:off x="1272" y="2205"/>
                <a:ext cx="32" cy="6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3" name="Line 173">
                <a:extLst>
                  <a:ext uri="{FF2B5EF4-FFF2-40B4-BE49-F238E27FC236}">
                    <a16:creationId xmlns:a16="http://schemas.microsoft.com/office/drawing/2014/main" id="{8CE034A3-E0E5-3046-909F-5706EA7AF87C}"/>
                  </a:ext>
                </a:extLst>
              </p:cNvPr>
              <p:cNvSpPr>
                <a:spLocks noChangeShapeType="1"/>
              </p:cNvSpPr>
              <p:nvPr/>
            </p:nvSpPr>
            <p:spPr bwMode="auto">
              <a:xfrm>
                <a:off x="1304" y="2267"/>
                <a:ext cx="37" cy="1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4" name="Line 174">
                <a:extLst>
                  <a:ext uri="{FF2B5EF4-FFF2-40B4-BE49-F238E27FC236}">
                    <a16:creationId xmlns:a16="http://schemas.microsoft.com/office/drawing/2014/main" id="{B86DED2E-C828-4140-95B9-EE342843C7BE}"/>
                  </a:ext>
                </a:extLst>
              </p:cNvPr>
              <p:cNvSpPr>
                <a:spLocks noChangeShapeType="1"/>
              </p:cNvSpPr>
              <p:nvPr/>
            </p:nvSpPr>
            <p:spPr bwMode="auto">
              <a:xfrm>
                <a:off x="1341" y="2284"/>
                <a:ext cx="38" cy="2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5" name="Line 175">
                <a:extLst>
                  <a:ext uri="{FF2B5EF4-FFF2-40B4-BE49-F238E27FC236}">
                    <a16:creationId xmlns:a16="http://schemas.microsoft.com/office/drawing/2014/main" id="{8B1AAE1B-D235-D444-A514-652C471E9C38}"/>
                  </a:ext>
                </a:extLst>
              </p:cNvPr>
              <p:cNvSpPr>
                <a:spLocks noChangeShapeType="1"/>
              </p:cNvSpPr>
              <p:nvPr/>
            </p:nvSpPr>
            <p:spPr bwMode="auto">
              <a:xfrm>
                <a:off x="1379" y="2306"/>
                <a:ext cx="39" cy="6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6" name="Line 176">
                <a:extLst>
                  <a:ext uri="{FF2B5EF4-FFF2-40B4-BE49-F238E27FC236}">
                    <a16:creationId xmlns:a16="http://schemas.microsoft.com/office/drawing/2014/main" id="{03C3B87B-C93B-014F-931D-D8F92A30B5F3}"/>
                  </a:ext>
                </a:extLst>
              </p:cNvPr>
              <p:cNvSpPr>
                <a:spLocks noChangeShapeType="1"/>
              </p:cNvSpPr>
              <p:nvPr/>
            </p:nvSpPr>
            <p:spPr bwMode="auto">
              <a:xfrm>
                <a:off x="1418" y="2368"/>
                <a:ext cx="38" cy="5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7" name="Line 177">
                <a:extLst>
                  <a:ext uri="{FF2B5EF4-FFF2-40B4-BE49-F238E27FC236}">
                    <a16:creationId xmlns:a16="http://schemas.microsoft.com/office/drawing/2014/main" id="{54AAEF22-D1F8-BF4E-9468-340EAC369AEF}"/>
                  </a:ext>
                </a:extLst>
              </p:cNvPr>
              <p:cNvSpPr>
                <a:spLocks noChangeShapeType="1"/>
              </p:cNvSpPr>
              <p:nvPr/>
            </p:nvSpPr>
            <p:spPr bwMode="auto">
              <a:xfrm flipV="1">
                <a:off x="1456" y="2403"/>
                <a:ext cx="37" cy="1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8" name="Line 178">
                <a:extLst>
                  <a:ext uri="{FF2B5EF4-FFF2-40B4-BE49-F238E27FC236}">
                    <a16:creationId xmlns:a16="http://schemas.microsoft.com/office/drawing/2014/main" id="{9C8B1F23-F25F-CD4C-A707-C9E11A1D5BB6}"/>
                  </a:ext>
                </a:extLst>
              </p:cNvPr>
              <p:cNvSpPr>
                <a:spLocks noChangeShapeType="1"/>
              </p:cNvSpPr>
              <p:nvPr/>
            </p:nvSpPr>
            <p:spPr bwMode="auto">
              <a:xfrm flipV="1">
                <a:off x="1493" y="2358"/>
                <a:ext cx="39" cy="4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299" name="Line 179">
                <a:extLst>
                  <a:ext uri="{FF2B5EF4-FFF2-40B4-BE49-F238E27FC236}">
                    <a16:creationId xmlns:a16="http://schemas.microsoft.com/office/drawing/2014/main" id="{2EAA8787-E9EA-E04A-BBE5-B2B845D9442F}"/>
                  </a:ext>
                </a:extLst>
              </p:cNvPr>
              <p:cNvSpPr>
                <a:spLocks noChangeShapeType="1"/>
              </p:cNvSpPr>
              <p:nvPr/>
            </p:nvSpPr>
            <p:spPr bwMode="auto">
              <a:xfrm flipV="1">
                <a:off x="1532" y="2317"/>
                <a:ext cx="39" cy="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0" name="Line 180">
                <a:extLst>
                  <a:ext uri="{FF2B5EF4-FFF2-40B4-BE49-F238E27FC236}">
                    <a16:creationId xmlns:a16="http://schemas.microsoft.com/office/drawing/2014/main" id="{F74C9DA7-8AE0-5A41-9D74-0279254AE317}"/>
                  </a:ext>
                </a:extLst>
              </p:cNvPr>
              <p:cNvSpPr>
                <a:spLocks noChangeShapeType="1"/>
              </p:cNvSpPr>
              <p:nvPr/>
            </p:nvSpPr>
            <p:spPr bwMode="auto">
              <a:xfrm flipV="1">
                <a:off x="1571" y="2217"/>
                <a:ext cx="38" cy="10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1" name="Line 181">
                <a:extLst>
                  <a:ext uri="{FF2B5EF4-FFF2-40B4-BE49-F238E27FC236}">
                    <a16:creationId xmlns:a16="http://schemas.microsoft.com/office/drawing/2014/main" id="{8542614C-2B25-394D-B65D-90BB51129FB6}"/>
                  </a:ext>
                </a:extLst>
              </p:cNvPr>
              <p:cNvSpPr>
                <a:spLocks noChangeShapeType="1"/>
              </p:cNvSpPr>
              <p:nvPr/>
            </p:nvSpPr>
            <p:spPr bwMode="auto">
              <a:xfrm flipV="1">
                <a:off x="1609" y="2064"/>
                <a:ext cx="37" cy="15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2" name="Line 182">
                <a:extLst>
                  <a:ext uri="{FF2B5EF4-FFF2-40B4-BE49-F238E27FC236}">
                    <a16:creationId xmlns:a16="http://schemas.microsoft.com/office/drawing/2014/main" id="{3BEBAB77-BC88-9B40-BFFE-B4B657DE045A}"/>
                  </a:ext>
                </a:extLst>
              </p:cNvPr>
              <p:cNvSpPr>
                <a:spLocks noChangeShapeType="1"/>
              </p:cNvSpPr>
              <p:nvPr/>
            </p:nvSpPr>
            <p:spPr bwMode="auto">
              <a:xfrm flipV="1">
                <a:off x="1646" y="2009"/>
                <a:ext cx="39" cy="5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3" name="Line 183">
                <a:extLst>
                  <a:ext uri="{FF2B5EF4-FFF2-40B4-BE49-F238E27FC236}">
                    <a16:creationId xmlns:a16="http://schemas.microsoft.com/office/drawing/2014/main" id="{FE70FC81-FE33-FA40-87F9-D6A99BAD09BD}"/>
                  </a:ext>
                </a:extLst>
              </p:cNvPr>
              <p:cNvSpPr>
                <a:spLocks noChangeShapeType="1"/>
              </p:cNvSpPr>
              <p:nvPr/>
            </p:nvSpPr>
            <p:spPr bwMode="auto">
              <a:xfrm>
                <a:off x="1685" y="2009"/>
                <a:ext cx="38" cy="11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4" name="Line 184">
                <a:extLst>
                  <a:ext uri="{FF2B5EF4-FFF2-40B4-BE49-F238E27FC236}">
                    <a16:creationId xmlns:a16="http://schemas.microsoft.com/office/drawing/2014/main" id="{202CD487-0DE3-3040-9976-AD54A3FEB930}"/>
                  </a:ext>
                </a:extLst>
              </p:cNvPr>
              <p:cNvSpPr>
                <a:spLocks noChangeShapeType="1"/>
              </p:cNvSpPr>
              <p:nvPr/>
            </p:nvSpPr>
            <p:spPr bwMode="auto">
              <a:xfrm>
                <a:off x="1723" y="2126"/>
                <a:ext cx="39" cy="15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5" name="Line 185">
                <a:extLst>
                  <a:ext uri="{FF2B5EF4-FFF2-40B4-BE49-F238E27FC236}">
                    <a16:creationId xmlns:a16="http://schemas.microsoft.com/office/drawing/2014/main" id="{EECE7702-8997-8D48-864A-894D792DF46C}"/>
                  </a:ext>
                </a:extLst>
              </p:cNvPr>
              <p:cNvSpPr>
                <a:spLocks noChangeShapeType="1"/>
              </p:cNvSpPr>
              <p:nvPr/>
            </p:nvSpPr>
            <p:spPr bwMode="auto">
              <a:xfrm>
                <a:off x="1762" y="2279"/>
                <a:ext cx="37" cy="5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6" name="Line 186">
                <a:extLst>
                  <a:ext uri="{FF2B5EF4-FFF2-40B4-BE49-F238E27FC236}">
                    <a16:creationId xmlns:a16="http://schemas.microsoft.com/office/drawing/2014/main" id="{58F4A601-12BE-4649-9E9D-8571A8D2E455}"/>
                  </a:ext>
                </a:extLst>
              </p:cNvPr>
              <p:cNvSpPr>
                <a:spLocks noChangeShapeType="1"/>
              </p:cNvSpPr>
              <p:nvPr/>
            </p:nvSpPr>
            <p:spPr bwMode="auto">
              <a:xfrm>
                <a:off x="1799" y="2334"/>
                <a:ext cx="38" cy="1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7" name="Line 187">
                <a:extLst>
                  <a:ext uri="{FF2B5EF4-FFF2-40B4-BE49-F238E27FC236}">
                    <a16:creationId xmlns:a16="http://schemas.microsoft.com/office/drawing/2014/main" id="{809DE73F-ED70-8E49-8BAA-2CE97330CF92}"/>
                  </a:ext>
                </a:extLst>
              </p:cNvPr>
              <p:cNvSpPr>
                <a:spLocks noChangeShapeType="1"/>
              </p:cNvSpPr>
              <p:nvPr/>
            </p:nvSpPr>
            <p:spPr bwMode="auto">
              <a:xfrm>
                <a:off x="1837" y="2346"/>
                <a:ext cx="39" cy="3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8" name="Line 188">
                <a:extLst>
                  <a:ext uri="{FF2B5EF4-FFF2-40B4-BE49-F238E27FC236}">
                    <a16:creationId xmlns:a16="http://schemas.microsoft.com/office/drawing/2014/main" id="{BF7F87C6-E3E2-2E4D-81A5-467917C28849}"/>
                  </a:ext>
                </a:extLst>
              </p:cNvPr>
              <p:cNvSpPr>
                <a:spLocks noChangeShapeType="1"/>
              </p:cNvSpPr>
              <p:nvPr/>
            </p:nvSpPr>
            <p:spPr bwMode="auto">
              <a:xfrm flipV="1">
                <a:off x="1876" y="2351"/>
                <a:ext cx="28" cy="2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09" name="Line 189">
                <a:extLst>
                  <a:ext uri="{FF2B5EF4-FFF2-40B4-BE49-F238E27FC236}">
                    <a16:creationId xmlns:a16="http://schemas.microsoft.com/office/drawing/2014/main" id="{EE451572-3D37-D140-A78A-7672024CDAE4}"/>
                  </a:ext>
                </a:extLst>
              </p:cNvPr>
              <p:cNvSpPr>
                <a:spLocks noChangeShapeType="1"/>
              </p:cNvSpPr>
              <p:nvPr/>
            </p:nvSpPr>
            <p:spPr bwMode="auto">
              <a:xfrm flipV="1">
                <a:off x="1904" y="2210"/>
                <a:ext cx="39" cy="1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0" name="Line 190">
                <a:extLst>
                  <a:ext uri="{FF2B5EF4-FFF2-40B4-BE49-F238E27FC236}">
                    <a16:creationId xmlns:a16="http://schemas.microsoft.com/office/drawing/2014/main" id="{E8864D39-CFB0-3244-83A0-4B2D98CA7BD5}"/>
                  </a:ext>
                </a:extLst>
              </p:cNvPr>
              <p:cNvSpPr>
                <a:spLocks noChangeShapeType="1"/>
              </p:cNvSpPr>
              <p:nvPr/>
            </p:nvSpPr>
            <p:spPr bwMode="auto">
              <a:xfrm flipV="1">
                <a:off x="1943" y="2086"/>
                <a:ext cx="38" cy="12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1" name="Line 191">
                <a:extLst>
                  <a:ext uri="{FF2B5EF4-FFF2-40B4-BE49-F238E27FC236}">
                    <a16:creationId xmlns:a16="http://schemas.microsoft.com/office/drawing/2014/main" id="{6B14EE6C-4073-0340-ADC4-9DB04D1E74BD}"/>
                  </a:ext>
                </a:extLst>
              </p:cNvPr>
              <p:cNvSpPr>
                <a:spLocks noChangeShapeType="1"/>
              </p:cNvSpPr>
              <p:nvPr/>
            </p:nvSpPr>
            <p:spPr bwMode="auto">
              <a:xfrm>
                <a:off x="1981" y="2086"/>
                <a:ext cx="37" cy="4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2" name="Line 192">
                <a:extLst>
                  <a:ext uri="{FF2B5EF4-FFF2-40B4-BE49-F238E27FC236}">
                    <a16:creationId xmlns:a16="http://schemas.microsoft.com/office/drawing/2014/main" id="{3E7FE79D-E923-4A48-A325-16E136655C09}"/>
                  </a:ext>
                </a:extLst>
              </p:cNvPr>
              <p:cNvSpPr>
                <a:spLocks noChangeShapeType="1"/>
              </p:cNvSpPr>
              <p:nvPr/>
            </p:nvSpPr>
            <p:spPr bwMode="auto">
              <a:xfrm>
                <a:off x="2018" y="2126"/>
                <a:ext cx="39" cy="1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3" name="Line 193">
                <a:extLst>
                  <a:ext uri="{FF2B5EF4-FFF2-40B4-BE49-F238E27FC236}">
                    <a16:creationId xmlns:a16="http://schemas.microsoft.com/office/drawing/2014/main" id="{A911F8AC-594A-E24A-8D86-1AADB01BCE77}"/>
                  </a:ext>
                </a:extLst>
              </p:cNvPr>
              <p:cNvSpPr>
                <a:spLocks noChangeShapeType="1"/>
              </p:cNvSpPr>
              <p:nvPr/>
            </p:nvSpPr>
            <p:spPr bwMode="auto">
              <a:xfrm>
                <a:off x="2057" y="2267"/>
                <a:ext cx="38" cy="12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4" name="Line 194">
                <a:extLst>
                  <a:ext uri="{FF2B5EF4-FFF2-40B4-BE49-F238E27FC236}">
                    <a16:creationId xmlns:a16="http://schemas.microsoft.com/office/drawing/2014/main" id="{859F786A-E7DD-584E-8ED7-95CC580D62B6}"/>
                  </a:ext>
                </a:extLst>
              </p:cNvPr>
              <p:cNvSpPr>
                <a:spLocks noChangeShapeType="1"/>
              </p:cNvSpPr>
              <p:nvPr/>
            </p:nvSpPr>
            <p:spPr bwMode="auto">
              <a:xfrm>
                <a:off x="2095" y="2391"/>
                <a:ext cx="39" cy="6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5" name="Line 195">
                <a:extLst>
                  <a:ext uri="{FF2B5EF4-FFF2-40B4-BE49-F238E27FC236}">
                    <a16:creationId xmlns:a16="http://schemas.microsoft.com/office/drawing/2014/main" id="{1B5E9349-58F2-F94D-96F6-FDD364A609CA}"/>
                  </a:ext>
                </a:extLst>
              </p:cNvPr>
              <p:cNvSpPr>
                <a:spLocks noChangeShapeType="1"/>
              </p:cNvSpPr>
              <p:nvPr/>
            </p:nvSpPr>
            <p:spPr bwMode="auto">
              <a:xfrm>
                <a:off x="2134" y="2453"/>
                <a:ext cx="37" cy="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6" name="Line 196">
                <a:extLst>
                  <a:ext uri="{FF2B5EF4-FFF2-40B4-BE49-F238E27FC236}">
                    <a16:creationId xmlns:a16="http://schemas.microsoft.com/office/drawing/2014/main" id="{3E607ACF-8D2C-2E43-B9C2-9E3802D068EC}"/>
                  </a:ext>
                </a:extLst>
              </p:cNvPr>
              <p:cNvSpPr>
                <a:spLocks noChangeShapeType="1"/>
              </p:cNvSpPr>
              <p:nvPr/>
            </p:nvSpPr>
            <p:spPr bwMode="auto">
              <a:xfrm flipV="1">
                <a:off x="2171" y="2346"/>
                <a:ext cx="38" cy="10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7" name="Line 197">
                <a:extLst>
                  <a:ext uri="{FF2B5EF4-FFF2-40B4-BE49-F238E27FC236}">
                    <a16:creationId xmlns:a16="http://schemas.microsoft.com/office/drawing/2014/main" id="{B3083735-DBFF-BD4A-9D24-EF63FF5DC856}"/>
                  </a:ext>
                </a:extLst>
              </p:cNvPr>
              <p:cNvSpPr>
                <a:spLocks noChangeShapeType="1"/>
              </p:cNvSpPr>
              <p:nvPr/>
            </p:nvSpPr>
            <p:spPr bwMode="auto">
              <a:xfrm flipV="1">
                <a:off x="2209" y="2176"/>
                <a:ext cx="39" cy="17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8" name="Line 198">
                <a:extLst>
                  <a:ext uri="{FF2B5EF4-FFF2-40B4-BE49-F238E27FC236}">
                    <a16:creationId xmlns:a16="http://schemas.microsoft.com/office/drawing/2014/main" id="{35490759-D1CD-3A4C-A292-5EE760FE00FE}"/>
                  </a:ext>
                </a:extLst>
              </p:cNvPr>
              <p:cNvSpPr>
                <a:spLocks noChangeShapeType="1"/>
              </p:cNvSpPr>
              <p:nvPr/>
            </p:nvSpPr>
            <p:spPr bwMode="auto">
              <a:xfrm flipV="1">
                <a:off x="2248" y="2098"/>
                <a:ext cx="39" cy="7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19" name="Line 199">
                <a:extLst>
                  <a:ext uri="{FF2B5EF4-FFF2-40B4-BE49-F238E27FC236}">
                    <a16:creationId xmlns:a16="http://schemas.microsoft.com/office/drawing/2014/main" id="{0DB0E87A-2529-C84B-B28B-F70DDB4011D8}"/>
                  </a:ext>
                </a:extLst>
              </p:cNvPr>
              <p:cNvSpPr>
                <a:spLocks noChangeShapeType="1"/>
              </p:cNvSpPr>
              <p:nvPr/>
            </p:nvSpPr>
            <p:spPr bwMode="auto">
              <a:xfrm>
                <a:off x="2287" y="2098"/>
                <a:ext cx="37" cy="5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0" name="Line 200">
                <a:extLst>
                  <a:ext uri="{FF2B5EF4-FFF2-40B4-BE49-F238E27FC236}">
                    <a16:creationId xmlns:a16="http://schemas.microsoft.com/office/drawing/2014/main" id="{EB67C161-42D3-5942-B424-1C383A206687}"/>
                  </a:ext>
                </a:extLst>
              </p:cNvPr>
              <p:cNvSpPr>
                <a:spLocks noChangeShapeType="1"/>
              </p:cNvSpPr>
              <p:nvPr/>
            </p:nvSpPr>
            <p:spPr bwMode="auto">
              <a:xfrm>
                <a:off x="2324" y="2150"/>
                <a:ext cx="38" cy="3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1" name="Line 201">
                <a:extLst>
                  <a:ext uri="{FF2B5EF4-FFF2-40B4-BE49-F238E27FC236}">
                    <a16:creationId xmlns:a16="http://schemas.microsoft.com/office/drawing/2014/main" id="{48D478DD-2EA0-6D45-B636-167053D34979}"/>
                  </a:ext>
                </a:extLst>
              </p:cNvPr>
              <p:cNvSpPr>
                <a:spLocks noChangeShapeType="1"/>
              </p:cNvSpPr>
              <p:nvPr/>
            </p:nvSpPr>
            <p:spPr bwMode="auto">
              <a:xfrm flipV="1">
                <a:off x="2362" y="2109"/>
                <a:ext cx="39" cy="7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2" name="Line 202">
                <a:extLst>
                  <a:ext uri="{FF2B5EF4-FFF2-40B4-BE49-F238E27FC236}">
                    <a16:creationId xmlns:a16="http://schemas.microsoft.com/office/drawing/2014/main" id="{B986B92C-D8DC-3645-B6D5-2ECCAC67BEFE}"/>
                  </a:ext>
                </a:extLst>
              </p:cNvPr>
              <p:cNvSpPr>
                <a:spLocks noChangeShapeType="1"/>
              </p:cNvSpPr>
              <p:nvPr/>
            </p:nvSpPr>
            <p:spPr bwMode="auto">
              <a:xfrm flipV="1">
                <a:off x="2401" y="2042"/>
                <a:ext cx="38" cy="6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3" name="Line 203">
                <a:extLst>
                  <a:ext uri="{FF2B5EF4-FFF2-40B4-BE49-F238E27FC236}">
                    <a16:creationId xmlns:a16="http://schemas.microsoft.com/office/drawing/2014/main" id="{895277FE-A0A3-0B4A-90A0-55B41DEA15ED}"/>
                  </a:ext>
                </a:extLst>
              </p:cNvPr>
              <p:cNvSpPr>
                <a:spLocks noChangeShapeType="1"/>
              </p:cNvSpPr>
              <p:nvPr/>
            </p:nvSpPr>
            <p:spPr bwMode="auto">
              <a:xfrm>
                <a:off x="2439" y="2042"/>
                <a:ext cx="30" cy="12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4" name="Line 204">
                <a:extLst>
                  <a:ext uri="{FF2B5EF4-FFF2-40B4-BE49-F238E27FC236}">
                    <a16:creationId xmlns:a16="http://schemas.microsoft.com/office/drawing/2014/main" id="{E1DB0D17-B5CB-EF4D-BB39-261E47EBA3BC}"/>
                  </a:ext>
                </a:extLst>
              </p:cNvPr>
              <p:cNvSpPr>
                <a:spLocks noChangeShapeType="1"/>
              </p:cNvSpPr>
              <p:nvPr/>
            </p:nvSpPr>
            <p:spPr bwMode="auto">
              <a:xfrm>
                <a:off x="2469" y="2166"/>
                <a:ext cx="39" cy="26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5" name="Line 205">
                <a:extLst>
                  <a:ext uri="{FF2B5EF4-FFF2-40B4-BE49-F238E27FC236}">
                    <a16:creationId xmlns:a16="http://schemas.microsoft.com/office/drawing/2014/main" id="{1BAB3814-B51C-7245-BBF5-3439E8812E0F}"/>
                  </a:ext>
                </a:extLst>
              </p:cNvPr>
              <p:cNvSpPr>
                <a:spLocks noChangeShapeType="1"/>
              </p:cNvSpPr>
              <p:nvPr/>
            </p:nvSpPr>
            <p:spPr bwMode="auto">
              <a:xfrm>
                <a:off x="2508" y="2430"/>
                <a:ext cx="37" cy="16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6" name="Line 206">
                <a:extLst>
                  <a:ext uri="{FF2B5EF4-FFF2-40B4-BE49-F238E27FC236}">
                    <a16:creationId xmlns:a16="http://schemas.microsoft.com/office/drawing/2014/main" id="{4CE35B9F-8668-AB4E-950E-1B2A93445D45}"/>
                  </a:ext>
                </a:extLst>
              </p:cNvPr>
              <p:cNvSpPr>
                <a:spLocks noChangeShapeType="1"/>
              </p:cNvSpPr>
              <p:nvPr/>
            </p:nvSpPr>
            <p:spPr bwMode="auto">
              <a:xfrm flipV="1">
                <a:off x="2545" y="2510"/>
                <a:ext cx="38" cy="8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7" name="Line 207">
                <a:extLst>
                  <a:ext uri="{FF2B5EF4-FFF2-40B4-BE49-F238E27FC236}">
                    <a16:creationId xmlns:a16="http://schemas.microsoft.com/office/drawing/2014/main" id="{BB01006D-758E-1D4D-9911-1410F0CEE464}"/>
                  </a:ext>
                </a:extLst>
              </p:cNvPr>
              <p:cNvSpPr>
                <a:spLocks noChangeShapeType="1"/>
              </p:cNvSpPr>
              <p:nvPr/>
            </p:nvSpPr>
            <p:spPr bwMode="auto">
              <a:xfrm flipV="1">
                <a:off x="2583" y="2351"/>
                <a:ext cx="39" cy="15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8" name="Line 208">
                <a:extLst>
                  <a:ext uri="{FF2B5EF4-FFF2-40B4-BE49-F238E27FC236}">
                    <a16:creationId xmlns:a16="http://schemas.microsoft.com/office/drawing/2014/main" id="{A4451828-EE80-3B4E-8591-E41576056973}"/>
                  </a:ext>
                </a:extLst>
              </p:cNvPr>
              <p:cNvSpPr>
                <a:spLocks noChangeShapeType="1"/>
              </p:cNvSpPr>
              <p:nvPr/>
            </p:nvSpPr>
            <p:spPr bwMode="auto">
              <a:xfrm flipV="1">
                <a:off x="2622" y="2294"/>
                <a:ext cx="39" cy="5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29" name="Line 209">
                <a:extLst>
                  <a:ext uri="{FF2B5EF4-FFF2-40B4-BE49-F238E27FC236}">
                    <a16:creationId xmlns:a16="http://schemas.microsoft.com/office/drawing/2014/main" id="{F9A4B01A-091B-344D-B57A-6D96E83F897F}"/>
                  </a:ext>
                </a:extLst>
              </p:cNvPr>
              <p:cNvSpPr>
                <a:spLocks noChangeShapeType="1"/>
              </p:cNvSpPr>
              <p:nvPr/>
            </p:nvSpPr>
            <p:spPr bwMode="auto">
              <a:xfrm>
                <a:off x="2661" y="2294"/>
                <a:ext cx="36" cy="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0" name="Line 210">
                <a:extLst>
                  <a:ext uri="{FF2B5EF4-FFF2-40B4-BE49-F238E27FC236}">
                    <a16:creationId xmlns:a16="http://schemas.microsoft.com/office/drawing/2014/main" id="{FCACCEE0-B189-3A42-B9D4-7B18A5FCD92B}"/>
                  </a:ext>
                </a:extLst>
              </p:cNvPr>
              <p:cNvSpPr>
                <a:spLocks noChangeShapeType="1"/>
              </p:cNvSpPr>
              <p:nvPr/>
            </p:nvSpPr>
            <p:spPr bwMode="auto">
              <a:xfrm flipV="1">
                <a:off x="2697" y="2181"/>
                <a:ext cx="39" cy="12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1" name="Line 211">
                <a:extLst>
                  <a:ext uri="{FF2B5EF4-FFF2-40B4-BE49-F238E27FC236}">
                    <a16:creationId xmlns:a16="http://schemas.microsoft.com/office/drawing/2014/main" id="{73D04437-8049-8446-8A60-5D365D07AB78}"/>
                  </a:ext>
                </a:extLst>
              </p:cNvPr>
              <p:cNvSpPr>
                <a:spLocks noChangeShapeType="1"/>
              </p:cNvSpPr>
              <p:nvPr/>
            </p:nvSpPr>
            <p:spPr bwMode="auto">
              <a:xfrm flipV="1">
                <a:off x="2736" y="1962"/>
                <a:ext cx="37" cy="21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2" name="Line 212">
                <a:extLst>
                  <a:ext uri="{FF2B5EF4-FFF2-40B4-BE49-F238E27FC236}">
                    <a16:creationId xmlns:a16="http://schemas.microsoft.com/office/drawing/2014/main" id="{82F57F3F-D757-4348-9C4F-7D92C115B71D}"/>
                  </a:ext>
                </a:extLst>
              </p:cNvPr>
              <p:cNvSpPr>
                <a:spLocks noChangeShapeType="1"/>
              </p:cNvSpPr>
              <p:nvPr/>
            </p:nvSpPr>
            <p:spPr bwMode="auto">
              <a:xfrm flipV="1">
                <a:off x="2773" y="1896"/>
                <a:ext cx="39" cy="6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3" name="Line 213">
                <a:extLst>
                  <a:ext uri="{FF2B5EF4-FFF2-40B4-BE49-F238E27FC236}">
                    <a16:creationId xmlns:a16="http://schemas.microsoft.com/office/drawing/2014/main" id="{AF85D730-5238-AD43-BA97-3AC826FA2B74}"/>
                  </a:ext>
                </a:extLst>
              </p:cNvPr>
              <p:cNvSpPr>
                <a:spLocks noChangeShapeType="1"/>
              </p:cNvSpPr>
              <p:nvPr/>
            </p:nvSpPr>
            <p:spPr bwMode="auto">
              <a:xfrm>
                <a:off x="2812" y="1896"/>
                <a:ext cx="38" cy="21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4" name="Line 214">
                <a:extLst>
                  <a:ext uri="{FF2B5EF4-FFF2-40B4-BE49-F238E27FC236}">
                    <a16:creationId xmlns:a16="http://schemas.microsoft.com/office/drawing/2014/main" id="{4D5FC092-1588-6C47-A2BA-D49BE4985CE2}"/>
                  </a:ext>
                </a:extLst>
              </p:cNvPr>
              <p:cNvSpPr>
                <a:spLocks noChangeShapeType="1"/>
              </p:cNvSpPr>
              <p:nvPr/>
            </p:nvSpPr>
            <p:spPr bwMode="auto">
              <a:xfrm>
                <a:off x="2850" y="2109"/>
                <a:ext cx="37" cy="27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5" name="Line 215">
                <a:extLst>
                  <a:ext uri="{FF2B5EF4-FFF2-40B4-BE49-F238E27FC236}">
                    <a16:creationId xmlns:a16="http://schemas.microsoft.com/office/drawing/2014/main" id="{35FE0D8F-6D4E-A445-B645-0A51FA29DF7F}"/>
                  </a:ext>
                </a:extLst>
              </p:cNvPr>
              <p:cNvSpPr>
                <a:spLocks noChangeShapeType="1"/>
              </p:cNvSpPr>
              <p:nvPr/>
            </p:nvSpPr>
            <p:spPr bwMode="auto">
              <a:xfrm>
                <a:off x="2887" y="2379"/>
                <a:ext cx="39" cy="7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6" name="Line 216">
                <a:extLst>
                  <a:ext uri="{FF2B5EF4-FFF2-40B4-BE49-F238E27FC236}">
                    <a16:creationId xmlns:a16="http://schemas.microsoft.com/office/drawing/2014/main" id="{CB11A7F8-7DA2-2740-B20E-AF2B3B5C1F98}"/>
                  </a:ext>
                </a:extLst>
              </p:cNvPr>
              <p:cNvSpPr>
                <a:spLocks noChangeShapeType="1"/>
              </p:cNvSpPr>
              <p:nvPr/>
            </p:nvSpPr>
            <p:spPr bwMode="auto">
              <a:xfrm flipV="1">
                <a:off x="2926" y="2391"/>
                <a:ext cx="38" cy="6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7" name="Line 217">
                <a:extLst>
                  <a:ext uri="{FF2B5EF4-FFF2-40B4-BE49-F238E27FC236}">
                    <a16:creationId xmlns:a16="http://schemas.microsoft.com/office/drawing/2014/main" id="{CA003B79-FC30-4640-BF5F-516BCBFF831E}"/>
                  </a:ext>
                </a:extLst>
              </p:cNvPr>
              <p:cNvSpPr>
                <a:spLocks noChangeShapeType="1"/>
              </p:cNvSpPr>
              <p:nvPr/>
            </p:nvSpPr>
            <p:spPr bwMode="auto">
              <a:xfrm>
                <a:off x="2964" y="2391"/>
                <a:ext cx="37" cy="1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8" name="Line 218">
                <a:extLst>
                  <a:ext uri="{FF2B5EF4-FFF2-40B4-BE49-F238E27FC236}">
                    <a16:creationId xmlns:a16="http://schemas.microsoft.com/office/drawing/2014/main" id="{E70AC37A-F815-634C-85E4-232D254A8E8D}"/>
                  </a:ext>
                </a:extLst>
              </p:cNvPr>
              <p:cNvSpPr>
                <a:spLocks noChangeShapeType="1"/>
              </p:cNvSpPr>
              <p:nvPr/>
            </p:nvSpPr>
            <p:spPr bwMode="auto">
              <a:xfrm>
                <a:off x="3001" y="2406"/>
                <a:ext cx="39" cy="6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39" name="Line 219">
                <a:extLst>
                  <a:ext uri="{FF2B5EF4-FFF2-40B4-BE49-F238E27FC236}">
                    <a16:creationId xmlns:a16="http://schemas.microsoft.com/office/drawing/2014/main" id="{80E7148D-F099-7147-A70D-F49AC34366EC}"/>
                  </a:ext>
                </a:extLst>
              </p:cNvPr>
              <p:cNvSpPr>
                <a:spLocks noChangeShapeType="1"/>
              </p:cNvSpPr>
              <p:nvPr/>
            </p:nvSpPr>
            <p:spPr bwMode="auto">
              <a:xfrm flipV="1">
                <a:off x="3040" y="2368"/>
                <a:ext cx="30" cy="10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0" name="Line 220">
                <a:extLst>
                  <a:ext uri="{FF2B5EF4-FFF2-40B4-BE49-F238E27FC236}">
                    <a16:creationId xmlns:a16="http://schemas.microsoft.com/office/drawing/2014/main" id="{1FAE4A52-AF36-444F-ABF8-16ABCAE22026}"/>
                  </a:ext>
                </a:extLst>
              </p:cNvPr>
              <p:cNvSpPr>
                <a:spLocks noChangeShapeType="1"/>
              </p:cNvSpPr>
              <p:nvPr/>
            </p:nvSpPr>
            <p:spPr bwMode="auto">
              <a:xfrm flipV="1">
                <a:off x="3070" y="2093"/>
                <a:ext cx="38" cy="27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1" name="Line 221">
                <a:extLst>
                  <a:ext uri="{FF2B5EF4-FFF2-40B4-BE49-F238E27FC236}">
                    <a16:creationId xmlns:a16="http://schemas.microsoft.com/office/drawing/2014/main" id="{08F57DC5-1237-1549-BD85-FE0304A00C91}"/>
                  </a:ext>
                </a:extLst>
              </p:cNvPr>
              <p:cNvSpPr>
                <a:spLocks noChangeShapeType="1"/>
              </p:cNvSpPr>
              <p:nvPr/>
            </p:nvSpPr>
            <p:spPr bwMode="auto">
              <a:xfrm flipV="1">
                <a:off x="3108" y="1933"/>
                <a:ext cx="39" cy="16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2" name="Line 222">
                <a:extLst>
                  <a:ext uri="{FF2B5EF4-FFF2-40B4-BE49-F238E27FC236}">
                    <a16:creationId xmlns:a16="http://schemas.microsoft.com/office/drawing/2014/main" id="{17E80A7E-C7B8-DD46-94EF-599F7C67322E}"/>
                  </a:ext>
                </a:extLst>
              </p:cNvPr>
              <p:cNvSpPr>
                <a:spLocks noChangeShapeType="1"/>
              </p:cNvSpPr>
              <p:nvPr/>
            </p:nvSpPr>
            <p:spPr bwMode="auto">
              <a:xfrm>
                <a:off x="3147" y="1933"/>
                <a:ext cx="38" cy="10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3" name="Line 223">
                <a:extLst>
                  <a:ext uri="{FF2B5EF4-FFF2-40B4-BE49-F238E27FC236}">
                    <a16:creationId xmlns:a16="http://schemas.microsoft.com/office/drawing/2014/main" id="{98108AAA-CC4B-F342-8374-E6366FD05ABB}"/>
                  </a:ext>
                </a:extLst>
              </p:cNvPr>
              <p:cNvSpPr>
                <a:spLocks noChangeShapeType="1"/>
              </p:cNvSpPr>
              <p:nvPr/>
            </p:nvSpPr>
            <p:spPr bwMode="auto">
              <a:xfrm>
                <a:off x="3185" y="2042"/>
                <a:ext cx="37" cy="21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4" name="Line 224">
                <a:extLst>
                  <a:ext uri="{FF2B5EF4-FFF2-40B4-BE49-F238E27FC236}">
                    <a16:creationId xmlns:a16="http://schemas.microsoft.com/office/drawing/2014/main" id="{533DF57D-EA4D-6541-B1D7-5D136A490B2D}"/>
                  </a:ext>
                </a:extLst>
              </p:cNvPr>
              <p:cNvSpPr>
                <a:spLocks noChangeShapeType="1"/>
              </p:cNvSpPr>
              <p:nvPr/>
            </p:nvSpPr>
            <p:spPr bwMode="auto">
              <a:xfrm>
                <a:off x="3222" y="2255"/>
                <a:ext cx="39" cy="7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5" name="Line 225">
                <a:extLst>
                  <a:ext uri="{FF2B5EF4-FFF2-40B4-BE49-F238E27FC236}">
                    <a16:creationId xmlns:a16="http://schemas.microsoft.com/office/drawing/2014/main" id="{89EFCDBA-2ABD-8D49-997B-AB38B5490AC6}"/>
                  </a:ext>
                </a:extLst>
              </p:cNvPr>
              <p:cNvSpPr>
                <a:spLocks noChangeShapeType="1"/>
              </p:cNvSpPr>
              <p:nvPr/>
            </p:nvSpPr>
            <p:spPr bwMode="auto">
              <a:xfrm flipV="1">
                <a:off x="3261" y="2289"/>
                <a:ext cx="39" cy="4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6" name="Line 226">
                <a:extLst>
                  <a:ext uri="{FF2B5EF4-FFF2-40B4-BE49-F238E27FC236}">
                    <a16:creationId xmlns:a16="http://schemas.microsoft.com/office/drawing/2014/main" id="{7D64A93A-A74F-F641-A6FB-78809DC5507B}"/>
                  </a:ext>
                </a:extLst>
              </p:cNvPr>
              <p:cNvSpPr>
                <a:spLocks noChangeShapeType="1"/>
              </p:cNvSpPr>
              <p:nvPr/>
            </p:nvSpPr>
            <p:spPr bwMode="auto">
              <a:xfrm flipV="1">
                <a:off x="3300" y="2274"/>
                <a:ext cx="38" cy="1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7" name="Line 227">
                <a:extLst>
                  <a:ext uri="{FF2B5EF4-FFF2-40B4-BE49-F238E27FC236}">
                    <a16:creationId xmlns:a16="http://schemas.microsoft.com/office/drawing/2014/main" id="{4BAC96FB-13AE-E44F-8948-6B7C7769E71E}"/>
                  </a:ext>
                </a:extLst>
              </p:cNvPr>
              <p:cNvSpPr>
                <a:spLocks noChangeShapeType="1"/>
              </p:cNvSpPr>
              <p:nvPr/>
            </p:nvSpPr>
            <p:spPr bwMode="auto">
              <a:xfrm>
                <a:off x="3338" y="2274"/>
                <a:ext cx="37" cy="7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8" name="Line 228">
                <a:extLst>
                  <a:ext uri="{FF2B5EF4-FFF2-40B4-BE49-F238E27FC236}">
                    <a16:creationId xmlns:a16="http://schemas.microsoft.com/office/drawing/2014/main" id="{F0B3AB92-C932-0D46-A2A8-21EB17DE9945}"/>
                  </a:ext>
                </a:extLst>
              </p:cNvPr>
              <p:cNvSpPr>
                <a:spLocks noChangeShapeType="1"/>
              </p:cNvSpPr>
              <p:nvPr/>
            </p:nvSpPr>
            <p:spPr bwMode="auto">
              <a:xfrm>
                <a:off x="3375" y="2346"/>
                <a:ext cx="39" cy="7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49" name="Line 229">
                <a:extLst>
                  <a:ext uri="{FF2B5EF4-FFF2-40B4-BE49-F238E27FC236}">
                    <a16:creationId xmlns:a16="http://schemas.microsoft.com/office/drawing/2014/main" id="{956B6BBC-DA68-A441-A28D-DE5DADAFA767}"/>
                  </a:ext>
                </a:extLst>
              </p:cNvPr>
              <p:cNvSpPr>
                <a:spLocks noChangeShapeType="1"/>
              </p:cNvSpPr>
              <p:nvPr/>
            </p:nvSpPr>
            <p:spPr bwMode="auto">
              <a:xfrm flipV="1">
                <a:off x="3414" y="2403"/>
                <a:ext cx="38" cy="2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0" name="Line 230">
                <a:extLst>
                  <a:ext uri="{FF2B5EF4-FFF2-40B4-BE49-F238E27FC236}">
                    <a16:creationId xmlns:a16="http://schemas.microsoft.com/office/drawing/2014/main" id="{CD9ED2E8-E0AF-7644-AC36-864D39729DA7}"/>
                  </a:ext>
                </a:extLst>
              </p:cNvPr>
              <p:cNvSpPr>
                <a:spLocks noChangeShapeType="1"/>
              </p:cNvSpPr>
              <p:nvPr/>
            </p:nvSpPr>
            <p:spPr bwMode="auto">
              <a:xfrm flipV="1">
                <a:off x="3452" y="2301"/>
                <a:ext cx="39" cy="10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1" name="Line 231">
                <a:extLst>
                  <a:ext uri="{FF2B5EF4-FFF2-40B4-BE49-F238E27FC236}">
                    <a16:creationId xmlns:a16="http://schemas.microsoft.com/office/drawing/2014/main" id="{9148199B-3DDE-694E-81E0-B4D242B1274D}"/>
                  </a:ext>
                </a:extLst>
              </p:cNvPr>
              <p:cNvSpPr>
                <a:spLocks noChangeShapeType="1"/>
              </p:cNvSpPr>
              <p:nvPr/>
            </p:nvSpPr>
            <p:spPr bwMode="auto">
              <a:xfrm flipV="1">
                <a:off x="3491" y="2210"/>
                <a:ext cx="37" cy="9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2" name="Line 232">
                <a:extLst>
                  <a:ext uri="{FF2B5EF4-FFF2-40B4-BE49-F238E27FC236}">
                    <a16:creationId xmlns:a16="http://schemas.microsoft.com/office/drawing/2014/main" id="{17F02214-93BB-7844-9BB4-F4233D99F4D5}"/>
                  </a:ext>
                </a:extLst>
              </p:cNvPr>
              <p:cNvSpPr>
                <a:spLocks noChangeShapeType="1"/>
              </p:cNvSpPr>
              <p:nvPr/>
            </p:nvSpPr>
            <p:spPr bwMode="auto">
              <a:xfrm flipV="1">
                <a:off x="3528" y="2181"/>
                <a:ext cx="38" cy="2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3" name="Line 233">
                <a:extLst>
                  <a:ext uri="{FF2B5EF4-FFF2-40B4-BE49-F238E27FC236}">
                    <a16:creationId xmlns:a16="http://schemas.microsoft.com/office/drawing/2014/main" id="{C2640BDF-4F70-DC43-820A-E32E9C51A137}"/>
                  </a:ext>
                </a:extLst>
              </p:cNvPr>
              <p:cNvSpPr>
                <a:spLocks noChangeShapeType="1"/>
              </p:cNvSpPr>
              <p:nvPr/>
            </p:nvSpPr>
            <p:spPr bwMode="auto">
              <a:xfrm>
                <a:off x="3566" y="2181"/>
                <a:ext cx="39" cy="1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4" name="Line 234">
                <a:extLst>
                  <a:ext uri="{FF2B5EF4-FFF2-40B4-BE49-F238E27FC236}">
                    <a16:creationId xmlns:a16="http://schemas.microsoft.com/office/drawing/2014/main" id="{A70A9A27-00C1-B94B-B484-7124D757FF48}"/>
                  </a:ext>
                </a:extLst>
              </p:cNvPr>
              <p:cNvSpPr>
                <a:spLocks noChangeShapeType="1"/>
              </p:cNvSpPr>
              <p:nvPr/>
            </p:nvSpPr>
            <p:spPr bwMode="auto">
              <a:xfrm>
                <a:off x="3605" y="2193"/>
                <a:ext cx="38" cy="4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5" name="Line 235">
                <a:extLst>
                  <a:ext uri="{FF2B5EF4-FFF2-40B4-BE49-F238E27FC236}">
                    <a16:creationId xmlns:a16="http://schemas.microsoft.com/office/drawing/2014/main" id="{33D7B049-001E-3A4C-AC02-73657E9808AC}"/>
                  </a:ext>
                </a:extLst>
              </p:cNvPr>
              <p:cNvSpPr>
                <a:spLocks noChangeShapeType="1"/>
              </p:cNvSpPr>
              <p:nvPr/>
            </p:nvSpPr>
            <p:spPr bwMode="auto">
              <a:xfrm>
                <a:off x="3643" y="2239"/>
                <a:ext cx="29" cy="5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6" name="Line 236">
                <a:extLst>
                  <a:ext uri="{FF2B5EF4-FFF2-40B4-BE49-F238E27FC236}">
                    <a16:creationId xmlns:a16="http://schemas.microsoft.com/office/drawing/2014/main" id="{429CA4F6-0E42-8B4C-8EEC-A15CCE6BB3F7}"/>
                  </a:ext>
                </a:extLst>
              </p:cNvPr>
              <p:cNvSpPr>
                <a:spLocks noChangeShapeType="1"/>
              </p:cNvSpPr>
              <p:nvPr/>
            </p:nvSpPr>
            <p:spPr bwMode="auto">
              <a:xfrm flipV="1">
                <a:off x="3672" y="2274"/>
                <a:ext cx="38" cy="2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7" name="Line 237">
                <a:extLst>
                  <a:ext uri="{FF2B5EF4-FFF2-40B4-BE49-F238E27FC236}">
                    <a16:creationId xmlns:a16="http://schemas.microsoft.com/office/drawing/2014/main" id="{7C2B4FEE-F782-A84F-8C3A-C1E72D1E6E15}"/>
                  </a:ext>
                </a:extLst>
              </p:cNvPr>
              <p:cNvSpPr>
                <a:spLocks noChangeShapeType="1"/>
              </p:cNvSpPr>
              <p:nvPr/>
            </p:nvSpPr>
            <p:spPr bwMode="auto">
              <a:xfrm flipV="1">
                <a:off x="3710" y="2155"/>
                <a:ext cx="37" cy="11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8" name="Line 238">
                <a:extLst>
                  <a:ext uri="{FF2B5EF4-FFF2-40B4-BE49-F238E27FC236}">
                    <a16:creationId xmlns:a16="http://schemas.microsoft.com/office/drawing/2014/main" id="{7FD7A2FD-2604-8E46-823D-E1F76D7B9F34}"/>
                  </a:ext>
                </a:extLst>
              </p:cNvPr>
              <p:cNvSpPr>
                <a:spLocks noChangeShapeType="1"/>
              </p:cNvSpPr>
              <p:nvPr/>
            </p:nvSpPr>
            <p:spPr bwMode="auto">
              <a:xfrm flipV="1">
                <a:off x="3747" y="2076"/>
                <a:ext cx="39" cy="7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59" name="Line 239">
                <a:extLst>
                  <a:ext uri="{FF2B5EF4-FFF2-40B4-BE49-F238E27FC236}">
                    <a16:creationId xmlns:a16="http://schemas.microsoft.com/office/drawing/2014/main" id="{BA4F7046-2D90-414A-9CF9-1BCE45AC820F}"/>
                  </a:ext>
                </a:extLst>
              </p:cNvPr>
              <p:cNvSpPr>
                <a:spLocks noChangeShapeType="1"/>
              </p:cNvSpPr>
              <p:nvPr/>
            </p:nvSpPr>
            <p:spPr bwMode="auto">
              <a:xfrm>
                <a:off x="3786" y="2076"/>
                <a:ext cx="38" cy="5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0" name="Line 240">
                <a:extLst>
                  <a:ext uri="{FF2B5EF4-FFF2-40B4-BE49-F238E27FC236}">
                    <a16:creationId xmlns:a16="http://schemas.microsoft.com/office/drawing/2014/main" id="{69DCC862-1412-4D4E-BD1E-8BC490BE8D4B}"/>
                  </a:ext>
                </a:extLst>
              </p:cNvPr>
              <p:cNvSpPr>
                <a:spLocks noChangeShapeType="1"/>
              </p:cNvSpPr>
              <p:nvPr/>
            </p:nvSpPr>
            <p:spPr bwMode="auto">
              <a:xfrm>
                <a:off x="3824" y="2131"/>
                <a:ext cx="39" cy="11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1" name="Line 241">
                <a:extLst>
                  <a:ext uri="{FF2B5EF4-FFF2-40B4-BE49-F238E27FC236}">
                    <a16:creationId xmlns:a16="http://schemas.microsoft.com/office/drawing/2014/main" id="{9F25A6CC-A345-EA4C-89ED-D142F56E6A31}"/>
                  </a:ext>
                </a:extLst>
              </p:cNvPr>
              <p:cNvSpPr>
                <a:spLocks noChangeShapeType="1"/>
              </p:cNvSpPr>
              <p:nvPr/>
            </p:nvSpPr>
            <p:spPr bwMode="auto">
              <a:xfrm>
                <a:off x="3863" y="2250"/>
                <a:ext cx="37" cy="5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2" name="Line 242">
                <a:extLst>
                  <a:ext uri="{FF2B5EF4-FFF2-40B4-BE49-F238E27FC236}">
                    <a16:creationId xmlns:a16="http://schemas.microsoft.com/office/drawing/2014/main" id="{B920C4D5-3F4F-7244-94C3-634A21478819}"/>
                  </a:ext>
                </a:extLst>
              </p:cNvPr>
              <p:cNvSpPr>
                <a:spLocks noChangeShapeType="1"/>
              </p:cNvSpPr>
              <p:nvPr/>
            </p:nvSpPr>
            <p:spPr bwMode="auto">
              <a:xfrm flipV="1">
                <a:off x="3900" y="2294"/>
                <a:ext cx="38" cy="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3" name="Line 243">
                <a:extLst>
                  <a:ext uri="{FF2B5EF4-FFF2-40B4-BE49-F238E27FC236}">
                    <a16:creationId xmlns:a16="http://schemas.microsoft.com/office/drawing/2014/main" id="{0C3854F3-EA93-3246-A896-C4115D6427B5}"/>
                  </a:ext>
                </a:extLst>
              </p:cNvPr>
              <p:cNvSpPr>
                <a:spLocks noChangeShapeType="1"/>
              </p:cNvSpPr>
              <p:nvPr/>
            </p:nvSpPr>
            <p:spPr bwMode="auto">
              <a:xfrm>
                <a:off x="3938" y="2294"/>
                <a:ext cx="39" cy="2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4" name="Line 244">
                <a:extLst>
                  <a:ext uri="{FF2B5EF4-FFF2-40B4-BE49-F238E27FC236}">
                    <a16:creationId xmlns:a16="http://schemas.microsoft.com/office/drawing/2014/main" id="{5CE33E5B-A108-0B41-A976-AA4274B3A380}"/>
                  </a:ext>
                </a:extLst>
              </p:cNvPr>
              <p:cNvSpPr>
                <a:spLocks noChangeShapeType="1"/>
              </p:cNvSpPr>
              <p:nvPr/>
            </p:nvSpPr>
            <p:spPr bwMode="auto">
              <a:xfrm>
                <a:off x="3977" y="2322"/>
                <a:ext cx="39" cy="7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5" name="Line 245">
                <a:extLst>
                  <a:ext uri="{FF2B5EF4-FFF2-40B4-BE49-F238E27FC236}">
                    <a16:creationId xmlns:a16="http://schemas.microsoft.com/office/drawing/2014/main" id="{60B0F35F-D0E7-CE4E-BA54-6B8F326D9659}"/>
                  </a:ext>
                </a:extLst>
              </p:cNvPr>
              <p:cNvSpPr>
                <a:spLocks noChangeShapeType="1"/>
              </p:cNvSpPr>
              <p:nvPr/>
            </p:nvSpPr>
            <p:spPr bwMode="auto">
              <a:xfrm>
                <a:off x="4016" y="2396"/>
                <a:ext cx="37" cy="5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6" name="Line 246">
                <a:extLst>
                  <a:ext uri="{FF2B5EF4-FFF2-40B4-BE49-F238E27FC236}">
                    <a16:creationId xmlns:a16="http://schemas.microsoft.com/office/drawing/2014/main" id="{DED50CCD-2A65-FF4E-A105-7EA16FD0E812}"/>
                  </a:ext>
                </a:extLst>
              </p:cNvPr>
              <p:cNvSpPr>
                <a:spLocks noChangeShapeType="1"/>
              </p:cNvSpPr>
              <p:nvPr/>
            </p:nvSpPr>
            <p:spPr bwMode="auto">
              <a:xfrm flipV="1">
                <a:off x="4053" y="2406"/>
                <a:ext cx="38" cy="4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7" name="Line 247">
                <a:extLst>
                  <a:ext uri="{FF2B5EF4-FFF2-40B4-BE49-F238E27FC236}">
                    <a16:creationId xmlns:a16="http://schemas.microsoft.com/office/drawing/2014/main" id="{4CC97464-239D-F04E-B127-62DC58EFEF53}"/>
                  </a:ext>
                </a:extLst>
              </p:cNvPr>
              <p:cNvSpPr>
                <a:spLocks noChangeShapeType="1"/>
              </p:cNvSpPr>
              <p:nvPr/>
            </p:nvSpPr>
            <p:spPr bwMode="auto">
              <a:xfrm flipV="1">
                <a:off x="4091" y="2317"/>
                <a:ext cx="39" cy="8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8" name="Line 248">
                <a:extLst>
                  <a:ext uri="{FF2B5EF4-FFF2-40B4-BE49-F238E27FC236}">
                    <a16:creationId xmlns:a16="http://schemas.microsoft.com/office/drawing/2014/main" id="{3603163E-2EDE-FF41-931F-5A03950EA7C7}"/>
                  </a:ext>
                </a:extLst>
              </p:cNvPr>
              <p:cNvSpPr>
                <a:spLocks noChangeShapeType="1"/>
              </p:cNvSpPr>
              <p:nvPr/>
            </p:nvSpPr>
            <p:spPr bwMode="auto">
              <a:xfrm flipV="1">
                <a:off x="4130" y="2233"/>
                <a:ext cx="38" cy="8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69" name="Line 249">
                <a:extLst>
                  <a:ext uri="{FF2B5EF4-FFF2-40B4-BE49-F238E27FC236}">
                    <a16:creationId xmlns:a16="http://schemas.microsoft.com/office/drawing/2014/main" id="{2025A0F6-B60D-9C42-A826-97D205E78F0D}"/>
                  </a:ext>
                </a:extLst>
              </p:cNvPr>
              <p:cNvSpPr>
                <a:spLocks noChangeShapeType="1"/>
              </p:cNvSpPr>
              <p:nvPr/>
            </p:nvSpPr>
            <p:spPr bwMode="auto">
              <a:xfrm flipV="1">
                <a:off x="4168" y="2198"/>
                <a:ext cx="37" cy="3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0" name="Line 250">
                <a:extLst>
                  <a:ext uri="{FF2B5EF4-FFF2-40B4-BE49-F238E27FC236}">
                    <a16:creationId xmlns:a16="http://schemas.microsoft.com/office/drawing/2014/main" id="{E554D241-3CEB-7C44-BE90-F556C55B2730}"/>
                  </a:ext>
                </a:extLst>
              </p:cNvPr>
              <p:cNvSpPr>
                <a:spLocks noChangeShapeType="1"/>
              </p:cNvSpPr>
              <p:nvPr/>
            </p:nvSpPr>
            <p:spPr bwMode="auto">
              <a:xfrm>
                <a:off x="4205" y="2198"/>
                <a:ext cx="39" cy="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1" name="Line 251">
                <a:extLst>
                  <a:ext uri="{FF2B5EF4-FFF2-40B4-BE49-F238E27FC236}">
                    <a16:creationId xmlns:a16="http://schemas.microsoft.com/office/drawing/2014/main" id="{31A9CECC-F172-104A-8224-ACDB45289AAE}"/>
                  </a:ext>
                </a:extLst>
              </p:cNvPr>
              <p:cNvSpPr>
                <a:spLocks noChangeShapeType="1"/>
              </p:cNvSpPr>
              <p:nvPr/>
            </p:nvSpPr>
            <p:spPr bwMode="auto">
              <a:xfrm>
                <a:off x="4244" y="2239"/>
                <a:ext cx="32" cy="7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2" name="Line 252">
                <a:extLst>
                  <a:ext uri="{FF2B5EF4-FFF2-40B4-BE49-F238E27FC236}">
                    <a16:creationId xmlns:a16="http://schemas.microsoft.com/office/drawing/2014/main" id="{C71A2C8C-23FC-484B-9A6F-CC767C54BBEC}"/>
                  </a:ext>
                </a:extLst>
              </p:cNvPr>
              <p:cNvSpPr>
                <a:spLocks noChangeShapeType="1"/>
              </p:cNvSpPr>
              <p:nvPr/>
            </p:nvSpPr>
            <p:spPr bwMode="auto">
              <a:xfrm flipV="1">
                <a:off x="4276" y="2301"/>
                <a:ext cx="36" cy="1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3" name="Line 253">
                <a:extLst>
                  <a:ext uri="{FF2B5EF4-FFF2-40B4-BE49-F238E27FC236}">
                    <a16:creationId xmlns:a16="http://schemas.microsoft.com/office/drawing/2014/main" id="{19909AAA-3F4A-5149-93E7-B201BEC2F889}"/>
                  </a:ext>
                </a:extLst>
              </p:cNvPr>
              <p:cNvSpPr>
                <a:spLocks noChangeShapeType="1"/>
              </p:cNvSpPr>
              <p:nvPr/>
            </p:nvSpPr>
            <p:spPr bwMode="auto">
              <a:xfrm flipV="1">
                <a:off x="4312" y="2098"/>
                <a:ext cx="39" cy="20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4" name="Line 254">
                <a:extLst>
                  <a:ext uri="{FF2B5EF4-FFF2-40B4-BE49-F238E27FC236}">
                    <a16:creationId xmlns:a16="http://schemas.microsoft.com/office/drawing/2014/main" id="{19255CD1-982D-9F45-91DB-E83A53044698}"/>
                  </a:ext>
                </a:extLst>
              </p:cNvPr>
              <p:cNvSpPr>
                <a:spLocks noChangeShapeType="1"/>
              </p:cNvSpPr>
              <p:nvPr/>
            </p:nvSpPr>
            <p:spPr bwMode="auto">
              <a:xfrm flipV="1">
                <a:off x="4351" y="1811"/>
                <a:ext cx="39" cy="28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5" name="Line 255">
                <a:extLst>
                  <a:ext uri="{FF2B5EF4-FFF2-40B4-BE49-F238E27FC236}">
                    <a16:creationId xmlns:a16="http://schemas.microsoft.com/office/drawing/2014/main" id="{3BA08402-526B-1043-8E38-6AA4E25D388E}"/>
                  </a:ext>
                </a:extLst>
              </p:cNvPr>
              <p:cNvSpPr>
                <a:spLocks noChangeShapeType="1"/>
              </p:cNvSpPr>
              <p:nvPr/>
            </p:nvSpPr>
            <p:spPr bwMode="auto">
              <a:xfrm flipV="1">
                <a:off x="4390" y="1737"/>
                <a:ext cx="36" cy="7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6" name="Line 256">
                <a:extLst>
                  <a:ext uri="{FF2B5EF4-FFF2-40B4-BE49-F238E27FC236}">
                    <a16:creationId xmlns:a16="http://schemas.microsoft.com/office/drawing/2014/main" id="{0A065D7E-2DDB-8944-A203-F53550D8910C}"/>
                  </a:ext>
                </a:extLst>
              </p:cNvPr>
              <p:cNvSpPr>
                <a:spLocks noChangeShapeType="1"/>
              </p:cNvSpPr>
              <p:nvPr/>
            </p:nvSpPr>
            <p:spPr bwMode="auto">
              <a:xfrm>
                <a:off x="4426" y="1737"/>
                <a:ext cx="39" cy="31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7" name="Line 257">
                <a:extLst>
                  <a:ext uri="{FF2B5EF4-FFF2-40B4-BE49-F238E27FC236}">
                    <a16:creationId xmlns:a16="http://schemas.microsoft.com/office/drawing/2014/main" id="{2BB7B6C1-44FA-3346-97BA-C398C663AEB3}"/>
                  </a:ext>
                </a:extLst>
              </p:cNvPr>
              <p:cNvSpPr>
                <a:spLocks noChangeShapeType="1"/>
              </p:cNvSpPr>
              <p:nvPr/>
            </p:nvSpPr>
            <p:spPr bwMode="auto">
              <a:xfrm>
                <a:off x="4465" y="2047"/>
                <a:ext cx="39" cy="45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8" name="Line 258">
                <a:extLst>
                  <a:ext uri="{FF2B5EF4-FFF2-40B4-BE49-F238E27FC236}">
                    <a16:creationId xmlns:a16="http://schemas.microsoft.com/office/drawing/2014/main" id="{CF40E526-3FC7-744B-A0E0-B47860CD9663}"/>
                  </a:ext>
                </a:extLst>
              </p:cNvPr>
              <p:cNvSpPr>
                <a:spLocks noChangeShapeType="1"/>
              </p:cNvSpPr>
              <p:nvPr/>
            </p:nvSpPr>
            <p:spPr bwMode="auto">
              <a:xfrm>
                <a:off x="4504" y="2503"/>
                <a:ext cx="38" cy="213"/>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79" name="Line 259">
                <a:extLst>
                  <a:ext uri="{FF2B5EF4-FFF2-40B4-BE49-F238E27FC236}">
                    <a16:creationId xmlns:a16="http://schemas.microsoft.com/office/drawing/2014/main" id="{39BAC60D-B27F-2846-8864-3A7F7EB271CF}"/>
                  </a:ext>
                </a:extLst>
              </p:cNvPr>
              <p:cNvSpPr>
                <a:spLocks noChangeShapeType="1"/>
              </p:cNvSpPr>
              <p:nvPr/>
            </p:nvSpPr>
            <p:spPr bwMode="auto">
              <a:xfrm flipV="1">
                <a:off x="4542" y="2611"/>
                <a:ext cx="37" cy="10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0" name="Line 260">
                <a:extLst>
                  <a:ext uri="{FF2B5EF4-FFF2-40B4-BE49-F238E27FC236}">
                    <a16:creationId xmlns:a16="http://schemas.microsoft.com/office/drawing/2014/main" id="{B41CBA50-23A4-6C42-97F8-7AE6D906AD85}"/>
                  </a:ext>
                </a:extLst>
              </p:cNvPr>
              <p:cNvSpPr>
                <a:spLocks noChangeShapeType="1"/>
              </p:cNvSpPr>
              <p:nvPr/>
            </p:nvSpPr>
            <p:spPr bwMode="auto">
              <a:xfrm flipV="1">
                <a:off x="4579" y="2510"/>
                <a:ext cx="39" cy="10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1" name="Line 261">
                <a:extLst>
                  <a:ext uri="{FF2B5EF4-FFF2-40B4-BE49-F238E27FC236}">
                    <a16:creationId xmlns:a16="http://schemas.microsoft.com/office/drawing/2014/main" id="{3F34BF80-C5A0-3A4D-B10B-4C024285FC81}"/>
                  </a:ext>
                </a:extLst>
              </p:cNvPr>
              <p:cNvSpPr>
                <a:spLocks noChangeShapeType="1"/>
              </p:cNvSpPr>
              <p:nvPr/>
            </p:nvSpPr>
            <p:spPr bwMode="auto">
              <a:xfrm>
                <a:off x="4618" y="2510"/>
                <a:ext cx="37" cy="10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2" name="Line 262">
                <a:extLst>
                  <a:ext uri="{FF2B5EF4-FFF2-40B4-BE49-F238E27FC236}">
                    <a16:creationId xmlns:a16="http://schemas.microsoft.com/office/drawing/2014/main" id="{A4564529-246F-2B40-B477-17649CAA5E1F}"/>
                  </a:ext>
                </a:extLst>
              </p:cNvPr>
              <p:cNvSpPr>
                <a:spLocks noChangeShapeType="1"/>
              </p:cNvSpPr>
              <p:nvPr/>
            </p:nvSpPr>
            <p:spPr bwMode="auto">
              <a:xfrm>
                <a:off x="4655" y="2616"/>
                <a:ext cx="38" cy="1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3" name="Line 263">
                <a:extLst>
                  <a:ext uri="{FF2B5EF4-FFF2-40B4-BE49-F238E27FC236}">
                    <a16:creationId xmlns:a16="http://schemas.microsoft.com/office/drawing/2014/main" id="{EF03AE92-00BF-B84A-8C4F-9F7A90A502D8}"/>
                  </a:ext>
                </a:extLst>
              </p:cNvPr>
              <p:cNvSpPr>
                <a:spLocks noChangeShapeType="1"/>
              </p:cNvSpPr>
              <p:nvPr/>
            </p:nvSpPr>
            <p:spPr bwMode="auto">
              <a:xfrm flipV="1">
                <a:off x="4693" y="2222"/>
                <a:ext cx="39" cy="40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4" name="Line 264">
                <a:extLst>
                  <a:ext uri="{FF2B5EF4-FFF2-40B4-BE49-F238E27FC236}">
                    <a16:creationId xmlns:a16="http://schemas.microsoft.com/office/drawing/2014/main" id="{2BC87F95-DA98-5A43-B974-35D4AC90A6E3}"/>
                  </a:ext>
                </a:extLst>
              </p:cNvPr>
              <p:cNvSpPr>
                <a:spLocks noChangeShapeType="1"/>
              </p:cNvSpPr>
              <p:nvPr/>
            </p:nvSpPr>
            <p:spPr bwMode="auto">
              <a:xfrm flipV="1">
                <a:off x="4732" y="1653"/>
                <a:ext cx="37" cy="56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5" name="Line 265">
                <a:extLst>
                  <a:ext uri="{FF2B5EF4-FFF2-40B4-BE49-F238E27FC236}">
                    <a16:creationId xmlns:a16="http://schemas.microsoft.com/office/drawing/2014/main" id="{F0B4B0AD-C185-BA47-955A-135E917716F0}"/>
                  </a:ext>
                </a:extLst>
              </p:cNvPr>
              <p:cNvSpPr>
                <a:spLocks noChangeShapeType="1"/>
              </p:cNvSpPr>
              <p:nvPr/>
            </p:nvSpPr>
            <p:spPr bwMode="auto">
              <a:xfrm flipV="1">
                <a:off x="4769" y="1524"/>
                <a:ext cx="38" cy="12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6" name="Line 266">
                <a:extLst>
                  <a:ext uri="{FF2B5EF4-FFF2-40B4-BE49-F238E27FC236}">
                    <a16:creationId xmlns:a16="http://schemas.microsoft.com/office/drawing/2014/main" id="{1A993AAB-A2D6-B44B-8EF1-79C354C17795}"/>
                  </a:ext>
                </a:extLst>
              </p:cNvPr>
              <p:cNvSpPr>
                <a:spLocks noChangeShapeType="1"/>
              </p:cNvSpPr>
              <p:nvPr/>
            </p:nvSpPr>
            <p:spPr bwMode="auto">
              <a:xfrm>
                <a:off x="4807" y="1524"/>
                <a:ext cx="30" cy="45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7" name="Line 267">
                <a:extLst>
                  <a:ext uri="{FF2B5EF4-FFF2-40B4-BE49-F238E27FC236}">
                    <a16:creationId xmlns:a16="http://schemas.microsoft.com/office/drawing/2014/main" id="{39CDFF2D-24EB-D44D-B71E-7BAAE753BB4F}"/>
                  </a:ext>
                </a:extLst>
              </p:cNvPr>
              <p:cNvSpPr>
                <a:spLocks noChangeShapeType="1"/>
              </p:cNvSpPr>
              <p:nvPr/>
            </p:nvSpPr>
            <p:spPr bwMode="auto">
              <a:xfrm>
                <a:off x="4837" y="1980"/>
                <a:ext cx="39" cy="507"/>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8" name="Line 268">
                <a:extLst>
                  <a:ext uri="{FF2B5EF4-FFF2-40B4-BE49-F238E27FC236}">
                    <a16:creationId xmlns:a16="http://schemas.microsoft.com/office/drawing/2014/main" id="{C9DB644D-587E-5444-9A65-8124F2D1D8BA}"/>
                  </a:ext>
                </a:extLst>
              </p:cNvPr>
              <p:cNvSpPr>
                <a:spLocks noChangeShapeType="1"/>
              </p:cNvSpPr>
              <p:nvPr/>
            </p:nvSpPr>
            <p:spPr bwMode="auto">
              <a:xfrm>
                <a:off x="4876" y="2487"/>
                <a:ext cx="39" cy="8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89" name="Line 269">
                <a:extLst>
                  <a:ext uri="{FF2B5EF4-FFF2-40B4-BE49-F238E27FC236}">
                    <a16:creationId xmlns:a16="http://schemas.microsoft.com/office/drawing/2014/main" id="{E6506030-7B18-3343-87DF-66358CB3D2CB}"/>
                  </a:ext>
                </a:extLst>
              </p:cNvPr>
              <p:cNvSpPr>
                <a:spLocks noChangeShapeType="1"/>
              </p:cNvSpPr>
              <p:nvPr/>
            </p:nvSpPr>
            <p:spPr bwMode="auto">
              <a:xfrm flipV="1">
                <a:off x="4915" y="2311"/>
                <a:ext cx="38" cy="26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0" name="Line 270">
                <a:extLst>
                  <a:ext uri="{FF2B5EF4-FFF2-40B4-BE49-F238E27FC236}">
                    <a16:creationId xmlns:a16="http://schemas.microsoft.com/office/drawing/2014/main" id="{A9EBC58D-1562-8E4B-A9D6-453BDEE6BD26}"/>
                  </a:ext>
                </a:extLst>
              </p:cNvPr>
              <p:cNvSpPr>
                <a:spLocks noChangeShapeType="1"/>
              </p:cNvSpPr>
              <p:nvPr/>
            </p:nvSpPr>
            <p:spPr bwMode="auto">
              <a:xfrm flipV="1">
                <a:off x="4953" y="2086"/>
                <a:ext cx="37" cy="225"/>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1" name="Line 271">
                <a:extLst>
                  <a:ext uri="{FF2B5EF4-FFF2-40B4-BE49-F238E27FC236}">
                    <a16:creationId xmlns:a16="http://schemas.microsoft.com/office/drawing/2014/main" id="{4795631D-F6A5-1D4B-AFD9-A62F9E991101}"/>
                  </a:ext>
                </a:extLst>
              </p:cNvPr>
              <p:cNvSpPr>
                <a:spLocks noChangeShapeType="1"/>
              </p:cNvSpPr>
              <p:nvPr/>
            </p:nvSpPr>
            <p:spPr bwMode="auto">
              <a:xfrm>
                <a:off x="4990" y="2086"/>
                <a:ext cx="39" cy="52"/>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2" name="Line 272">
                <a:extLst>
                  <a:ext uri="{FF2B5EF4-FFF2-40B4-BE49-F238E27FC236}">
                    <a16:creationId xmlns:a16="http://schemas.microsoft.com/office/drawing/2014/main" id="{40E66BDD-9AE7-D342-A5EA-ACBC8D2A647D}"/>
                  </a:ext>
                </a:extLst>
              </p:cNvPr>
              <p:cNvSpPr>
                <a:spLocks noChangeShapeType="1"/>
              </p:cNvSpPr>
              <p:nvPr/>
            </p:nvSpPr>
            <p:spPr bwMode="auto">
              <a:xfrm>
                <a:off x="5029" y="2138"/>
                <a:ext cx="38" cy="236"/>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3" name="Line 273">
                <a:extLst>
                  <a:ext uri="{FF2B5EF4-FFF2-40B4-BE49-F238E27FC236}">
                    <a16:creationId xmlns:a16="http://schemas.microsoft.com/office/drawing/2014/main" id="{E15F141F-5FE2-1341-8937-A4C8E28496DB}"/>
                  </a:ext>
                </a:extLst>
              </p:cNvPr>
              <p:cNvSpPr>
                <a:spLocks noChangeShapeType="1"/>
              </p:cNvSpPr>
              <p:nvPr/>
            </p:nvSpPr>
            <p:spPr bwMode="auto">
              <a:xfrm>
                <a:off x="5067" y="2374"/>
                <a:ext cx="37" cy="180"/>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4" name="Line 274">
                <a:extLst>
                  <a:ext uri="{FF2B5EF4-FFF2-40B4-BE49-F238E27FC236}">
                    <a16:creationId xmlns:a16="http://schemas.microsoft.com/office/drawing/2014/main" id="{A2B296BF-044E-2D48-9F9B-D571B6F84680}"/>
                  </a:ext>
                </a:extLst>
              </p:cNvPr>
              <p:cNvSpPr>
                <a:spLocks noChangeShapeType="1"/>
              </p:cNvSpPr>
              <p:nvPr/>
            </p:nvSpPr>
            <p:spPr bwMode="auto">
              <a:xfrm flipV="1">
                <a:off x="5104" y="2530"/>
                <a:ext cx="39" cy="2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5" name="Line 275">
                <a:extLst>
                  <a:ext uri="{FF2B5EF4-FFF2-40B4-BE49-F238E27FC236}">
                    <a16:creationId xmlns:a16="http://schemas.microsoft.com/office/drawing/2014/main" id="{B9D7D3C9-D96D-834F-8BBF-CD281C6CA1F5}"/>
                  </a:ext>
                </a:extLst>
              </p:cNvPr>
              <p:cNvSpPr>
                <a:spLocks noChangeShapeType="1"/>
              </p:cNvSpPr>
              <p:nvPr/>
            </p:nvSpPr>
            <p:spPr bwMode="auto">
              <a:xfrm flipV="1">
                <a:off x="5143" y="2346"/>
                <a:ext cx="38" cy="18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6" name="Line 276">
                <a:extLst>
                  <a:ext uri="{FF2B5EF4-FFF2-40B4-BE49-F238E27FC236}">
                    <a16:creationId xmlns:a16="http://schemas.microsoft.com/office/drawing/2014/main" id="{81C8F838-F528-0B48-8796-4A7D0AF0AE2B}"/>
                  </a:ext>
                </a:extLst>
              </p:cNvPr>
              <p:cNvSpPr>
                <a:spLocks noChangeShapeType="1"/>
              </p:cNvSpPr>
              <p:nvPr/>
            </p:nvSpPr>
            <p:spPr bwMode="auto">
              <a:xfrm flipV="1">
                <a:off x="5181" y="2155"/>
                <a:ext cx="39" cy="19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7" name="Line 277">
                <a:extLst>
                  <a:ext uri="{FF2B5EF4-FFF2-40B4-BE49-F238E27FC236}">
                    <a16:creationId xmlns:a16="http://schemas.microsoft.com/office/drawing/2014/main" id="{EAA2EDAC-39E3-DA43-B651-A234515C9182}"/>
                  </a:ext>
                </a:extLst>
              </p:cNvPr>
              <p:cNvSpPr>
                <a:spLocks noChangeShapeType="1"/>
              </p:cNvSpPr>
              <p:nvPr/>
            </p:nvSpPr>
            <p:spPr bwMode="auto">
              <a:xfrm flipV="1">
                <a:off x="5220" y="2037"/>
                <a:ext cx="37" cy="11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8" name="Line 278">
                <a:extLst>
                  <a:ext uri="{FF2B5EF4-FFF2-40B4-BE49-F238E27FC236}">
                    <a16:creationId xmlns:a16="http://schemas.microsoft.com/office/drawing/2014/main" id="{098E3157-A529-BB49-A5A2-84B8629A095A}"/>
                  </a:ext>
                </a:extLst>
              </p:cNvPr>
              <p:cNvSpPr>
                <a:spLocks noChangeShapeType="1"/>
              </p:cNvSpPr>
              <p:nvPr/>
            </p:nvSpPr>
            <p:spPr bwMode="auto">
              <a:xfrm flipV="1">
                <a:off x="5257" y="2019"/>
                <a:ext cx="38" cy="18"/>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399" name="Line 279">
                <a:extLst>
                  <a:ext uri="{FF2B5EF4-FFF2-40B4-BE49-F238E27FC236}">
                    <a16:creationId xmlns:a16="http://schemas.microsoft.com/office/drawing/2014/main" id="{9294FCB9-2D4F-6B4A-A2C0-7C4213F8179B}"/>
                  </a:ext>
                </a:extLst>
              </p:cNvPr>
              <p:cNvSpPr>
                <a:spLocks noChangeShapeType="1"/>
              </p:cNvSpPr>
              <p:nvPr/>
            </p:nvSpPr>
            <p:spPr bwMode="auto">
              <a:xfrm>
                <a:off x="5295" y="2019"/>
                <a:ext cx="39" cy="119"/>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400" name="Line 280">
                <a:extLst>
                  <a:ext uri="{FF2B5EF4-FFF2-40B4-BE49-F238E27FC236}">
                    <a16:creationId xmlns:a16="http://schemas.microsoft.com/office/drawing/2014/main" id="{95CB8148-62F4-5143-A3EA-0DA18C91635E}"/>
                  </a:ext>
                </a:extLst>
              </p:cNvPr>
              <p:cNvSpPr>
                <a:spLocks noChangeShapeType="1"/>
              </p:cNvSpPr>
              <p:nvPr/>
            </p:nvSpPr>
            <p:spPr bwMode="auto">
              <a:xfrm>
                <a:off x="5334" y="2138"/>
                <a:ext cx="38" cy="241"/>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401" name="Line 281">
                <a:extLst>
                  <a:ext uri="{FF2B5EF4-FFF2-40B4-BE49-F238E27FC236}">
                    <a16:creationId xmlns:a16="http://schemas.microsoft.com/office/drawing/2014/main" id="{AA2D00EC-CB8C-204F-97B8-C4CD29E2AF87}"/>
                  </a:ext>
                </a:extLst>
              </p:cNvPr>
              <p:cNvSpPr>
                <a:spLocks noChangeShapeType="1"/>
              </p:cNvSpPr>
              <p:nvPr/>
            </p:nvSpPr>
            <p:spPr bwMode="auto">
              <a:xfrm>
                <a:off x="5372" y="2379"/>
                <a:ext cx="37" cy="244"/>
              </a:xfrm>
              <a:prstGeom prst="line">
                <a:avLst/>
              </a:prstGeom>
              <a:noFill/>
              <a:ln w="25400">
                <a:solidFill>
                  <a:srgbClr val="000080"/>
                </a:solidFill>
                <a:round/>
                <a:headEnd/>
                <a:tailEnd/>
              </a:ln>
              <a:extLst>
                <a:ext uri="{909E8E84-426E-40DD-AFC4-6F175D3DCCD1}">
                  <a14:hiddenFill xmlns:a14="http://schemas.microsoft.com/office/drawing/2010/main">
                    <a:noFill/>
                  </a14:hiddenFill>
                </a:ext>
              </a:extLst>
            </p:spPr>
            <p:txBody>
              <a:bodyPr/>
              <a:lstStyle/>
              <a:p>
                <a:endParaRPr lang="pt-BR"/>
              </a:p>
            </p:txBody>
          </p:sp>
          <p:sp>
            <p:nvSpPr>
              <p:cNvPr id="133403" name="Rectangle 283">
                <a:extLst>
                  <a:ext uri="{FF2B5EF4-FFF2-40B4-BE49-F238E27FC236}">
                    <a16:creationId xmlns:a16="http://schemas.microsoft.com/office/drawing/2014/main" id="{0B15CDD3-D293-284C-9EAD-F9CD1B465E66}"/>
                  </a:ext>
                </a:extLst>
              </p:cNvPr>
              <p:cNvSpPr>
                <a:spLocks noChangeArrowheads="1"/>
              </p:cNvSpPr>
              <p:nvPr/>
            </p:nvSpPr>
            <p:spPr bwMode="auto">
              <a:xfrm>
                <a:off x="442" y="2853"/>
                <a:ext cx="8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-0,4</a:t>
                </a:r>
                <a:endParaRPr lang="en-US" altLang="en-US" sz="2400">
                  <a:latin typeface="Times New Roman" panose="02020603050405020304" pitchFamily="18" charset="0"/>
                </a:endParaRPr>
              </a:p>
            </p:txBody>
          </p:sp>
          <p:sp>
            <p:nvSpPr>
              <p:cNvPr id="133404" name="Rectangle 284">
                <a:extLst>
                  <a:ext uri="{FF2B5EF4-FFF2-40B4-BE49-F238E27FC236}">
                    <a16:creationId xmlns:a16="http://schemas.microsoft.com/office/drawing/2014/main" id="{29EBFAAE-5284-BE45-947B-0CD66D82EAF8}"/>
                  </a:ext>
                </a:extLst>
              </p:cNvPr>
              <p:cNvSpPr>
                <a:spLocks noChangeArrowheads="1"/>
              </p:cNvSpPr>
              <p:nvPr/>
            </p:nvSpPr>
            <p:spPr bwMode="auto">
              <a:xfrm>
                <a:off x="442" y="2693"/>
                <a:ext cx="8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-0,3</a:t>
                </a:r>
                <a:endParaRPr lang="en-US" altLang="en-US" sz="2400">
                  <a:latin typeface="Times New Roman" panose="02020603050405020304" pitchFamily="18" charset="0"/>
                </a:endParaRPr>
              </a:p>
            </p:txBody>
          </p:sp>
          <p:sp>
            <p:nvSpPr>
              <p:cNvPr id="133405" name="Rectangle 285">
                <a:extLst>
                  <a:ext uri="{FF2B5EF4-FFF2-40B4-BE49-F238E27FC236}">
                    <a16:creationId xmlns:a16="http://schemas.microsoft.com/office/drawing/2014/main" id="{05DECF12-10D4-8646-9EF7-6DFD5ADE63B8}"/>
                  </a:ext>
                </a:extLst>
              </p:cNvPr>
              <p:cNvSpPr>
                <a:spLocks noChangeArrowheads="1"/>
              </p:cNvSpPr>
              <p:nvPr/>
            </p:nvSpPr>
            <p:spPr bwMode="auto">
              <a:xfrm>
                <a:off x="442" y="2537"/>
                <a:ext cx="82"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-0,2</a:t>
                </a:r>
                <a:endParaRPr lang="en-US" altLang="en-US" sz="2400">
                  <a:latin typeface="Times New Roman" panose="02020603050405020304" pitchFamily="18" charset="0"/>
                </a:endParaRPr>
              </a:p>
            </p:txBody>
          </p:sp>
          <p:sp>
            <p:nvSpPr>
              <p:cNvPr id="133406" name="Rectangle 286">
                <a:extLst>
                  <a:ext uri="{FF2B5EF4-FFF2-40B4-BE49-F238E27FC236}">
                    <a16:creationId xmlns:a16="http://schemas.microsoft.com/office/drawing/2014/main" id="{6C7AC4C0-39B0-9443-B25B-64BAD0F5B49E}"/>
                  </a:ext>
                </a:extLst>
              </p:cNvPr>
              <p:cNvSpPr>
                <a:spLocks noChangeArrowheads="1"/>
              </p:cNvSpPr>
              <p:nvPr/>
            </p:nvSpPr>
            <p:spPr bwMode="auto">
              <a:xfrm>
                <a:off x="442" y="2374"/>
                <a:ext cx="82"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-0,1</a:t>
                </a:r>
                <a:endParaRPr lang="en-US" altLang="en-US" sz="2400">
                  <a:latin typeface="Times New Roman" panose="02020603050405020304" pitchFamily="18" charset="0"/>
                </a:endParaRPr>
              </a:p>
            </p:txBody>
          </p:sp>
          <p:sp>
            <p:nvSpPr>
              <p:cNvPr id="133407" name="Rectangle 287">
                <a:extLst>
                  <a:ext uri="{FF2B5EF4-FFF2-40B4-BE49-F238E27FC236}">
                    <a16:creationId xmlns:a16="http://schemas.microsoft.com/office/drawing/2014/main" id="{3DD76CFB-3367-B443-94B7-547563765BA9}"/>
                  </a:ext>
                </a:extLst>
              </p:cNvPr>
              <p:cNvSpPr>
                <a:spLocks noChangeArrowheads="1"/>
              </p:cNvSpPr>
              <p:nvPr/>
            </p:nvSpPr>
            <p:spPr bwMode="auto">
              <a:xfrm>
                <a:off x="558" y="2216"/>
                <a:ext cx="2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a:t>
                </a:r>
                <a:endParaRPr lang="en-US" altLang="en-US" sz="2400">
                  <a:latin typeface="Times New Roman" panose="02020603050405020304" pitchFamily="18" charset="0"/>
                </a:endParaRPr>
              </a:p>
            </p:txBody>
          </p:sp>
          <p:sp>
            <p:nvSpPr>
              <p:cNvPr id="133408" name="Rectangle 288">
                <a:extLst>
                  <a:ext uri="{FF2B5EF4-FFF2-40B4-BE49-F238E27FC236}">
                    <a16:creationId xmlns:a16="http://schemas.microsoft.com/office/drawing/2014/main" id="{4860C6D2-7C79-984D-B0C4-0783E5BFF26C}"/>
                  </a:ext>
                </a:extLst>
              </p:cNvPr>
              <p:cNvSpPr>
                <a:spLocks noChangeArrowheads="1"/>
              </p:cNvSpPr>
              <p:nvPr/>
            </p:nvSpPr>
            <p:spPr bwMode="auto">
              <a:xfrm>
                <a:off x="472" y="2056"/>
                <a:ext cx="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0,1</a:t>
                </a:r>
                <a:endParaRPr lang="en-US" altLang="en-US" sz="2400">
                  <a:latin typeface="Times New Roman" panose="02020603050405020304" pitchFamily="18" charset="0"/>
                </a:endParaRPr>
              </a:p>
            </p:txBody>
          </p:sp>
          <p:sp>
            <p:nvSpPr>
              <p:cNvPr id="133409" name="Rectangle 289">
                <a:extLst>
                  <a:ext uri="{FF2B5EF4-FFF2-40B4-BE49-F238E27FC236}">
                    <a16:creationId xmlns:a16="http://schemas.microsoft.com/office/drawing/2014/main" id="{FE1811A3-CEB6-EC4E-AA41-E3C8C8088AB6}"/>
                  </a:ext>
                </a:extLst>
              </p:cNvPr>
              <p:cNvSpPr>
                <a:spLocks noChangeArrowheads="1"/>
              </p:cNvSpPr>
              <p:nvPr/>
            </p:nvSpPr>
            <p:spPr bwMode="auto">
              <a:xfrm>
                <a:off x="472" y="1900"/>
                <a:ext cx="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0,2</a:t>
                </a:r>
                <a:endParaRPr lang="en-US" altLang="en-US" sz="2400">
                  <a:latin typeface="Times New Roman" panose="02020603050405020304" pitchFamily="18" charset="0"/>
                </a:endParaRPr>
              </a:p>
            </p:txBody>
          </p:sp>
          <p:sp>
            <p:nvSpPr>
              <p:cNvPr id="133410" name="Rectangle 290">
                <a:extLst>
                  <a:ext uri="{FF2B5EF4-FFF2-40B4-BE49-F238E27FC236}">
                    <a16:creationId xmlns:a16="http://schemas.microsoft.com/office/drawing/2014/main" id="{4ABB6DF7-EDCF-8040-80AC-67DAC742465D}"/>
                  </a:ext>
                </a:extLst>
              </p:cNvPr>
              <p:cNvSpPr>
                <a:spLocks noChangeArrowheads="1"/>
              </p:cNvSpPr>
              <p:nvPr/>
            </p:nvSpPr>
            <p:spPr bwMode="auto">
              <a:xfrm>
                <a:off x="472" y="1745"/>
                <a:ext cx="66"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0,3</a:t>
                </a:r>
                <a:endParaRPr lang="en-US" altLang="en-US" sz="2400">
                  <a:latin typeface="Times New Roman" panose="02020603050405020304" pitchFamily="18" charset="0"/>
                </a:endParaRPr>
              </a:p>
            </p:txBody>
          </p:sp>
          <p:sp>
            <p:nvSpPr>
              <p:cNvPr id="133411" name="Rectangle 291">
                <a:extLst>
                  <a:ext uri="{FF2B5EF4-FFF2-40B4-BE49-F238E27FC236}">
                    <a16:creationId xmlns:a16="http://schemas.microsoft.com/office/drawing/2014/main" id="{2F21FDF3-0AB3-984F-B00C-716992AC9383}"/>
                  </a:ext>
                </a:extLst>
              </p:cNvPr>
              <p:cNvSpPr>
                <a:spLocks noChangeArrowheads="1"/>
              </p:cNvSpPr>
              <p:nvPr/>
            </p:nvSpPr>
            <p:spPr bwMode="auto">
              <a:xfrm>
                <a:off x="472" y="1580"/>
                <a:ext cx="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0,4</a:t>
                </a:r>
                <a:endParaRPr lang="en-US" altLang="en-US" sz="2400">
                  <a:latin typeface="Times New Roman" panose="02020603050405020304" pitchFamily="18" charset="0"/>
                </a:endParaRPr>
              </a:p>
            </p:txBody>
          </p:sp>
          <p:sp>
            <p:nvSpPr>
              <p:cNvPr id="133412" name="Rectangle 292">
                <a:extLst>
                  <a:ext uri="{FF2B5EF4-FFF2-40B4-BE49-F238E27FC236}">
                    <a16:creationId xmlns:a16="http://schemas.microsoft.com/office/drawing/2014/main" id="{2280C11C-27A5-074F-AD23-358F6325779F}"/>
                  </a:ext>
                </a:extLst>
              </p:cNvPr>
              <p:cNvSpPr>
                <a:spLocks noChangeArrowheads="1"/>
              </p:cNvSpPr>
              <p:nvPr/>
            </p:nvSpPr>
            <p:spPr bwMode="auto">
              <a:xfrm>
                <a:off x="472" y="1422"/>
                <a:ext cx="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0,5</a:t>
                </a:r>
                <a:endParaRPr lang="en-US" altLang="en-US" sz="2400">
                  <a:latin typeface="Times New Roman" panose="02020603050405020304" pitchFamily="18" charset="0"/>
                </a:endParaRPr>
              </a:p>
            </p:txBody>
          </p:sp>
          <p:sp>
            <p:nvSpPr>
              <p:cNvPr id="133413" name="Rectangle 293">
                <a:extLst>
                  <a:ext uri="{FF2B5EF4-FFF2-40B4-BE49-F238E27FC236}">
                    <a16:creationId xmlns:a16="http://schemas.microsoft.com/office/drawing/2014/main" id="{CDE276F9-17B7-F847-BA5F-EA682530C3D9}"/>
                  </a:ext>
                </a:extLst>
              </p:cNvPr>
              <p:cNvSpPr>
                <a:spLocks noChangeArrowheads="1"/>
              </p:cNvSpPr>
              <p:nvPr/>
            </p:nvSpPr>
            <p:spPr bwMode="auto">
              <a:xfrm>
                <a:off x="472" y="1264"/>
                <a:ext cx="6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0,6</a:t>
                </a:r>
                <a:endParaRPr lang="en-US" altLang="en-US" sz="2400">
                  <a:latin typeface="Times New Roman" panose="02020603050405020304" pitchFamily="18" charset="0"/>
                </a:endParaRPr>
              </a:p>
            </p:txBody>
          </p:sp>
          <p:sp>
            <p:nvSpPr>
              <p:cNvPr id="133414" name="Rectangle 294">
                <a:extLst>
                  <a:ext uri="{FF2B5EF4-FFF2-40B4-BE49-F238E27FC236}">
                    <a16:creationId xmlns:a16="http://schemas.microsoft.com/office/drawing/2014/main" id="{2A180D7B-5F22-6A43-8E46-7FE32BE536C8}"/>
                  </a:ext>
                </a:extLst>
              </p:cNvPr>
              <p:cNvSpPr>
                <a:spLocks noChangeArrowheads="1"/>
              </p:cNvSpPr>
              <p:nvPr/>
            </p:nvSpPr>
            <p:spPr bwMode="auto">
              <a:xfrm rot="16200000">
                <a:off x="635" y="2290"/>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600">
                    <a:solidFill>
                      <a:srgbClr val="000000"/>
                    </a:solidFill>
                  </a:rPr>
                  <a:t>1</a:t>
                </a:r>
                <a:endParaRPr lang="en-US" altLang="en-US" sz="2400">
                  <a:latin typeface="Times New Roman" panose="02020603050405020304" pitchFamily="18" charset="0"/>
                </a:endParaRPr>
              </a:p>
            </p:txBody>
          </p:sp>
        </p:grpSp>
        <p:sp>
          <p:nvSpPr>
            <p:cNvPr id="133415" name="Rectangle 295">
              <a:extLst>
                <a:ext uri="{FF2B5EF4-FFF2-40B4-BE49-F238E27FC236}">
                  <a16:creationId xmlns:a16="http://schemas.microsoft.com/office/drawing/2014/main" id="{C3BBC69B-B80D-1346-B6F6-D3DDDBA72760}"/>
                </a:ext>
              </a:extLst>
            </p:cNvPr>
            <p:cNvSpPr>
              <a:spLocks noChangeArrowheads="1"/>
            </p:cNvSpPr>
            <p:nvPr/>
          </p:nvSpPr>
          <p:spPr bwMode="auto">
            <a:xfrm>
              <a:off x="2880" y="1933"/>
              <a:ext cx="32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200">
                  <a:solidFill>
                    <a:srgbClr val="000000"/>
                  </a:solidFill>
                  <a:latin typeface="Verdana" panose="020B0604030504040204" pitchFamily="34" charset="0"/>
                </a:rPr>
                <a:t>Tempo</a:t>
              </a:r>
              <a:endParaRPr lang="en-US" altLang="en-US" sz="1200">
                <a:latin typeface="Times New Roman" panose="02020603050405020304" pitchFamily="18" charset="0"/>
              </a:endParaRPr>
            </a:p>
          </p:txBody>
        </p:sp>
        <p:sp>
          <p:nvSpPr>
            <p:cNvPr id="133416" name="Rectangle 296">
              <a:extLst>
                <a:ext uri="{FF2B5EF4-FFF2-40B4-BE49-F238E27FC236}">
                  <a16:creationId xmlns:a16="http://schemas.microsoft.com/office/drawing/2014/main" id="{681FFA92-592B-C841-B234-F05EC7CE5549}"/>
                </a:ext>
              </a:extLst>
            </p:cNvPr>
            <p:cNvSpPr>
              <a:spLocks noChangeArrowheads="1"/>
            </p:cNvSpPr>
            <p:nvPr/>
          </p:nvSpPr>
          <p:spPr bwMode="auto">
            <a:xfrm rot="16200000">
              <a:off x="-21" y="1586"/>
              <a:ext cx="607"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0" hangingPunct="0"/>
              <a:r>
                <a:rPr lang="en-US" altLang="en-US" sz="1200">
                  <a:solidFill>
                    <a:srgbClr val="000000"/>
                  </a:solidFill>
                  <a:latin typeface="Verdana" panose="020B0604030504040204" pitchFamily="34" charset="0"/>
                </a:rPr>
                <a:t>Amplitude</a:t>
              </a:r>
              <a:endParaRPr lang="en-US" altLang="en-US" sz="1200">
                <a:latin typeface="Times New Roman" panose="02020603050405020304" pitchFamily="18" charset="0"/>
              </a:endParaRPr>
            </a:p>
          </p:txBody>
        </p:sp>
      </p:grpSp>
      <p:grpSp>
        <p:nvGrpSpPr>
          <p:cNvPr id="133420" name="Group 300">
            <a:extLst>
              <a:ext uri="{FF2B5EF4-FFF2-40B4-BE49-F238E27FC236}">
                <a16:creationId xmlns:a16="http://schemas.microsoft.com/office/drawing/2014/main" id="{CF9B9A32-60F0-FA46-9623-4B4D6D7B4CA8}"/>
              </a:ext>
            </a:extLst>
          </p:cNvPr>
          <p:cNvGrpSpPr>
            <a:grpSpLocks/>
          </p:cNvGrpSpPr>
          <p:nvPr/>
        </p:nvGrpSpPr>
        <p:grpSpPr bwMode="auto">
          <a:xfrm>
            <a:off x="1244600" y="2701925"/>
            <a:ext cx="2967038" cy="3679825"/>
            <a:chOff x="432" y="2256"/>
            <a:chExt cx="1607" cy="1920"/>
          </a:xfrm>
        </p:grpSpPr>
        <p:grpSp>
          <p:nvGrpSpPr>
            <p:cNvPr id="133421" name="Group 301">
              <a:extLst>
                <a:ext uri="{FF2B5EF4-FFF2-40B4-BE49-F238E27FC236}">
                  <a16:creationId xmlns:a16="http://schemas.microsoft.com/office/drawing/2014/main" id="{5D2D7B30-8FF0-3A4A-A3E7-81801F53965E}"/>
                </a:ext>
              </a:extLst>
            </p:cNvPr>
            <p:cNvGrpSpPr>
              <a:grpSpLocks/>
            </p:cNvGrpSpPr>
            <p:nvPr/>
          </p:nvGrpSpPr>
          <p:grpSpPr bwMode="auto">
            <a:xfrm>
              <a:off x="599" y="2544"/>
              <a:ext cx="1229" cy="1536"/>
              <a:chOff x="1392" y="2352"/>
              <a:chExt cx="1344" cy="1680"/>
            </a:xfrm>
          </p:grpSpPr>
          <p:graphicFrame>
            <p:nvGraphicFramePr>
              <p:cNvPr id="133422" name="Object 302">
                <a:extLst>
                  <a:ext uri="{FF2B5EF4-FFF2-40B4-BE49-F238E27FC236}">
                    <a16:creationId xmlns:a16="http://schemas.microsoft.com/office/drawing/2014/main" id="{E5ED1314-FABF-584D-AA0D-EBF0AA215924}"/>
                  </a:ext>
                </a:extLst>
              </p:cNvPr>
              <p:cNvGraphicFramePr>
                <a:graphicFrameLocks noChangeAspect="1"/>
              </p:cNvGraphicFramePr>
              <p:nvPr/>
            </p:nvGraphicFramePr>
            <p:xfrm>
              <a:off x="1392" y="2352"/>
              <a:ext cx="1342" cy="1680"/>
            </p:xfrm>
            <a:graphic>
              <a:graphicData uri="http://schemas.openxmlformats.org/presentationml/2006/ole">
                <mc:AlternateContent xmlns:mc="http://schemas.openxmlformats.org/markup-compatibility/2006">
                  <mc:Choice xmlns:v="urn:schemas-microsoft-com:vml" Requires="v">
                    <p:oleObj spid="_x0000_s400397" name="Image" r:id="rId3" imgW="7327900" imgH="9156700" progId="Photoshop.Image.6">
                      <p:embed/>
                    </p:oleObj>
                  </mc:Choice>
                  <mc:Fallback>
                    <p:oleObj name="Image" r:id="rId3" imgW="7327900" imgH="9156700" progId="Photoshop.Image.6">
                      <p:embed/>
                      <p:pic>
                        <p:nvPicPr>
                          <p:cNvPr id="133422" name="Object 302">
                            <a:extLst>
                              <a:ext uri="{FF2B5EF4-FFF2-40B4-BE49-F238E27FC236}">
                                <a16:creationId xmlns:a16="http://schemas.microsoft.com/office/drawing/2014/main" id="{E5ED1314-FABF-584D-AA0D-EBF0AA2159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 y="2352"/>
                            <a:ext cx="1342" cy="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423" name="Rectangle 303">
                <a:extLst>
                  <a:ext uri="{FF2B5EF4-FFF2-40B4-BE49-F238E27FC236}">
                    <a16:creationId xmlns:a16="http://schemas.microsoft.com/office/drawing/2014/main" id="{43FDC635-2CBC-0941-BC0F-AD29D28F98AC}"/>
                  </a:ext>
                </a:extLst>
              </p:cNvPr>
              <p:cNvSpPr>
                <a:spLocks noChangeArrowheads="1"/>
              </p:cNvSpPr>
              <p:nvPr/>
            </p:nvSpPr>
            <p:spPr bwMode="auto">
              <a:xfrm>
                <a:off x="1392" y="2352"/>
                <a:ext cx="1344" cy="168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grpSp>
        <p:sp>
          <p:nvSpPr>
            <p:cNvPr id="133424" name="Line 304">
              <a:extLst>
                <a:ext uri="{FF2B5EF4-FFF2-40B4-BE49-F238E27FC236}">
                  <a16:creationId xmlns:a16="http://schemas.microsoft.com/office/drawing/2014/main" id="{8EB99D96-A8ED-EF4C-B478-A32E76BA8669}"/>
                </a:ext>
              </a:extLst>
            </p:cNvPr>
            <p:cNvSpPr>
              <a:spLocks noChangeShapeType="1"/>
            </p:cNvSpPr>
            <p:nvPr/>
          </p:nvSpPr>
          <p:spPr bwMode="auto">
            <a:xfrm>
              <a:off x="503" y="2496"/>
              <a:ext cx="1536"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133425" name="Line 305">
              <a:extLst>
                <a:ext uri="{FF2B5EF4-FFF2-40B4-BE49-F238E27FC236}">
                  <a16:creationId xmlns:a16="http://schemas.microsoft.com/office/drawing/2014/main" id="{859677C2-1CEC-2B4F-99FD-BD9BF52D206B}"/>
                </a:ext>
              </a:extLst>
            </p:cNvPr>
            <p:cNvSpPr>
              <a:spLocks noChangeShapeType="1"/>
            </p:cNvSpPr>
            <p:nvPr/>
          </p:nvSpPr>
          <p:spPr bwMode="auto">
            <a:xfrm>
              <a:off x="551" y="2448"/>
              <a:ext cx="0" cy="17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pt-BR"/>
            </a:p>
          </p:txBody>
        </p:sp>
        <p:sp>
          <p:nvSpPr>
            <p:cNvPr id="133426" name="Rectangle 306">
              <a:extLst>
                <a:ext uri="{FF2B5EF4-FFF2-40B4-BE49-F238E27FC236}">
                  <a16:creationId xmlns:a16="http://schemas.microsoft.com/office/drawing/2014/main" id="{2B6724AF-F863-D04A-AC44-6C5FD935617C}"/>
                </a:ext>
              </a:extLst>
            </p:cNvPr>
            <p:cNvSpPr>
              <a:spLocks noChangeArrowheads="1"/>
            </p:cNvSpPr>
            <p:nvPr/>
          </p:nvSpPr>
          <p:spPr bwMode="auto">
            <a:xfrm>
              <a:off x="1986" y="2352"/>
              <a:ext cx="45"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000" b="1">
                  <a:solidFill>
                    <a:srgbClr val="000000"/>
                  </a:solidFill>
                </a:rPr>
                <a:t>X</a:t>
              </a:r>
              <a:endParaRPr lang="en-US" altLang="en-US" sz="2400">
                <a:latin typeface="Times New Roman" panose="02020603050405020304" pitchFamily="18" charset="0"/>
              </a:endParaRPr>
            </a:p>
          </p:txBody>
        </p:sp>
        <p:sp>
          <p:nvSpPr>
            <p:cNvPr id="133427" name="Rectangle 307">
              <a:extLst>
                <a:ext uri="{FF2B5EF4-FFF2-40B4-BE49-F238E27FC236}">
                  <a16:creationId xmlns:a16="http://schemas.microsoft.com/office/drawing/2014/main" id="{0E9EBE9D-5CDD-D14D-81E3-92C6091F5FE1}"/>
                </a:ext>
              </a:extLst>
            </p:cNvPr>
            <p:cNvSpPr>
              <a:spLocks noChangeArrowheads="1"/>
            </p:cNvSpPr>
            <p:nvPr/>
          </p:nvSpPr>
          <p:spPr bwMode="auto">
            <a:xfrm>
              <a:off x="432" y="4080"/>
              <a:ext cx="42"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000" b="1">
                  <a:solidFill>
                    <a:srgbClr val="000000"/>
                  </a:solidFill>
                </a:rPr>
                <a:t>T</a:t>
              </a:r>
              <a:endParaRPr lang="en-US" altLang="en-US" sz="2400">
                <a:latin typeface="Times New Roman" panose="02020603050405020304" pitchFamily="18" charset="0"/>
              </a:endParaRPr>
            </a:p>
          </p:txBody>
        </p:sp>
        <p:sp>
          <p:nvSpPr>
            <p:cNvPr id="133428" name="Rectangle 308">
              <a:extLst>
                <a:ext uri="{FF2B5EF4-FFF2-40B4-BE49-F238E27FC236}">
                  <a16:creationId xmlns:a16="http://schemas.microsoft.com/office/drawing/2014/main" id="{F6488015-20B0-EB4D-BECD-147CF993E5C3}"/>
                </a:ext>
              </a:extLst>
            </p:cNvPr>
            <p:cNvSpPr>
              <a:spLocks noChangeArrowheads="1"/>
            </p:cNvSpPr>
            <p:nvPr/>
          </p:nvSpPr>
          <p:spPr bwMode="auto">
            <a:xfrm>
              <a:off x="563" y="2256"/>
              <a:ext cx="878"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400">
                  <a:solidFill>
                    <a:srgbClr val="000000"/>
                  </a:solidFill>
                  <a:latin typeface="Verdana" panose="020B0604030504040204" pitchFamily="34" charset="0"/>
                </a:rPr>
                <a:t>Dado Sísmico(2D)</a:t>
              </a:r>
              <a:endParaRPr lang="en-US" altLang="en-US" sz="2400">
                <a:latin typeface="Times New Roman" panose="02020603050405020304" pitchFamily="18" charset="0"/>
              </a:endParaRPr>
            </a:p>
          </p:txBody>
        </p:sp>
      </p:grpSp>
      <p:grpSp>
        <p:nvGrpSpPr>
          <p:cNvPr id="133429" name="Group 309">
            <a:extLst>
              <a:ext uri="{FF2B5EF4-FFF2-40B4-BE49-F238E27FC236}">
                <a16:creationId xmlns:a16="http://schemas.microsoft.com/office/drawing/2014/main" id="{50261ED9-3EEF-124E-91F9-C4F2C4DA320B}"/>
              </a:ext>
            </a:extLst>
          </p:cNvPr>
          <p:cNvGrpSpPr>
            <a:grpSpLocks/>
          </p:cNvGrpSpPr>
          <p:nvPr/>
        </p:nvGrpSpPr>
        <p:grpSpPr bwMode="auto">
          <a:xfrm>
            <a:off x="5795963" y="2708275"/>
            <a:ext cx="2374900" cy="3382963"/>
            <a:chOff x="3312" y="960"/>
            <a:chExt cx="2062" cy="2832"/>
          </a:xfrm>
        </p:grpSpPr>
        <p:sp>
          <p:nvSpPr>
            <p:cNvPr id="133430" name="Rectangle 310">
              <a:extLst>
                <a:ext uri="{FF2B5EF4-FFF2-40B4-BE49-F238E27FC236}">
                  <a16:creationId xmlns:a16="http://schemas.microsoft.com/office/drawing/2014/main" id="{138ED984-C981-FB4F-9936-2EE90B7C287A}"/>
                </a:ext>
              </a:extLst>
            </p:cNvPr>
            <p:cNvSpPr>
              <a:spLocks noChangeArrowheads="1"/>
            </p:cNvSpPr>
            <p:nvPr/>
          </p:nvSpPr>
          <p:spPr bwMode="auto">
            <a:xfrm>
              <a:off x="3364" y="960"/>
              <a:ext cx="1408"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US" altLang="en-US" sz="1400">
                  <a:solidFill>
                    <a:srgbClr val="000000"/>
                  </a:solidFill>
                  <a:latin typeface="Verdana" panose="020B0604030504040204" pitchFamily="34" charset="0"/>
                </a:rPr>
                <a:t>Dado Sísmico(3D)</a:t>
              </a:r>
              <a:endParaRPr lang="en-US" altLang="en-US" sz="2400">
                <a:latin typeface="Times New Roman" panose="02020603050405020304" pitchFamily="18" charset="0"/>
              </a:endParaRPr>
            </a:p>
          </p:txBody>
        </p:sp>
        <p:graphicFrame>
          <p:nvGraphicFramePr>
            <p:cNvPr id="133431" name="Object 311">
              <a:extLst>
                <a:ext uri="{FF2B5EF4-FFF2-40B4-BE49-F238E27FC236}">
                  <a16:creationId xmlns:a16="http://schemas.microsoft.com/office/drawing/2014/main" id="{300BF10F-0DEE-D04A-84A2-3EB14EB131AE}"/>
                </a:ext>
              </a:extLst>
            </p:cNvPr>
            <p:cNvGraphicFramePr>
              <a:graphicFrameLocks noChangeAspect="1"/>
            </p:cNvGraphicFramePr>
            <p:nvPr/>
          </p:nvGraphicFramePr>
          <p:xfrm>
            <a:off x="3312" y="1267"/>
            <a:ext cx="2062" cy="2525"/>
          </p:xfrm>
          <a:graphic>
            <a:graphicData uri="http://schemas.openxmlformats.org/presentationml/2006/ole">
              <mc:AlternateContent xmlns:mc="http://schemas.openxmlformats.org/markup-compatibility/2006">
                <mc:Choice xmlns:v="urn:schemas-microsoft-com:vml" Requires="v">
                  <p:oleObj spid="_x0000_s400398" name="Image" r:id="rId5" imgW="8242300" imgH="10071100" progId="Photoshop.Image.6">
                    <p:embed/>
                  </p:oleObj>
                </mc:Choice>
                <mc:Fallback>
                  <p:oleObj name="Image" r:id="rId5" imgW="8242300" imgH="10071100" progId="Photoshop.Image.6">
                    <p:embed/>
                    <p:pic>
                      <p:nvPicPr>
                        <p:cNvPr id="133431" name="Object 311">
                          <a:extLst>
                            <a:ext uri="{FF2B5EF4-FFF2-40B4-BE49-F238E27FC236}">
                              <a16:creationId xmlns:a16="http://schemas.microsoft.com/office/drawing/2014/main" id="{300BF10F-0DEE-D04A-84A2-3EB14EB131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2" y="1267"/>
                          <a:ext cx="2062" cy="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33432" name="Object 312">
            <a:extLst>
              <a:ext uri="{FF2B5EF4-FFF2-40B4-BE49-F238E27FC236}">
                <a16:creationId xmlns:a16="http://schemas.microsoft.com/office/drawing/2014/main" id="{1EF75C34-524E-AD4A-86C1-AFB7152AC48B}"/>
              </a:ext>
            </a:extLst>
          </p:cNvPr>
          <p:cNvGraphicFramePr>
            <a:graphicFrameLocks noChangeAspect="1"/>
          </p:cNvGraphicFramePr>
          <p:nvPr/>
        </p:nvGraphicFramePr>
        <p:xfrm>
          <a:off x="6508750" y="6092825"/>
          <a:ext cx="1231900" cy="400050"/>
        </p:xfrm>
        <a:graphic>
          <a:graphicData uri="http://schemas.openxmlformats.org/presentationml/2006/ole">
            <mc:AlternateContent xmlns:mc="http://schemas.openxmlformats.org/markup-compatibility/2006">
              <mc:Choice xmlns:v="urn:schemas-microsoft-com:vml" Requires="v">
                <p:oleObj spid="_x0000_s400399" name="Equation" r:id="rId7" imgW="14338300" imgH="4686300" progId="Equation.3">
                  <p:embed/>
                </p:oleObj>
              </mc:Choice>
              <mc:Fallback>
                <p:oleObj name="Equation" r:id="rId7" imgW="14338300" imgH="4686300" progId="Equation.3">
                  <p:embed/>
                  <p:pic>
                    <p:nvPicPr>
                      <p:cNvPr id="133432" name="Object 312">
                        <a:extLst>
                          <a:ext uri="{FF2B5EF4-FFF2-40B4-BE49-F238E27FC236}">
                            <a16:creationId xmlns:a16="http://schemas.microsoft.com/office/drawing/2014/main" id="{1EF75C34-524E-AD4A-86C1-AFB7152AC4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8750" y="6092825"/>
                        <a:ext cx="1231900" cy="400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434" name="Object 314">
            <a:extLst>
              <a:ext uri="{FF2B5EF4-FFF2-40B4-BE49-F238E27FC236}">
                <a16:creationId xmlns:a16="http://schemas.microsoft.com/office/drawing/2014/main" id="{DB1BCDC7-08E2-B548-8BF8-6C3C3BFD84EE}"/>
              </a:ext>
            </a:extLst>
          </p:cNvPr>
          <p:cNvGraphicFramePr>
            <a:graphicFrameLocks noChangeAspect="1"/>
          </p:cNvGraphicFramePr>
          <p:nvPr/>
        </p:nvGraphicFramePr>
        <p:xfrm>
          <a:off x="3529013" y="6381750"/>
          <a:ext cx="2555875" cy="141288"/>
        </p:xfrm>
        <a:graphic>
          <a:graphicData uri="http://schemas.openxmlformats.org/presentationml/2006/ole">
            <mc:AlternateContent xmlns:mc="http://schemas.openxmlformats.org/markup-compatibility/2006">
              <mc:Choice xmlns:v="urn:schemas-microsoft-com:vml" Requires="v">
                <p:oleObj spid="_x0000_s400400" name="Photo Editor Photo" r:id="rId9" imgW="3225800" imgH="177800" progId="MSPhotoEd.3">
                  <p:embed/>
                </p:oleObj>
              </mc:Choice>
              <mc:Fallback>
                <p:oleObj name="Photo Editor Photo" r:id="rId9" imgW="3225800" imgH="177800" progId="MSPhotoEd.3">
                  <p:embed/>
                  <p:pic>
                    <p:nvPicPr>
                      <p:cNvPr id="133434" name="Object 314">
                        <a:extLst>
                          <a:ext uri="{FF2B5EF4-FFF2-40B4-BE49-F238E27FC236}">
                            <a16:creationId xmlns:a16="http://schemas.microsoft.com/office/drawing/2014/main" id="{DB1BCDC7-08E2-B548-8BF8-6C3C3BFD84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29013" y="6381750"/>
                        <a:ext cx="2555875" cy="14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638261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9170" name="Rectangle 2"/>
          <p:cNvSpPr>
            <a:spLocks noGrp="1" noChangeArrowheads="1"/>
          </p:cNvSpPr>
          <p:nvPr>
            <p:ph type="title"/>
          </p:nvPr>
        </p:nvSpPr>
        <p:spPr/>
        <p:txBody>
          <a:bodyPr/>
          <a:lstStyle/>
          <a:p>
            <a:r>
              <a:rPr lang="en-US" spc="50">
                <a:latin typeface="Arial Rounded MT Bold" pitchFamily="34" charset="0"/>
              </a:rPr>
              <a:t>Seismic data</a:t>
            </a:r>
          </a:p>
        </p:txBody>
      </p:sp>
      <p:sp>
        <p:nvSpPr>
          <p:cNvPr id="1799171" name="Rectangle 3"/>
          <p:cNvSpPr>
            <a:spLocks noGrp="1" noChangeArrowheads="1"/>
          </p:cNvSpPr>
          <p:nvPr>
            <p:ph type="body" idx="1"/>
          </p:nvPr>
        </p:nvSpPr>
        <p:spPr bwMode="auto">
          <a:xfrm>
            <a:off x="449165" y="1184744"/>
            <a:ext cx="7038975" cy="2125483"/>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sz="2000">
                <a:solidFill>
                  <a:schemeClr val="bg2"/>
                </a:solidFill>
                <a:latin typeface="Arial Rounded MT Bold" pitchFamily="34" charset="0"/>
              </a:rPr>
              <a:t>Seismic traces: one temporal signal (1D) </a:t>
            </a:r>
          </a:p>
          <a:p>
            <a:pPr>
              <a:lnSpc>
                <a:spcPct val="90000"/>
              </a:lnSpc>
            </a:pPr>
            <a:r>
              <a:rPr lang="en-US" sz="2000">
                <a:solidFill>
                  <a:schemeClr val="bg2"/>
                </a:solidFill>
                <a:latin typeface="Arial Rounded MT Bold" pitchFamily="34" charset="0"/>
              </a:rPr>
              <a:t>Seismic lines: 2D set of traces</a:t>
            </a:r>
          </a:p>
          <a:p>
            <a:pPr>
              <a:lnSpc>
                <a:spcPct val="90000"/>
              </a:lnSpc>
            </a:pPr>
            <a:r>
              <a:rPr lang="en-US" sz="2000">
                <a:solidFill>
                  <a:schemeClr val="bg2"/>
                </a:solidFill>
                <a:latin typeface="Arial Rounded MT Bold" pitchFamily="34" charset="0"/>
              </a:rPr>
              <a:t>Seismic volumes: 3D set of traces</a:t>
            </a:r>
          </a:p>
          <a:p>
            <a:pPr>
              <a:lnSpc>
                <a:spcPct val="90000"/>
              </a:lnSpc>
            </a:pPr>
            <a:r>
              <a:rPr lang="en-US" sz="2000">
                <a:solidFill>
                  <a:schemeClr val="bg2"/>
                </a:solidFill>
                <a:latin typeface="Arial Rounded MT Bold" pitchFamily="34" charset="0"/>
              </a:rPr>
              <a:t>4D Seismic: seismic volumes in different times</a:t>
            </a:r>
          </a:p>
          <a:p>
            <a:pPr lvl="2">
              <a:lnSpc>
                <a:spcPct val="90000"/>
              </a:lnSpc>
              <a:buFontTx/>
              <a:buNone/>
            </a:pPr>
            <a:endParaRPr lang="en-US" sz="2000">
              <a:solidFill>
                <a:schemeClr val="bg2"/>
              </a:solidFill>
            </a:endParaRPr>
          </a:p>
        </p:txBody>
      </p:sp>
      <p:pic>
        <p:nvPicPr>
          <p:cNvPr id="1799172" name="Picture 4"/>
          <p:cNvPicPr>
            <a:picLocks noChangeAspect="1" noChangeArrowheads="1"/>
          </p:cNvPicPr>
          <p:nvPr/>
        </p:nvPicPr>
        <p:blipFill>
          <a:blip r:embed="rId3" cstate="print"/>
          <a:srcRect/>
          <a:stretch>
            <a:fillRect/>
          </a:stretch>
        </p:blipFill>
        <p:spPr bwMode="auto">
          <a:xfrm>
            <a:off x="273050" y="2891238"/>
            <a:ext cx="885825" cy="2535238"/>
          </a:xfrm>
          <a:prstGeom prst="rect">
            <a:avLst/>
          </a:prstGeom>
          <a:noFill/>
        </p:spPr>
      </p:pic>
      <p:pic>
        <p:nvPicPr>
          <p:cNvPr id="1799173" name="Picture 5"/>
          <p:cNvPicPr>
            <a:picLocks noChangeAspect="1" noChangeArrowheads="1"/>
          </p:cNvPicPr>
          <p:nvPr/>
        </p:nvPicPr>
        <p:blipFill>
          <a:blip r:embed="rId4" cstate="print"/>
          <a:srcRect/>
          <a:stretch>
            <a:fillRect/>
          </a:stretch>
        </p:blipFill>
        <p:spPr bwMode="auto">
          <a:xfrm>
            <a:off x="1430338" y="2767413"/>
            <a:ext cx="1630362" cy="2771775"/>
          </a:xfrm>
          <a:prstGeom prst="rect">
            <a:avLst/>
          </a:prstGeom>
          <a:noFill/>
        </p:spPr>
      </p:pic>
      <p:pic>
        <p:nvPicPr>
          <p:cNvPr id="1799174" name="Picture 6"/>
          <p:cNvPicPr>
            <a:picLocks noChangeAspect="1" noChangeArrowheads="1"/>
          </p:cNvPicPr>
          <p:nvPr/>
        </p:nvPicPr>
        <p:blipFill>
          <a:blip r:embed="rId5" cstate="screen"/>
          <a:srcRect/>
          <a:stretch>
            <a:fillRect/>
          </a:stretch>
        </p:blipFill>
        <p:spPr bwMode="auto">
          <a:xfrm>
            <a:off x="3263900" y="2822976"/>
            <a:ext cx="2179638" cy="2855912"/>
          </a:xfrm>
          <a:prstGeom prst="rect">
            <a:avLst/>
          </a:prstGeom>
          <a:noFill/>
        </p:spPr>
      </p:pic>
      <p:pic>
        <p:nvPicPr>
          <p:cNvPr id="1799176" name="Picture 8"/>
          <p:cNvPicPr>
            <a:picLocks noChangeAspect="1" noChangeArrowheads="1"/>
          </p:cNvPicPr>
          <p:nvPr/>
        </p:nvPicPr>
        <p:blipFill>
          <a:blip r:embed="rId6" cstate="print"/>
          <a:srcRect/>
          <a:stretch>
            <a:fillRect/>
          </a:stretch>
        </p:blipFill>
        <p:spPr bwMode="auto">
          <a:xfrm>
            <a:off x="5654675" y="3441700"/>
            <a:ext cx="3065463" cy="2476500"/>
          </a:xfrm>
          <a:prstGeom prst="rect">
            <a:avLst/>
          </a:prstGeom>
          <a:noFill/>
        </p:spPr>
      </p:pic>
      <p:sp>
        <p:nvSpPr>
          <p:cNvPr id="1799178" name="Text Box 10"/>
          <p:cNvSpPr txBox="1">
            <a:spLocks noChangeArrowheads="1"/>
          </p:cNvSpPr>
          <p:nvPr/>
        </p:nvSpPr>
        <p:spPr bwMode="auto">
          <a:xfrm>
            <a:off x="3807709" y="5727865"/>
            <a:ext cx="1747401" cy="400110"/>
          </a:xfrm>
          <a:prstGeom prst="rect">
            <a:avLst/>
          </a:prstGeom>
          <a:noFill/>
          <a:ln w="9525" algn="ctr">
            <a:noFill/>
            <a:miter lim="800000"/>
            <a:headEnd/>
            <a:tailEnd/>
          </a:ln>
          <a:effectLst/>
        </p:spPr>
        <p:txBody>
          <a:bodyPr wrap="none">
            <a:spAutoFit/>
          </a:bodyPr>
          <a:lstStyle/>
          <a:p>
            <a:r>
              <a:rPr lang="en-US" sz="2000" b="0">
                <a:solidFill>
                  <a:srgbClr val="808080"/>
                </a:solidFill>
                <a:latin typeface="Arial Rounded MT Bold" pitchFamily="34" charset="0"/>
              </a:rPr>
              <a:t>seismic fault</a:t>
            </a:r>
          </a:p>
        </p:txBody>
      </p:sp>
      <p:sp>
        <p:nvSpPr>
          <p:cNvPr id="1799179" name="Line 11"/>
          <p:cNvSpPr>
            <a:spLocks noChangeShapeType="1"/>
          </p:cNvSpPr>
          <p:nvPr/>
        </p:nvSpPr>
        <p:spPr bwMode="auto">
          <a:xfrm flipV="1">
            <a:off x="5410200" y="4597400"/>
            <a:ext cx="977900" cy="1130300"/>
          </a:xfrm>
          <a:prstGeom prst="line">
            <a:avLst/>
          </a:prstGeom>
          <a:noFill/>
          <a:ln w="12700">
            <a:solidFill>
              <a:srgbClr val="FFC000"/>
            </a:solidFill>
            <a:round/>
            <a:headEnd/>
            <a:tailEnd type="triangle" w="med" len="med"/>
          </a:ln>
          <a:effectLst/>
        </p:spPr>
        <p:txBody>
          <a:bodyPr anchor="ctr"/>
          <a:lstStyle/>
          <a:p>
            <a:endParaRPr lang="pt-BR">
              <a:solidFill>
                <a:srgbClr val="FFFFFF"/>
              </a:solidFill>
              <a:latin typeface="Arial" charset="0"/>
            </a:endParaRPr>
          </a:p>
        </p:txBody>
      </p:sp>
      <p:sp>
        <p:nvSpPr>
          <p:cNvPr id="1799180" name="Line 12"/>
          <p:cNvSpPr>
            <a:spLocks noChangeShapeType="1"/>
          </p:cNvSpPr>
          <p:nvPr/>
        </p:nvSpPr>
        <p:spPr bwMode="auto">
          <a:xfrm flipH="1" flipV="1">
            <a:off x="7594601" y="5232399"/>
            <a:ext cx="1191590" cy="1001423"/>
          </a:xfrm>
          <a:prstGeom prst="line">
            <a:avLst/>
          </a:prstGeom>
          <a:noFill/>
          <a:ln w="12700">
            <a:solidFill>
              <a:srgbClr val="FFC000"/>
            </a:solidFill>
            <a:round/>
            <a:headEnd/>
            <a:tailEnd type="triangle" w="med" len="med"/>
          </a:ln>
          <a:effectLst/>
        </p:spPr>
        <p:txBody>
          <a:bodyPr anchor="ctr"/>
          <a:lstStyle/>
          <a:p>
            <a:endParaRPr lang="pt-BR">
              <a:solidFill>
                <a:srgbClr val="FFFFFF"/>
              </a:solidFill>
              <a:latin typeface="Arial" charset="0"/>
            </a:endParaRPr>
          </a:p>
        </p:txBody>
      </p:sp>
      <p:sp>
        <p:nvSpPr>
          <p:cNvPr id="1799181" name="Line 13"/>
          <p:cNvSpPr>
            <a:spLocks noChangeShapeType="1"/>
          </p:cNvSpPr>
          <p:nvPr/>
        </p:nvSpPr>
        <p:spPr bwMode="auto">
          <a:xfrm flipH="1" flipV="1">
            <a:off x="7748657" y="4857806"/>
            <a:ext cx="1054100" cy="1409700"/>
          </a:xfrm>
          <a:prstGeom prst="line">
            <a:avLst/>
          </a:prstGeom>
          <a:noFill/>
          <a:ln w="12700">
            <a:solidFill>
              <a:srgbClr val="FFC000"/>
            </a:solidFill>
            <a:round/>
            <a:headEnd/>
            <a:tailEnd type="triangle" w="med" len="med"/>
          </a:ln>
          <a:effectLst/>
        </p:spPr>
        <p:txBody>
          <a:bodyPr anchor="ctr"/>
          <a:lstStyle/>
          <a:p>
            <a:endParaRPr lang="pt-BR">
              <a:solidFill>
                <a:srgbClr val="FFFFFF"/>
              </a:solidFill>
              <a:latin typeface="Arial" charset="0"/>
            </a:endParaRPr>
          </a:p>
        </p:txBody>
      </p:sp>
      <p:sp>
        <p:nvSpPr>
          <p:cNvPr id="1799182" name="Line 14"/>
          <p:cNvSpPr>
            <a:spLocks noChangeShapeType="1"/>
          </p:cNvSpPr>
          <p:nvPr/>
        </p:nvSpPr>
        <p:spPr bwMode="auto">
          <a:xfrm flipH="1" flipV="1">
            <a:off x="7886701" y="4483100"/>
            <a:ext cx="889000" cy="1752600"/>
          </a:xfrm>
          <a:prstGeom prst="line">
            <a:avLst/>
          </a:prstGeom>
          <a:noFill/>
          <a:ln w="12700">
            <a:solidFill>
              <a:srgbClr val="FFC000"/>
            </a:solidFill>
            <a:round/>
            <a:headEnd/>
            <a:tailEnd type="triangle" w="med" len="med"/>
          </a:ln>
          <a:effectLst/>
        </p:spPr>
        <p:txBody>
          <a:bodyPr anchor="ctr"/>
          <a:lstStyle/>
          <a:p>
            <a:endParaRPr lang="pt-BR">
              <a:solidFill>
                <a:srgbClr val="FFFFFF"/>
              </a:solidFill>
              <a:latin typeface="Arial" charset="0"/>
            </a:endParaRPr>
          </a:p>
        </p:txBody>
      </p:sp>
      <p:sp>
        <p:nvSpPr>
          <p:cNvPr id="1799183" name="Line 15"/>
          <p:cNvSpPr>
            <a:spLocks noChangeShapeType="1"/>
          </p:cNvSpPr>
          <p:nvPr/>
        </p:nvSpPr>
        <p:spPr bwMode="auto">
          <a:xfrm flipH="1" flipV="1">
            <a:off x="7353301" y="5537199"/>
            <a:ext cx="1440842" cy="688671"/>
          </a:xfrm>
          <a:prstGeom prst="line">
            <a:avLst/>
          </a:prstGeom>
          <a:noFill/>
          <a:ln w="12700">
            <a:solidFill>
              <a:srgbClr val="FFC000"/>
            </a:solidFill>
            <a:round/>
            <a:headEnd/>
            <a:tailEnd type="triangle" w="med" len="med"/>
          </a:ln>
          <a:effectLst/>
        </p:spPr>
        <p:txBody>
          <a:bodyPr anchor="ctr"/>
          <a:lstStyle/>
          <a:p>
            <a:endParaRPr lang="pt-BR">
              <a:solidFill>
                <a:srgbClr val="FFFFFF"/>
              </a:solidFill>
              <a:latin typeface="Arial" charset="0"/>
            </a:endParaRPr>
          </a:p>
        </p:txBody>
      </p:sp>
      <p:sp>
        <p:nvSpPr>
          <p:cNvPr id="1799177" name="Text Box 9"/>
          <p:cNvSpPr txBox="1">
            <a:spLocks noChangeArrowheads="1"/>
          </p:cNvSpPr>
          <p:nvPr/>
        </p:nvSpPr>
        <p:spPr bwMode="auto">
          <a:xfrm>
            <a:off x="6708167" y="6219965"/>
            <a:ext cx="2270125" cy="400050"/>
          </a:xfrm>
          <a:prstGeom prst="rect">
            <a:avLst/>
          </a:prstGeom>
          <a:solidFill>
            <a:schemeClr val="bg1"/>
          </a:solidFill>
          <a:ln w="9525" algn="ctr">
            <a:noFill/>
            <a:miter lim="800000"/>
            <a:headEnd/>
            <a:tailEnd/>
          </a:ln>
          <a:effectLst/>
        </p:spPr>
        <p:txBody>
          <a:bodyPr wrap="none">
            <a:spAutoFit/>
          </a:bodyPr>
          <a:lstStyle/>
          <a:p>
            <a:r>
              <a:rPr lang="en-US" sz="2000" b="0">
                <a:solidFill>
                  <a:srgbClr val="808080"/>
                </a:solidFill>
                <a:latin typeface="Arial Rounded MT Bold" pitchFamily="34" charset="0"/>
              </a:rPr>
              <a:t>seismic horizons</a:t>
            </a:r>
          </a:p>
        </p:txBody>
      </p:sp>
    </p:spTree>
    <p:extLst>
      <p:ext uri="{BB962C8B-B14F-4D97-AF65-F5344CB8AC3E}">
        <p14:creationId xmlns:p14="http://schemas.microsoft.com/office/powerpoint/2010/main" val="169747730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9076" name="Rectangle 4"/>
          <p:cNvSpPr>
            <a:spLocks noGrp="1" noChangeArrowheads="1"/>
          </p:cNvSpPr>
          <p:nvPr>
            <p:ph type="title"/>
          </p:nvPr>
        </p:nvSpPr>
        <p:spPr>
          <a:xfrm>
            <a:off x="457200" y="274638"/>
            <a:ext cx="8229600" cy="689638"/>
          </a:xfrm>
        </p:spPr>
        <p:txBody>
          <a:bodyPr/>
          <a:lstStyle/>
          <a:p>
            <a:r>
              <a:rPr lang="en-US" spc="50" dirty="0">
                <a:latin typeface="Arial Rounded MT Bold" pitchFamily="34" charset="0"/>
              </a:rPr>
              <a:t>Reservoir interpretation</a:t>
            </a:r>
          </a:p>
        </p:txBody>
      </p:sp>
      <p:pic>
        <p:nvPicPr>
          <p:cNvPr id="1539087" name="Picture 15"/>
          <p:cNvPicPr>
            <a:picLocks noChangeAspect="1" noChangeArrowheads="1"/>
          </p:cNvPicPr>
          <p:nvPr/>
        </p:nvPicPr>
        <p:blipFill>
          <a:blip r:embed="rId2" cstate="print"/>
          <a:srcRect/>
          <a:stretch>
            <a:fillRect/>
          </a:stretch>
        </p:blipFill>
        <p:spPr bwMode="auto">
          <a:xfrm>
            <a:off x="887413" y="901700"/>
            <a:ext cx="7121525" cy="5307013"/>
          </a:xfrm>
          <a:prstGeom prst="rect">
            <a:avLst/>
          </a:prstGeom>
          <a:noFill/>
          <a:ln w="6350">
            <a:solidFill>
              <a:schemeClr val="tx1"/>
            </a:solidFill>
            <a:miter lim="800000"/>
            <a:headEnd/>
            <a:tailEnd/>
          </a:ln>
          <a:effectLst>
            <a:outerShdw blurRad="50800" dist="38100" dir="5400000" algn="t" rotWithShape="0">
              <a:prstClr val="black">
                <a:alpha val="40000"/>
              </a:prstClr>
            </a:outerShdw>
          </a:effectLst>
        </p:spPr>
      </p:pic>
      <p:sp>
        <p:nvSpPr>
          <p:cNvPr id="1539089" name="Text Box 17"/>
          <p:cNvSpPr txBox="1">
            <a:spLocks noChangeArrowheads="1"/>
          </p:cNvSpPr>
          <p:nvPr/>
        </p:nvSpPr>
        <p:spPr bwMode="auto">
          <a:xfrm>
            <a:off x="6508750" y="6330950"/>
            <a:ext cx="1728788" cy="215444"/>
          </a:xfrm>
          <a:prstGeom prst="rect">
            <a:avLst/>
          </a:prstGeom>
          <a:noFill/>
          <a:ln w="9525">
            <a:noFill/>
            <a:miter lim="800000"/>
            <a:headEnd/>
            <a:tailEnd/>
          </a:ln>
          <a:effectLst/>
        </p:spPr>
        <p:txBody>
          <a:bodyPr lIns="0" tIns="0" rIns="0" bIns="0">
            <a:spAutoFit/>
          </a:bodyPr>
          <a:lstStyle/>
          <a:p>
            <a:pPr algn="r">
              <a:spcBef>
                <a:spcPct val="50000"/>
              </a:spcBef>
            </a:pPr>
            <a:r>
              <a:rPr lang="pt-BR" sz="1400" b="0" dirty="0">
                <a:solidFill>
                  <a:srgbClr val="606060"/>
                </a:solidFill>
                <a:latin typeface="Arial Rounded MT Bold"/>
                <a:cs typeface="Arial Rounded MT Bold"/>
              </a:rPr>
              <a:t>(Johann, 2003)</a:t>
            </a:r>
          </a:p>
        </p:txBody>
      </p:sp>
    </p:spTree>
    <p:extLst>
      <p:ext uri="{BB962C8B-B14F-4D97-AF65-F5344CB8AC3E}">
        <p14:creationId xmlns:p14="http://schemas.microsoft.com/office/powerpoint/2010/main" val="388403646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1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1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6639</TotalTime>
  <Words>3756</Words>
  <Application>Microsoft Macintosh PowerPoint</Application>
  <PresentationFormat>On-screen Show (4:3)</PresentationFormat>
  <Paragraphs>1390</Paragraphs>
  <Slides>157</Slides>
  <Notes>111</Notes>
  <HiddenSlides>0</HiddenSlides>
  <MMClips>0</MMClips>
  <ScaleCrop>false</ScaleCrop>
  <HeadingPairs>
    <vt:vector size="8" baseType="variant">
      <vt:variant>
        <vt:lpstr>Fonts Used</vt:lpstr>
      </vt:variant>
      <vt:variant>
        <vt:i4>11</vt:i4>
      </vt:variant>
      <vt:variant>
        <vt:lpstr>Theme</vt:lpstr>
      </vt:variant>
      <vt:variant>
        <vt:i4>4</vt:i4>
      </vt:variant>
      <vt:variant>
        <vt:lpstr>Embedded OLE Servers</vt:lpstr>
      </vt:variant>
      <vt:variant>
        <vt:i4>12</vt:i4>
      </vt:variant>
      <vt:variant>
        <vt:lpstr>Slide Titles</vt:lpstr>
      </vt:variant>
      <vt:variant>
        <vt:i4>157</vt:i4>
      </vt:variant>
    </vt:vector>
  </HeadingPairs>
  <TitlesOfParts>
    <vt:vector size="184" baseType="lpstr">
      <vt:lpstr>Arial Unicode MS</vt:lpstr>
      <vt:lpstr>Arial</vt:lpstr>
      <vt:lpstr>Arial Black</vt:lpstr>
      <vt:lpstr>Arial Rounded MT Bold</vt:lpstr>
      <vt:lpstr>Cambria Math</vt:lpstr>
      <vt:lpstr>MT Extra</vt:lpstr>
      <vt:lpstr>Symbol</vt:lpstr>
      <vt:lpstr>Tahoma</vt:lpstr>
      <vt:lpstr>Times</vt:lpstr>
      <vt:lpstr>Times New Roman</vt:lpstr>
      <vt:lpstr>Verdana</vt:lpstr>
      <vt:lpstr>Default Design</vt:lpstr>
      <vt:lpstr>1_Default Design</vt:lpstr>
      <vt:lpstr>2_Default Design</vt:lpstr>
      <vt:lpstr>Design padrão</vt:lpstr>
      <vt:lpstr>Equation</vt:lpstr>
      <vt:lpstr>Chart</vt:lpstr>
      <vt:lpstr>Equação</vt:lpstr>
      <vt:lpstr>Equation.3</vt:lpstr>
      <vt:lpstr>Photo Editor Photo</vt:lpstr>
      <vt:lpstr>Picture</vt:lpstr>
      <vt:lpstr>Microsoft Equation 3.0</vt:lpstr>
      <vt:lpstr>Figura do Microsoft Word</vt:lpstr>
      <vt:lpstr>Microsoft Word Picture</vt:lpstr>
      <vt:lpstr>Adobe Photoshop Image</vt:lpstr>
      <vt:lpstr>Foto do Microsoft Photo Editor 3.0</vt:lpstr>
      <vt:lpstr>Ecuación</vt:lpstr>
      <vt:lpstr>Imagens Digitais</vt:lpstr>
      <vt:lpstr>Modelos de uma Imagem Digital</vt:lpstr>
      <vt:lpstr>Matematicamente imagem é uma função</vt:lpstr>
      <vt:lpstr>Imagem colorida como uma função do R2 R3</vt:lpstr>
      <vt:lpstr>Imagem coloridas como 3 “canais” de cor</vt:lpstr>
      <vt:lpstr>Processos que ocorrem na captura de uma imagem</vt:lpstr>
      <vt:lpstr>Câmera obscura e Câmera “pin-hole”</vt:lpstr>
      <vt:lpstr>PowerPoint Presentation</vt:lpstr>
      <vt:lpstr>Digitalização de Imagens</vt:lpstr>
      <vt:lpstr>Processos básicos</vt:lpstr>
      <vt:lpstr>Quantização</vt:lpstr>
      <vt:lpstr>Seis fotos da mesma cena com variação do tempo de abertura da câmera</vt:lpstr>
      <vt:lpstr>Razões de lados e resolução típicas</vt:lpstr>
      <vt:lpstr>1D - Som (voz, fala e Música)</vt:lpstr>
      <vt:lpstr>PowerPoint Presentation</vt:lpstr>
      <vt:lpstr>PowerPoint Presentation</vt:lpstr>
      <vt:lpstr>PowerPoint Presentation</vt:lpstr>
      <vt:lpstr>Volley theory</vt:lpstr>
      <vt:lpstr>“Lei” de Weber</vt:lpstr>
      <vt:lpstr>Intensidade do som</vt:lpstr>
      <vt:lpstr>Intensidade do som</vt:lpstr>
      <vt:lpstr> </vt:lpstr>
      <vt:lpstr>Amostragem</vt:lpstr>
      <vt:lpstr>PowerPoint Presentation</vt:lpstr>
      <vt:lpstr>PowerPoint Presentation</vt:lpstr>
      <vt:lpstr>PowerPoint Presentation</vt:lpstr>
      <vt:lpstr>Amostragem, quantização e codificação de f(x)</vt:lpstr>
      <vt:lpstr>Amostragem, quantização e codificação de f(x)</vt:lpstr>
      <vt:lpstr>Amostragem, quantização e codificação de f(x)</vt:lpstr>
      <vt:lpstr>Amostragem, quantização e codificação de f(x)</vt:lpstr>
      <vt:lpstr>Freqüência de Amostragem </vt:lpstr>
      <vt:lpstr>Sinal sub-amostrado</vt:lpstr>
      <vt:lpstr>Amostragem mínima f(x)</vt:lpstr>
      <vt:lpstr>Convolução</vt:lpstr>
      <vt:lpstr>Convolution</vt:lpstr>
      <vt:lpstr>Convolution</vt:lpstr>
      <vt:lpstr>Convolution</vt:lpstr>
      <vt:lpstr>Convolution</vt:lpstr>
      <vt:lpstr>PowerPoint Presentation</vt:lpstr>
      <vt:lpstr>Convolution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Convolution</vt:lpstr>
      <vt:lpstr>Ilustação da convolução</vt:lpstr>
      <vt:lpstr>Ilustração da convolução</vt:lpstr>
      <vt:lpstr>Fourier</vt:lpstr>
      <vt:lpstr>Integrais de senos e cosenos em [-,]</vt:lpstr>
      <vt:lpstr>Integrais de senos e cosenos em [-,]</vt:lpstr>
      <vt:lpstr>Série de Fourier:  cálculo de a0</vt:lpstr>
      <vt:lpstr>Série de Fourier:  an e bn</vt:lpstr>
      <vt:lpstr>Resumindo</vt:lpstr>
      <vt:lpstr>Transformada de Fourier</vt:lpstr>
      <vt:lpstr>PowerPoint Presentation</vt:lpstr>
      <vt:lpstr>Transformada </vt:lpstr>
      <vt:lpstr>Números complexos</vt:lpstr>
      <vt:lpstr>Operação básicas com complexos</vt:lpstr>
      <vt:lpstr>Derivada de eit</vt:lpstr>
      <vt:lpstr>Outras propriedades úteis</vt:lpstr>
      <vt:lpstr>Outras propriedades úteis (2)</vt:lpstr>
      <vt:lpstr>Outras propriedades úteis (2)</vt:lpstr>
      <vt:lpstr>Outras propriedades úteis (3)</vt:lpstr>
      <vt:lpstr>Amplitude e fase de complexos</vt:lpstr>
      <vt:lpstr>PowerPoint Presentation</vt:lpstr>
      <vt:lpstr>Transformada de Fourier</vt:lpstr>
      <vt:lpstr>Exemplo 1: Função caixa (box)</vt:lpstr>
      <vt:lpstr>Transformada da função box</vt:lpstr>
      <vt:lpstr>Distribuição normal: Gaussiana</vt:lpstr>
      <vt:lpstr>Exemplo 2: Gaussiana</vt:lpstr>
      <vt:lpstr>Transformada da Gaussiana</vt:lpstr>
      <vt:lpstr>Exemplo 3: Delta de Dirac</vt:lpstr>
      <vt:lpstr>Delta de Dirac de Gaussianas</vt:lpstr>
      <vt:lpstr>Transformada do Delta de Dirac</vt:lpstr>
      <vt:lpstr>Transformada do cosseno</vt:lpstr>
      <vt:lpstr>Exemplo 4: Cosseno</vt:lpstr>
      <vt:lpstr>Exemplo 5: Sequência de impulsos</vt:lpstr>
      <vt:lpstr>Pares importantes</vt:lpstr>
      <vt:lpstr>Propriedades da transformada</vt:lpstr>
      <vt:lpstr>Filtragem com Transformada de Fourier</vt:lpstr>
      <vt:lpstr>Amostragem e Reconstrução</vt:lpstr>
      <vt:lpstr>Sinal original</vt:lpstr>
      <vt:lpstr>Sinal discretizado</vt:lpstr>
      <vt:lpstr>Amostragem</vt:lpstr>
      <vt:lpstr>Sinal discretizado</vt:lpstr>
      <vt:lpstr>Reconstrução</vt:lpstr>
      <vt:lpstr>Retorno ao sinal original</vt:lpstr>
      <vt:lpstr>Sinal original com mais altas freqüências</vt:lpstr>
      <vt:lpstr>Mesma taxa de amostragem</vt:lpstr>
      <vt:lpstr>Sinal amostrado</vt:lpstr>
      <vt:lpstr>Teorema de Nyquist</vt:lpstr>
      <vt:lpstr>Base de Haar</vt:lpstr>
      <vt:lpstr>PowerPoint Presentation</vt:lpstr>
      <vt:lpstr>PowerPoint Presentation</vt:lpstr>
      <vt:lpstr>PowerPoint Presentation</vt:lpstr>
      <vt:lpstr>Transformada Haar</vt:lpstr>
      <vt:lpstr>Exemplo de transformada Haar</vt:lpstr>
      <vt:lpstr>Inversa Transformada de Haar</vt:lpstr>
      <vt:lpstr>Transformada Haar</vt:lpstr>
      <vt:lpstr>Duas iterações da Transformada de Haar</vt:lpstr>
      <vt:lpstr> redução de ruídos</vt:lpstr>
      <vt:lpstr>O problema</vt:lpstr>
      <vt:lpstr>Dois tipos básicos de ruídos</vt:lpstr>
      <vt:lpstr>Dois tipos básicos de ruídos</vt:lpstr>
      <vt:lpstr>Exemplo de ruído Gaussiano (=5) e Impulsivo ( =0.99)</vt:lpstr>
      <vt:lpstr>PowerPoint Presentation</vt:lpstr>
      <vt:lpstr>Imagem com ruído impulsivo</vt:lpstr>
      <vt:lpstr>Sinal com ruído gaussiano</vt:lpstr>
      <vt:lpstr>Suavização</vt:lpstr>
      <vt:lpstr>Filtragem Gaussiana</vt:lpstr>
      <vt:lpstr>Mascara ou Filtro</vt:lpstr>
      <vt:lpstr>Convolução</vt:lpstr>
      <vt:lpstr>Discretização da Gaussiana 1D</vt:lpstr>
      <vt:lpstr>Discretização da Gaussiana 2D</vt:lpstr>
      <vt:lpstr>Convolução com máscara</vt:lpstr>
      <vt:lpstr>Separabilidade do filtro gaussiano</vt:lpstr>
      <vt:lpstr>Imagem filtrada com um filtro passa baixa</vt:lpstr>
      <vt:lpstr>Arestas e cantos</vt:lpstr>
      <vt:lpstr>Edgedels = edge elements</vt:lpstr>
      <vt:lpstr>Tipos de arestas</vt:lpstr>
      <vt:lpstr>Gráfico sem e com ruído</vt:lpstr>
      <vt:lpstr>Derivadas e arestas</vt:lpstr>
      <vt:lpstr>Série de Taylor</vt:lpstr>
      <vt:lpstr>Aproximações para derivadas</vt:lpstr>
      <vt:lpstr>Em 2D</vt:lpstr>
      <vt:lpstr>Derivação após suavização</vt:lpstr>
      <vt:lpstr>Imagem filtrada com um filtro passa alta</vt:lpstr>
      <vt:lpstr>Trabalho 1: 28/3 - SLICO</vt:lpstr>
      <vt:lpstr>Superpixels</vt:lpstr>
      <vt:lpstr>O algoritmo SLIC (Simple Linear Iterative Clustering) </vt:lpstr>
      <vt:lpstr>O algoritmo SLIC (cont.) </vt:lpstr>
      <vt:lpstr>Cálculo de distância</vt:lpstr>
      <vt:lpstr>Tomografia Computadorizada (TC)</vt:lpstr>
      <vt:lpstr>Visualização Volumétrica Direta: Função de Transferência</vt:lpstr>
      <vt:lpstr>Visualização Volumétrica Direta</vt:lpstr>
      <vt:lpstr>Seismic acquisitions</vt:lpstr>
      <vt:lpstr>Refletividade</vt:lpstr>
      <vt:lpstr>Processamento</vt:lpstr>
      <vt:lpstr>Representação digital de dados</vt:lpstr>
      <vt:lpstr>Dado Sísmico</vt:lpstr>
      <vt:lpstr>Seismic data</vt:lpstr>
      <vt:lpstr>Reservoir interpretation</vt:lpstr>
    </vt:vector>
  </TitlesOfParts>
  <Company>Tecgraf/PUC-Rio</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Redução de Ruídos</dc:title>
  <dc:creator>gattass</dc:creator>
  <cp:lastModifiedBy>Microsoft Office User</cp:lastModifiedBy>
  <cp:revision>271</cp:revision>
  <cp:lastPrinted>2016-08-27T17:44:02Z</cp:lastPrinted>
  <dcterms:created xsi:type="dcterms:W3CDTF">2003-09-07T00:15:06Z</dcterms:created>
  <dcterms:modified xsi:type="dcterms:W3CDTF">2018-03-27T23:40:53Z</dcterms:modified>
</cp:coreProperties>
</file>