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notesSlides/notesSlide5.xml" ContentType="application/vnd.openxmlformats-officedocument.presentationml.notesSlide+xml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notesSlides/notesSlide6.xml" ContentType="application/vnd.openxmlformats-officedocument.presentationml.notesSlide+xml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notesSlides/notesSlide7.xml" ContentType="application/vnd.openxmlformats-officedocument.presentationml.notesSlide+xml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notesSlides/notesSlide8.xml" ContentType="application/vnd.openxmlformats-officedocument.presentationml.notesSlide+xml"/>
  <Override PartName="/ppt/embeddings/Microsoft_Equation1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notesSlides/notesSlide9.xml" ContentType="application/vnd.openxmlformats-officedocument.presentationml.notesSlide+xml"/>
  <Override PartName="/ppt/embeddings/oleObject19.bin" ContentType="application/vnd.openxmlformats-officedocument.oleObject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ppt/embeddings/oleObject22.bin" ContentType="application/vnd.openxmlformats-officedocument.oleObject"/>
  <Override PartName="/ppt/notesSlides/notesSlide10.xml" ContentType="application/vnd.openxmlformats-officedocument.presentationml.notesSlide+xml"/>
  <Override PartName="/ppt/embeddings/oleObject23.bin" ContentType="application/vnd.openxmlformats-officedocument.oleObject"/>
  <Override PartName="/ppt/embeddings/oleObject24.bin" ContentType="application/vnd.openxmlformats-officedocument.oleObject"/>
  <Override PartName="/ppt/embeddings/oleObject25.bin" ContentType="application/vnd.openxmlformats-officedocument.oleObject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embeddings/oleObject26.bin" ContentType="application/vnd.openxmlformats-officedocument.oleObject"/>
  <Override PartName="/ppt/embeddings/oleObject27.bin" ContentType="application/vnd.openxmlformats-officedocument.oleObject"/>
  <Override PartName="/ppt/embeddings/oleObject28.bin" ContentType="application/vnd.openxmlformats-officedocument.oleObject"/>
  <Override PartName="/ppt/embeddings/oleObject29.bin" ContentType="application/vnd.openxmlformats-officedocument.oleObject"/>
  <Override PartName="/ppt/notesSlides/notesSlide13.xml" ContentType="application/vnd.openxmlformats-officedocument.presentationml.notesSlide+xml"/>
  <Override PartName="/ppt/embeddings/oleObject30.bin" ContentType="application/vnd.openxmlformats-officedocument.oleObject"/>
  <Override PartName="/ppt/embeddings/oleObject31.bin" ContentType="application/vnd.openxmlformats-officedocument.oleObject"/>
  <Override PartName="/ppt/notesSlides/notesSlide14.xml" ContentType="application/vnd.openxmlformats-officedocument.presentationml.notesSlide+xml"/>
  <Override PartName="/ppt/embeddings/oleObject32.bin" ContentType="application/vnd.openxmlformats-officedocument.oleObject"/>
  <Override PartName="/ppt/embeddings/oleObject33.bin" ContentType="application/vnd.openxmlformats-officedocument.oleObject"/>
  <Override PartName="/ppt/embeddings/oleObject34.bin" ContentType="application/vnd.openxmlformats-officedocument.oleObject"/>
  <Override PartName="/ppt/embeddings/oleObject35.bin" ContentType="application/vnd.openxmlformats-officedocument.oleObject"/>
  <Override PartName="/ppt/embeddings/oleObject36.bin" ContentType="application/vnd.openxmlformats-officedocument.oleObject"/>
  <Override PartName="/ppt/embeddings/oleObject37.bin" ContentType="application/vnd.openxmlformats-officedocument.oleObject"/>
  <Override PartName="/ppt/embeddings/oleObject38.bin" ContentType="application/vnd.openxmlformats-officedocument.oleObject"/>
  <Override PartName="/ppt/embeddings/oleObject39.bin" ContentType="application/vnd.openxmlformats-officedocument.oleObject"/>
  <Override PartName="/ppt/embeddings/oleObject40.bin" ContentType="application/vnd.openxmlformats-officedocument.oleObject"/>
  <Override PartName="/ppt/notesSlides/notesSlide15.xml" ContentType="application/vnd.openxmlformats-officedocument.presentationml.notesSlide+xml"/>
  <Override PartName="/ppt/embeddings/oleObject41.bin" ContentType="application/vnd.openxmlformats-officedocument.oleObject"/>
  <Override PartName="/ppt/embeddings/oleObject42.bin" ContentType="application/vnd.openxmlformats-officedocument.oleObject"/>
  <Override PartName="/ppt/embeddings/oleObject43.bin" ContentType="application/vnd.openxmlformats-officedocument.oleObject"/>
  <Override PartName="/ppt/embeddings/oleObject44.bin" ContentType="application/vnd.openxmlformats-officedocument.oleObject"/>
  <Override PartName="/ppt/embeddings/oleObject45.bin" ContentType="application/vnd.openxmlformats-officedocument.oleObject"/>
  <Override PartName="/ppt/notesSlides/notesSlide16.xml" ContentType="application/vnd.openxmlformats-officedocument.presentationml.notesSlide+xml"/>
  <Override PartName="/ppt/embeddings/oleObject46.bin" ContentType="application/vnd.openxmlformats-officedocument.oleObject"/>
  <Override PartName="/ppt/embeddings/oleObject47.bin" ContentType="application/vnd.openxmlformats-officedocument.oleObject"/>
  <Override PartName="/ppt/embeddings/oleObject48.bin" ContentType="application/vnd.openxmlformats-officedocument.oleObject"/>
  <Override PartName="/ppt/embeddings/oleObject49.bin" ContentType="application/vnd.openxmlformats-officedocument.oleObject"/>
  <Override PartName="/ppt/embeddings/oleObject50.bin" ContentType="application/vnd.openxmlformats-officedocument.oleObject"/>
  <Override PartName="/ppt/embeddings/oleObject51.bin" ContentType="application/vnd.openxmlformats-officedocument.oleObject"/>
  <Override PartName="/ppt/embeddings/oleObject52.bin" ContentType="application/vnd.openxmlformats-officedocument.oleObject"/>
  <Override PartName="/ppt/embeddings/oleObject53.bin" ContentType="application/vnd.openxmlformats-officedocument.oleObject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embeddings/oleObject54.bin" ContentType="application/vnd.openxmlformats-officedocument.oleObject"/>
  <Override PartName="/ppt/notesSlides/notesSlide19.xml" ContentType="application/vnd.openxmlformats-officedocument.presentationml.notesSlide+xml"/>
  <Override PartName="/ppt/embeddings/oleObject55.bin" ContentType="application/vnd.openxmlformats-officedocument.oleObject"/>
  <Override PartName="/ppt/embeddings/oleObject56.bin" ContentType="application/vnd.openxmlformats-officedocument.oleObject"/>
  <Override PartName="/ppt/embeddings/oleObject57.bin" ContentType="application/vnd.openxmlformats-officedocument.oleObject"/>
  <Override PartName="/ppt/embeddings/oleObject58.bin" ContentType="application/vnd.openxmlformats-officedocument.oleObject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embeddings/oleObject59.bin" ContentType="application/vnd.openxmlformats-officedocument.oleObject"/>
  <Override PartName="/ppt/embeddings/oleObject60.bin" ContentType="application/vnd.openxmlformats-officedocument.oleObject"/>
  <Override PartName="/ppt/embeddings/oleObject61.bin" ContentType="application/vnd.openxmlformats-officedocument.oleObject"/>
  <Override PartName="/ppt/embeddings/oleObject62.bin" ContentType="application/vnd.openxmlformats-officedocument.oleObject"/>
  <Override PartName="/ppt/embeddings/oleObject63.bin" ContentType="application/vnd.openxmlformats-officedocument.oleObject"/>
  <Override PartName="/ppt/embeddings/oleObject64.bin" ContentType="application/vnd.openxmlformats-officedocument.oleObject"/>
  <Override PartName="/ppt/embeddings/oleObject65.bin" ContentType="application/vnd.openxmlformats-officedocument.oleObject"/>
  <Override PartName="/ppt/embeddings/oleObject66.bin" ContentType="application/vnd.openxmlformats-officedocument.oleObject"/>
  <Override PartName="/ppt/embeddings/oleObject67.bin" ContentType="application/vnd.openxmlformats-officedocument.oleObject"/>
  <Override PartName="/ppt/embeddings/oleObject68.bin" ContentType="application/vnd.openxmlformats-officedocument.oleObject"/>
  <Override PartName="/ppt/embeddings/oleObject69.bin" ContentType="application/vnd.openxmlformats-officedocument.oleObject"/>
  <Override PartName="/ppt/embeddings/oleObject70.bin" ContentType="application/vnd.openxmlformats-officedocument.oleObject"/>
  <Override PartName="/ppt/embeddings/oleObject71.bin" ContentType="application/vnd.openxmlformats-officedocument.oleObject"/>
  <Override PartName="/ppt/embeddings/oleObject72.bin" ContentType="application/vnd.openxmlformats-officedocument.oleObject"/>
  <Override PartName="/ppt/embeddings/oleObject73.bin" ContentType="application/vnd.openxmlformats-officedocument.oleObject"/>
  <Override PartName="/ppt/embeddings/oleObject74.bin" ContentType="application/vnd.openxmlformats-officedocument.oleObject"/>
  <Override PartName="/ppt/embeddings/oleObject75.bin" ContentType="application/vnd.openxmlformats-officedocument.oleObject"/>
  <Override PartName="/ppt/embeddings/oleObject76.bin" ContentType="application/vnd.openxmlformats-officedocument.oleObject"/>
  <Override PartName="/ppt/notesSlides/notesSlide26.xml" ContentType="application/vnd.openxmlformats-officedocument.presentationml.notesSlide+xml"/>
  <Override PartName="/ppt/embeddings/oleObject77.bin" ContentType="application/vnd.openxmlformats-officedocument.oleObject"/>
  <Override PartName="/ppt/embeddings/oleObject78.bin" ContentType="application/vnd.openxmlformats-officedocument.oleObject"/>
  <Override PartName="/ppt/embeddings/oleObject79.bin" ContentType="application/vnd.openxmlformats-officedocument.oleObject"/>
  <Override PartName="/ppt/embeddings/oleObject80.bin" ContentType="application/vnd.openxmlformats-officedocument.oleObject"/>
  <Override PartName="/ppt/embeddings/oleObject81.bin" ContentType="application/vnd.openxmlformats-officedocument.oleObject"/>
  <Override PartName="/ppt/embeddings/oleObject82.bin" ContentType="application/vnd.openxmlformats-officedocument.oleObject"/>
  <Override PartName="/ppt/embeddings/oleObject83.bin" ContentType="application/vnd.openxmlformats-officedocument.oleObject"/>
  <Override PartName="/ppt/embeddings/oleObject84.bin" ContentType="application/vnd.openxmlformats-officedocument.oleObject"/>
  <Override PartName="/ppt/embeddings/oleObject85.bin" ContentType="application/vnd.openxmlformats-officedocument.oleObject"/>
  <Override PartName="/ppt/embeddings/oleObject86.bin" ContentType="application/vnd.openxmlformats-officedocument.oleObject"/>
  <Override PartName="/ppt/notesSlides/notesSlide27.xml" ContentType="application/vnd.openxmlformats-officedocument.presentationml.notesSlide+xml"/>
  <Override PartName="/ppt/embeddings/oleObject87.bin" ContentType="application/vnd.openxmlformats-officedocument.oleObject"/>
  <Override PartName="/ppt/embeddings/oleObject88.bin" ContentType="application/vnd.openxmlformats-officedocument.oleObject"/>
  <Override PartName="/ppt/embeddings/oleObject89.bin" ContentType="application/vnd.openxmlformats-officedocument.oleObject"/>
  <Override PartName="/ppt/notesSlides/notesSlide28.xml" ContentType="application/vnd.openxmlformats-officedocument.presentationml.notesSlide+xml"/>
  <Override PartName="/ppt/embeddings/oleObject90.bin" ContentType="application/vnd.openxmlformats-officedocument.oleObject"/>
  <Override PartName="/ppt/embeddings/oleObject91.bin" ContentType="application/vnd.openxmlformats-officedocument.oleObject"/>
  <Override PartName="/ppt/embeddings/oleObject92.bin" ContentType="application/vnd.openxmlformats-officedocument.oleObject"/>
  <Override PartName="/ppt/embeddings/oleObject93.bin" ContentType="application/vnd.openxmlformats-officedocument.oleObject"/>
  <Override PartName="/ppt/embeddings/oleObject94.bin" ContentType="application/vnd.openxmlformats-officedocument.oleObject"/>
  <Override PartName="/ppt/embeddings/oleObject95.bin" ContentType="application/vnd.openxmlformats-officedocument.oleObject"/>
  <Override PartName="/ppt/embeddings/oleObject96.bin" ContentType="application/vnd.openxmlformats-officedocument.oleObject"/>
  <Override PartName="/ppt/embeddings/oleObject97.bin" ContentType="application/vnd.openxmlformats-officedocument.oleObject"/>
  <Override PartName="/ppt/embeddings/oleObject98.bin" ContentType="application/vnd.openxmlformats-officedocument.oleObject"/>
  <Override PartName="/ppt/embeddings/oleObject99.bin" ContentType="application/vnd.openxmlformats-officedocument.oleObject"/>
  <Override PartName="/ppt/embeddings/oleObject100.bin" ContentType="application/vnd.openxmlformats-officedocument.oleObject"/>
  <Override PartName="/ppt/embeddings/oleObject101.bin" ContentType="application/vnd.openxmlformats-officedocument.oleObject"/>
  <Override PartName="/ppt/embeddings/oleObject102.bin" ContentType="application/vnd.openxmlformats-officedocument.oleObject"/>
  <Override PartName="/ppt/notesSlides/notesSlide29.xml" ContentType="application/vnd.openxmlformats-officedocument.presentationml.notesSlide+xml"/>
  <Override PartName="/ppt/embeddings/oleObject103.bin" ContentType="application/vnd.openxmlformats-officedocument.oleObject"/>
  <Override PartName="/ppt/embeddings/oleObject104.bin" ContentType="application/vnd.openxmlformats-officedocument.oleObject"/>
  <Override PartName="/ppt/embeddings/oleObject105.bin" ContentType="application/vnd.openxmlformats-officedocument.oleObject"/>
  <Override PartName="/ppt/embeddings/oleObject106.bin" ContentType="application/vnd.openxmlformats-officedocument.oleObject"/>
  <Override PartName="/ppt/embeddings/oleObject107.bin" ContentType="application/vnd.openxmlformats-officedocument.oleObject"/>
  <Override PartName="/ppt/embeddings/oleObject108.bin" ContentType="application/vnd.openxmlformats-officedocument.oleObject"/>
  <Override PartName="/ppt/embeddings/oleObject109.bin" ContentType="application/vnd.openxmlformats-officedocument.oleObject"/>
  <Override PartName="/ppt/embeddings/oleObject110.bin" ContentType="application/vnd.openxmlformats-officedocument.oleObject"/>
  <Override PartName="/ppt/embeddings/oleObject111.bin" ContentType="application/vnd.openxmlformats-officedocument.oleObject"/>
  <Override PartName="/ppt/embeddings/oleObject112.bin" ContentType="application/vnd.openxmlformats-officedocument.oleObject"/>
  <Override PartName="/ppt/embeddings/oleObject113.bin" ContentType="application/vnd.openxmlformats-officedocument.oleObject"/>
  <Override PartName="/ppt/embeddings/oleObject114.bin" ContentType="application/vnd.openxmlformats-officedocument.oleObject"/>
  <Override PartName="/ppt/embeddings/oleObject115.bin" ContentType="application/vnd.openxmlformats-officedocument.oleObject"/>
  <Override PartName="/ppt/embeddings/Microsoft_Equation2.bin" ContentType="application/vnd.openxmlformats-officedocument.oleObject"/>
  <Override PartName="/ppt/notesSlides/notesSlide30.xml" ContentType="application/vnd.openxmlformats-officedocument.presentationml.notesSlide+xml"/>
  <Override PartName="/ppt/embeddings/oleObject116.bin" ContentType="application/vnd.openxmlformats-officedocument.oleObject"/>
  <Override PartName="/ppt/embeddings/oleObject117.bin" ContentType="application/vnd.openxmlformats-officedocument.oleObject"/>
  <Override PartName="/ppt/embeddings/oleObject118.bin" ContentType="application/vnd.openxmlformats-officedocument.oleObject"/>
  <Override PartName="/ppt/embeddings/oleObject119.bin" ContentType="application/vnd.openxmlformats-officedocument.oleObject"/>
  <Override PartName="/ppt/embeddings/oleObject120.bin" ContentType="application/vnd.openxmlformats-officedocument.oleObject"/>
  <Override PartName="/ppt/embeddings/oleObject121.bin" ContentType="application/vnd.openxmlformats-officedocument.oleObject"/>
  <Override PartName="/ppt/embeddings/oleObject122.bin" ContentType="application/vnd.openxmlformats-officedocument.oleObject"/>
  <Override PartName="/ppt/embeddings/oleObject123.bin" ContentType="application/vnd.openxmlformats-officedocument.oleObject"/>
  <Override PartName="/ppt/embeddings/oleObject124.bin" ContentType="application/vnd.openxmlformats-officedocument.oleObject"/>
  <Override PartName="/ppt/embeddings/oleObject125.bin" ContentType="application/vnd.openxmlformats-officedocument.oleObject"/>
  <Override PartName="/ppt/embeddings/oleObject126.bin" ContentType="application/vnd.openxmlformats-officedocument.oleObject"/>
  <Override PartName="/ppt/embeddings/oleObject127.bin" ContentType="application/vnd.openxmlformats-officedocument.oleObject"/>
  <Override PartName="/ppt/embeddings/oleObject128.bin" ContentType="application/vnd.openxmlformats-officedocument.oleObject"/>
  <Override PartName="/ppt/embeddings/Microsoft_Equation3.bin" ContentType="application/vnd.openxmlformats-officedocument.oleObject"/>
  <Override PartName="/ppt/embeddings/Microsoft_Equation4.bin" ContentType="application/vnd.openxmlformats-officedocument.oleObject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embeddings/oleObject129.bin" ContentType="application/vnd.openxmlformats-officedocument.oleObject"/>
  <Override PartName="/ppt/embeddings/oleObject130.bin" ContentType="application/vnd.openxmlformats-officedocument.oleObject"/>
  <Override PartName="/ppt/embeddings/oleObject131.bin" ContentType="application/vnd.openxmlformats-officedocument.oleObject"/>
  <Override PartName="/ppt/embeddings/oleObject132.bin" ContentType="application/vnd.openxmlformats-officedocument.oleObject"/>
  <Override PartName="/ppt/embeddings/oleObject133.bin" ContentType="application/vnd.openxmlformats-officedocument.oleObject"/>
  <Override PartName="/ppt/embeddings/oleObject134.bin" ContentType="application/vnd.openxmlformats-officedocument.oleObject"/>
  <Override PartName="/ppt/embeddings/oleObject135.bin" ContentType="application/vnd.openxmlformats-officedocument.oleObject"/>
  <Override PartName="/ppt/embeddings/oleObject136.bin" ContentType="application/vnd.openxmlformats-officedocument.oleObject"/>
  <Override PartName="/ppt/embeddings/oleObject137.bin" ContentType="application/vnd.openxmlformats-officedocument.oleObject"/>
  <Override PartName="/ppt/embeddings/oleObject138.bin" ContentType="application/vnd.openxmlformats-officedocument.oleObject"/>
  <Override PartName="/ppt/embeddings/oleObject139.bin" ContentType="application/vnd.openxmlformats-officedocument.oleObject"/>
  <Override PartName="/ppt/embeddings/oleObject140.bin" ContentType="application/vnd.openxmlformats-officedocument.oleObject"/>
  <Override PartName="/ppt/embeddings/oleObject141.bin" ContentType="application/vnd.openxmlformats-officedocument.oleObject"/>
  <Override PartName="/ppt/notesSlides/notesSlide33.xml" ContentType="application/vnd.openxmlformats-officedocument.presentationml.notesSlide+xml"/>
  <Override PartName="/ppt/embeddings/oleObject142.bin" ContentType="application/vnd.openxmlformats-officedocument.oleObject"/>
  <Override PartName="/ppt/embeddings/oleObject143.bin" ContentType="application/vnd.openxmlformats-officedocument.oleObject"/>
  <Override PartName="/ppt/embeddings/oleObject144.bin" ContentType="application/vnd.openxmlformats-officedocument.oleObject"/>
  <Override PartName="/ppt/embeddings/oleObject145.bin" ContentType="application/vnd.openxmlformats-officedocument.oleObject"/>
  <Override PartName="/ppt/embeddings/oleObject146.bin" ContentType="application/vnd.openxmlformats-officedocument.oleObject"/>
  <Override PartName="/ppt/embeddings/oleObject147.bin" ContentType="application/vnd.openxmlformats-officedocument.oleObject"/>
  <Override PartName="/ppt/embeddings/oleObject148.bin" ContentType="application/vnd.openxmlformats-officedocument.oleObject"/>
  <Override PartName="/ppt/embeddings/oleObject149.bin" ContentType="application/vnd.openxmlformats-officedocument.oleObject"/>
  <Override PartName="/ppt/notesSlides/notesSlide34.xml" ContentType="application/vnd.openxmlformats-officedocument.presentationml.notesSlide+xml"/>
  <Override PartName="/ppt/embeddings/oleObject150.bin" ContentType="application/vnd.openxmlformats-officedocument.oleObject"/>
  <Override PartName="/ppt/embeddings/oleObject151.bin" ContentType="application/vnd.openxmlformats-officedocument.oleObject"/>
  <Override PartName="/ppt/embeddings/oleObject152.bin" ContentType="application/vnd.openxmlformats-officedocument.oleObject"/>
  <Override PartName="/ppt/embeddings/oleObject153.bin" ContentType="application/vnd.openxmlformats-officedocument.oleObject"/>
  <Override PartName="/ppt/embeddings/oleObject154.bin" ContentType="application/vnd.openxmlformats-officedocument.oleObject"/>
  <Override PartName="/ppt/embeddings/oleObject155.bin" ContentType="application/vnd.openxmlformats-officedocument.oleObject"/>
  <Override PartName="/ppt/embeddings/oleObject156.bin" ContentType="application/vnd.openxmlformats-officedocument.oleObject"/>
  <Override PartName="/ppt/embeddings/oleObject157.bin" ContentType="application/vnd.openxmlformats-officedocument.oleObject"/>
  <Override PartName="/ppt/notesSlides/notesSlide35.xml" ContentType="application/vnd.openxmlformats-officedocument.presentationml.notesSlide+xml"/>
  <Override PartName="/ppt/embeddings/oleObject158.bin" ContentType="application/vnd.openxmlformats-officedocument.oleObject"/>
  <Override PartName="/ppt/embeddings/oleObject159.bin" ContentType="application/vnd.openxmlformats-officedocument.oleObject"/>
  <Override PartName="/ppt/embeddings/oleObject160.bin" ContentType="application/vnd.openxmlformats-officedocument.oleObject"/>
  <Override PartName="/ppt/notesSlides/notesSlide36.xml" ContentType="application/vnd.openxmlformats-officedocument.presentationml.notesSlide+xml"/>
  <Override PartName="/ppt/embeddings/oleObject161.bin" ContentType="application/vnd.openxmlformats-officedocument.oleObject"/>
  <Override PartName="/ppt/embeddings/oleObject162.bin" ContentType="application/vnd.openxmlformats-officedocument.oleObject"/>
  <Override PartName="/ppt/embeddings/oleObject163.bin" ContentType="application/vnd.openxmlformats-officedocument.oleObject"/>
  <Override PartName="/ppt/embeddings/oleObject164.bin" ContentType="application/vnd.openxmlformats-officedocument.oleObject"/>
  <Override PartName="/ppt/embeddings/oleObject165.bin" ContentType="application/vnd.openxmlformats-officedocument.oleObject"/>
  <Override PartName="/ppt/embeddings/oleObject166.bin" ContentType="application/vnd.openxmlformats-officedocument.oleObject"/>
  <Override PartName="/ppt/embeddings/oleObject167.bin" ContentType="application/vnd.openxmlformats-officedocument.oleObject"/>
  <Override PartName="/ppt/embeddings/oleObject168.bin" ContentType="application/vnd.openxmlformats-officedocument.oleObject"/>
  <Override PartName="/ppt/embeddings/oleObject169.bin" ContentType="application/vnd.openxmlformats-officedocument.oleObject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</p:sldMasterIdLst>
  <p:notesMasterIdLst>
    <p:notesMasterId r:id="rId40"/>
  </p:notesMasterIdLst>
  <p:handoutMasterIdLst>
    <p:handoutMasterId r:id="rId41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7" r:id="rId11"/>
    <p:sldId id="268" r:id="rId12"/>
    <p:sldId id="303" r:id="rId13"/>
    <p:sldId id="269" r:id="rId14"/>
    <p:sldId id="270" r:id="rId15"/>
    <p:sldId id="304" r:id="rId16"/>
    <p:sldId id="271" r:id="rId17"/>
    <p:sldId id="272" r:id="rId18"/>
    <p:sldId id="273" r:id="rId19"/>
    <p:sldId id="274" r:id="rId20"/>
    <p:sldId id="275" r:id="rId21"/>
    <p:sldId id="305" r:id="rId22"/>
    <p:sldId id="369" r:id="rId23"/>
    <p:sldId id="276" r:id="rId24"/>
    <p:sldId id="277" r:id="rId25"/>
    <p:sldId id="278" r:id="rId26"/>
    <p:sldId id="306" r:id="rId27"/>
    <p:sldId id="307" r:id="rId28"/>
    <p:sldId id="308" r:id="rId29"/>
    <p:sldId id="309" r:id="rId30"/>
    <p:sldId id="405" r:id="rId31"/>
    <p:sldId id="406" r:id="rId32"/>
    <p:sldId id="310" r:id="rId33"/>
    <p:sldId id="311" r:id="rId34"/>
    <p:sldId id="312" r:id="rId35"/>
    <p:sldId id="313" r:id="rId36"/>
    <p:sldId id="314" r:id="rId37"/>
    <p:sldId id="367" r:id="rId38"/>
    <p:sldId id="368" r:id="rId39"/>
  </p:sldIdLst>
  <p:sldSz cx="9144000" cy="6858000" type="screen4x3"/>
  <p:notesSz cx="9601200" cy="7315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0"/>
        <a:cs typeface="MS PGothic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0"/>
        <a:cs typeface="MS PGothic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0"/>
        <a:cs typeface="MS PGothic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0"/>
        <a:cs typeface="MS PGothic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0"/>
        <a:cs typeface="MS PGothic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MS PGothic" charset="0"/>
        <a:cs typeface="MS PGothic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MS PGothic" charset="0"/>
        <a:cs typeface="MS PGothic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MS PGothic" charset="0"/>
        <a:cs typeface="MS PGothic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MS PGothic" charset="0"/>
        <a:cs typeface="MS PGothic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clrMru>
    <a:srgbClr val="FFFF66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9" d="100"/>
          <a:sy n="119" d="100"/>
        </p:scale>
        <p:origin x="-800" y="-104"/>
      </p:cViewPr>
      <p:guideLst>
        <p:guide orient="horz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66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40" Type="http://schemas.openxmlformats.org/officeDocument/2006/relationships/notesMaster" Target="notesMasters/notesMaster1.xml"/><Relationship Id="rId41" Type="http://schemas.openxmlformats.org/officeDocument/2006/relationships/handoutMaster" Target="handoutMasters/handoutMaster1.xml"/><Relationship Id="rId42" Type="http://schemas.openxmlformats.org/officeDocument/2006/relationships/printerSettings" Target="printerSettings/printerSettings1.bin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4" Type="http://schemas.openxmlformats.org/officeDocument/2006/relationships/image" Target="../media/image7.wmf"/><Relationship Id="rId5" Type="http://schemas.openxmlformats.org/officeDocument/2006/relationships/image" Target="../media/image8.wmf"/><Relationship Id="rId1" Type="http://schemas.openxmlformats.org/officeDocument/2006/relationships/image" Target="../media/image4.wmf"/><Relationship Id="rId2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Relationship Id="rId2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4" Type="http://schemas.openxmlformats.org/officeDocument/2006/relationships/image" Target="../media/image14.wmf"/><Relationship Id="rId1" Type="http://schemas.openxmlformats.org/officeDocument/2006/relationships/image" Target="../media/image11.wmf"/><Relationship Id="rId2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4" Type="http://schemas.openxmlformats.org/officeDocument/2006/relationships/image" Target="../media/image18.wmf"/><Relationship Id="rId1" Type="http://schemas.openxmlformats.org/officeDocument/2006/relationships/image" Target="../media/image15.wmf"/><Relationship Id="rId2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4" Type="http://schemas.openxmlformats.org/officeDocument/2006/relationships/image" Target="../media/image22.wmf"/><Relationship Id="rId1" Type="http://schemas.openxmlformats.org/officeDocument/2006/relationships/image" Target="../media/image19.wmf"/><Relationship Id="rId2" Type="http://schemas.openxmlformats.org/officeDocument/2006/relationships/image" Target="../media/image20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4" Type="http://schemas.openxmlformats.org/officeDocument/2006/relationships/image" Target="../media/image26.wmf"/><Relationship Id="rId1" Type="http://schemas.openxmlformats.org/officeDocument/2006/relationships/image" Target="../media/image23.wmf"/><Relationship Id="rId2" Type="http://schemas.openxmlformats.org/officeDocument/2006/relationships/image" Target="../media/image24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Relationship Id="rId2" Type="http://schemas.openxmlformats.org/officeDocument/2006/relationships/image" Target="../media/image24.wmf"/><Relationship Id="rId3" Type="http://schemas.openxmlformats.org/officeDocument/2006/relationships/image" Target="../media/image27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4" Type="http://schemas.openxmlformats.org/officeDocument/2006/relationships/image" Target="../media/image31.wmf"/><Relationship Id="rId1" Type="http://schemas.openxmlformats.org/officeDocument/2006/relationships/image" Target="../media/image28.wmf"/><Relationship Id="rId2" Type="http://schemas.openxmlformats.org/officeDocument/2006/relationships/image" Target="../media/image29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Relationship Id="rId2" Type="http://schemas.openxmlformats.org/officeDocument/2006/relationships/image" Target="../media/image33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4" Type="http://schemas.openxmlformats.org/officeDocument/2006/relationships/image" Target="../media/image37.wmf"/><Relationship Id="rId5" Type="http://schemas.openxmlformats.org/officeDocument/2006/relationships/image" Target="../media/image38.wmf"/><Relationship Id="rId6" Type="http://schemas.openxmlformats.org/officeDocument/2006/relationships/image" Target="../media/image39.wmf"/><Relationship Id="rId7" Type="http://schemas.openxmlformats.org/officeDocument/2006/relationships/image" Target="../media/image40.wmf"/><Relationship Id="rId8" Type="http://schemas.openxmlformats.org/officeDocument/2006/relationships/image" Target="../media/image41.wmf"/><Relationship Id="rId9" Type="http://schemas.openxmlformats.org/officeDocument/2006/relationships/image" Target="../media/image42.wmf"/><Relationship Id="rId1" Type="http://schemas.openxmlformats.org/officeDocument/2006/relationships/image" Target="../media/image34.wmf"/><Relationship Id="rId2" Type="http://schemas.openxmlformats.org/officeDocument/2006/relationships/image" Target="../media/image35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4" Type="http://schemas.openxmlformats.org/officeDocument/2006/relationships/image" Target="../media/image46.wmf"/><Relationship Id="rId5" Type="http://schemas.openxmlformats.org/officeDocument/2006/relationships/image" Target="../media/image47.wmf"/><Relationship Id="rId1" Type="http://schemas.openxmlformats.org/officeDocument/2006/relationships/image" Target="../media/image43.wmf"/><Relationship Id="rId2" Type="http://schemas.openxmlformats.org/officeDocument/2006/relationships/image" Target="../media/image44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4" Type="http://schemas.openxmlformats.org/officeDocument/2006/relationships/image" Target="../media/image51.wmf"/><Relationship Id="rId5" Type="http://schemas.openxmlformats.org/officeDocument/2006/relationships/image" Target="../media/image52.wmf"/><Relationship Id="rId6" Type="http://schemas.openxmlformats.org/officeDocument/2006/relationships/image" Target="../media/image53.wmf"/><Relationship Id="rId7" Type="http://schemas.openxmlformats.org/officeDocument/2006/relationships/image" Target="../media/image54.wmf"/><Relationship Id="rId8" Type="http://schemas.openxmlformats.org/officeDocument/2006/relationships/image" Target="../media/image55.wmf"/><Relationship Id="rId1" Type="http://schemas.openxmlformats.org/officeDocument/2006/relationships/image" Target="../media/image48.wmf"/><Relationship Id="rId2" Type="http://schemas.openxmlformats.org/officeDocument/2006/relationships/image" Target="../media/image49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4" Type="http://schemas.openxmlformats.org/officeDocument/2006/relationships/image" Target="../media/image60.wmf"/><Relationship Id="rId1" Type="http://schemas.openxmlformats.org/officeDocument/2006/relationships/image" Target="../media/image57.wmf"/><Relationship Id="rId2" Type="http://schemas.openxmlformats.org/officeDocument/2006/relationships/image" Target="../media/image58.wmf"/></Relationships>
</file>

<file path=ppt/drawings/_rels/vmlDrawing15.vml.rels><?xml version="1.0" encoding="UTF-8" standalone="yes"?>
<Relationships xmlns="http://schemas.openxmlformats.org/package/2006/relationships"><Relationship Id="rId11" Type="http://schemas.openxmlformats.org/officeDocument/2006/relationships/image" Target="../media/image71.wmf"/><Relationship Id="rId12" Type="http://schemas.openxmlformats.org/officeDocument/2006/relationships/image" Target="../media/image72.wmf"/><Relationship Id="rId13" Type="http://schemas.openxmlformats.org/officeDocument/2006/relationships/image" Target="../media/image73.wmf"/><Relationship Id="rId14" Type="http://schemas.openxmlformats.org/officeDocument/2006/relationships/image" Target="../media/image74.wmf"/><Relationship Id="rId15" Type="http://schemas.openxmlformats.org/officeDocument/2006/relationships/image" Target="../media/image75.wmf"/><Relationship Id="rId16" Type="http://schemas.openxmlformats.org/officeDocument/2006/relationships/image" Target="../media/image76.wmf"/><Relationship Id="rId17" Type="http://schemas.openxmlformats.org/officeDocument/2006/relationships/image" Target="../media/image77.wmf"/><Relationship Id="rId18" Type="http://schemas.openxmlformats.org/officeDocument/2006/relationships/image" Target="../media/image78.wmf"/><Relationship Id="rId1" Type="http://schemas.openxmlformats.org/officeDocument/2006/relationships/image" Target="../media/image61.wmf"/><Relationship Id="rId2" Type="http://schemas.openxmlformats.org/officeDocument/2006/relationships/image" Target="../media/image62.wmf"/><Relationship Id="rId3" Type="http://schemas.openxmlformats.org/officeDocument/2006/relationships/image" Target="../media/image63.wmf"/><Relationship Id="rId4" Type="http://schemas.openxmlformats.org/officeDocument/2006/relationships/image" Target="../media/image64.wmf"/><Relationship Id="rId5" Type="http://schemas.openxmlformats.org/officeDocument/2006/relationships/image" Target="../media/image65.wmf"/><Relationship Id="rId6" Type="http://schemas.openxmlformats.org/officeDocument/2006/relationships/image" Target="../media/image66.wmf"/><Relationship Id="rId7" Type="http://schemas.openxmlformats.org/officeDocument/2006/relationships/image" Target="../media/image67.wmf"/><Relationship Id="rId8" Type="http://schemas.openxmlformats.org/officeDocument/2006/relationships/image" Target="../media/image68.wmf"/><Relationship Id="rId9" Type="http://schemas.openxmlformats.org/officeDocument/2006/relationships/image" Target="../media/image69.wmf"/><Relationship Id="rId10" Type="http://schemas.openxmlformats.org/officeDocument/2006/relationships/image" Target="../media/image70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4" Type="http://schemas.openxmlformats.org/officeDocument/2006/relationships/image" Target="../media/image65.wmf"/><Relationship Id="rId5" Type="http://schemas.openxmlformats.org/officeDocument/2006/relationships/image" Target="../media/image70.wmf"/><Relationship Id="rId6" Type="http://schemas.openxmlformats.org/officeDocument/2006/relationships/image" Target="../media/image71.wmf"/><Relationship Id="rId7" Type="http://schemas.openxmlformats.org/officeDocument/2006/relationships/image" Target="../media/image72.wmf"/><Relationship Id="rId8" Type="http://schemas.openxmlformats.org/officeDocument/2006/relationships/image" Target="../media/image73.wmf"/><Relationship Id="rId9" Type="http://schemas.openxmlformats.org/officeDocument/2006/relationships/image" Target="../media/image80.wmf"/><Relationship Id="rId10" Type="http://schemas.openxmlformats.org/officeDocument/2006/relationships/image" Target="../media/image81.wmf"/><Relationship Id="rId1" Type="http://schemas.openxmlformats.org/officeDocument/2006/relationships/image" Target="../media/image79.wmf"/><Relationship Id="rId2" Type="http://schemas.openxmlformats.org/officeDocument/2006/relationships/image" Target="../media/image76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2.wmf"/><Relationship Id="rId2" Type="http://schemas.openxmlformats.org/officeDocument/2006/relationships/image" Target="../media/image83.wmf"/><Relationship Id="rId3" Type="http://schemas.openxmlformats.org/officeDocument/2006/relationships/image" Target="../media/image76.wmf"/></Relationships>
</file>

<file path=ppt/drawings/_rels/vmlDrawing18.vml.rels><?xml version="1.0" encoding="UTF-8" standalone="yes"?>
<Relationships xmlns="http://schemas.openxmlformats.org/package/2006/relationships"><Relationship Id="rId11" Type="http://schemas.openxmlformats.org/officeDocument/2006/relationships/image" Target="../media/image89.wmf"/><Relationship Id="rId12" Type="http://schemas.openxmlformats.org/officeDocument/2006/relationships/image" Target="../media/image90.wmf"/><Relationship Id="rId13" Type="http://schemas.openxmlformats.org/officeDocument/2006/relationships/image" Target="../media/image91.wmf"/><Relationship Id="rId1" Type="http://schemas.openxmlformats.org/officeDocument/2006/relationships/image" Target="../media/image84.wmf"/><Relationship Id="rId2" Type="http://schemas.openxmlformats.org/officeDocument/2006/relationships/image" Target="../media/image62.wmf"/><Relationship Id="rId3" Type="http://schemas.openxmlformats.org/officeDocument/2006/relationships/image" Target="../media/image63.wmf"/><Relationship Id="rId4" Type="http://schemas.openxmlformats.org/officeDocument/2006/relationships/image" Target="../media/image66.wmf"/><Relationship Id="rId5" Type="http://schemas.openxmlformats.org/officeDocument/2006/relationships/image" Target="../media/image67.wmf"/><Relationship Id="rId6" Type="http://schemas.openxmlformats.org/officeDocument/2006/relationships/image" Target="../media/image68.wmf"/><Relationship Id="rId7" Type="http://schemas.openxmlformats.org/officeDocument/2006/relationships/image" Target="../media/image85.wmf"/><Relationship Id="rId8" Type="http://schemas.openxmlformats.org/officeDocument/2006/relationships/image" Target="../media/image86.wmf"/><Relationship Id="rId9" Type="http://schemas.openxmlformats.org/officeDocument/2006/relationships/image" Target="../media/image87.wmf"/><Relationship Id="rId10" Type="http://schemas.openxmlformats.org/officeDocument/2006/relationships/image" Target="../media/image88.wmf"/></Relationships>
</file>

<file path=ppt/drawings/_rels/vmlDrawing19.vml.rels><?xml version="1.0" encoding="UTF-8" standalone="yes"?>
<Relationships xmlns="http://schemas.openxmlformats.org/package/2006/relationships"><Relationship Id="rId11" Type="http://schemas.openxmlformats.org/officeDocument/2006/relationships/image" Target="../media/image71.wmf"/><Relationship Id="rId12" Type="http://schemas.openxmlformats.org/officeDocument/2006/relationships/image" Target="../media/image72.wmf"/><Relationship Id="rId13" Type="http://schemas.openxmlformats.org/officeDocument/2006/relationships/image" Target="../media/image73.wmf"/><Relationship Id="rId14" Type="http://schemas.openxmlformats.org/officeDocument/2006/relationships/image" Target="../media/image92.wmf"/><Relationship Id="rId1" Type="http://schemas.openxmlformats.org/officeDocument/2006/relationships/image" Target="../media/image61.wmf"/><Relationship Id="rId2" Type="http://schemas.openxmlformats.org/officeDocument/2006/relationships/image" Target="../media/image62.wmf"/><Relationship Id="rId3" Type="http://schemas.openxmlformats.org/officeDocument/2006/relationships/image" Target="../media/image63.wmf"/><Relationship Id="rId4" Type="http://schemas.openxmlformats.org/officeDocument/2006/relationships/image" Target="../media/image64.wmf"/><Relationship Id="rId5" Type="http://schemas.openxmlformats.org/officeDocument/2006/relationships/image" Target="../media/image65.wmf"/><Relationship Id="rId6" Type="http://schemas.openxmlformats.org/officeDocument/2006/relationships/image" Target="../media/image66.wmf"/><Relationship Id="rId7" Type="http://schemas.openxmlformats.org/officeDocument/2006/relationships/image" Target="../media/image67.wmf"/><Relationship Id="rId8" Type="http://schemas.openxmlformats.org/officeDocument/2006/relationships/image" Target="../media/image68.wmf"/><Relationship Id="rId9" Type="http://schemas.openxmlformats.org/officeDocument/2006/relationships/image" Target="../media/image69.wmf"/><Relationship Id="rId10" Type="http://schemas.openxmlformats.org/officeDocument/2006/relationships/image" Target="../media/image70.wmf"/></Relationships>
</file>

<file path=ppt/drawings/_rels/vmlDrawing20.vml.rels><?xml version="1.0" encoding="UTF-8" standalone="yes"?>
<Relationships xmlns="http://schemas.openxmlformats.org/package/2006/relationships"><Relationship Id="rId11" Type="http://schemas.openxmlformats.org/officeDocument/2006/relationships/image" Target="../media/image71.wmf"/><Relationship Id="rId12" Type="http://schemas.openxmlformats.org/officeDocument/2006/relationships/image" Target="../media/image72.wmf"/><Relationship Id="rId13" Type="http://schemas.openxmlformats.org/officeDocument/2006/relationships/image" Target="../media/image73.wmf"/><Relationship Id="rId14" Type="http://schemas.openxmlformats.org/officeDocument/2006/relationships/image" Target="../media/image92.wmf"/><Relationship Id="rId15" Type="http://schemas.openxmlformats.org/officeDocument/2006/relationships/image" Target="../media/image93.wmf"/><Relationship Id="rId1" Type="http://schemas.openxmlformats.org/officeDocument/2006/relationships/image" Target="../media/image61.wmf"/><Relationship Id="rId2" Type="http://schemas.openxmlformats.org/officeDocument/2006/relationships/image" Target="../media/image62.wmf"/><Relationship Id="rId3" Type="http://schemas.openxmlformats.org/officeDocument/2006/relationships/image" Target="../media/image63.wmf"/><Relationship Id="rId4" Type="http://schemas.openxmlformats.org/officeDocument/2006/relationships/image" Target="../media/image64.wmf"/><Relationship Id="rId5" Type="http://schemas.openxmlformats.org/officeDocument/2006/relationships/image" Target="../media/image65.wmf"/><Relationship Id="rId6" Type="http://schemas.openxmlformats.org/officeDocument/2006/relationships/image" Target="../media/image66.wmf"/><Relationship Id="rId7" Type="http://schemas.openxmlformats.org/officeDocument/2006/relationships/image" Target="../media/image67.wmf"/><Relationship Id="rId8" Type="http://schemas.openxmlformats.org/officeDocument/2006/relationships/image" Target="../media/image68.wmf"/><Relationship Id="rId9" Type="http://schemas.openxmlformats.org/officeDocument/2006/relationships/image" Target="../media/image69.wmf"/><Relationship Id="rId10" Type="http://schemas.openxmlformats.org/officeDocument/2006/relationships/image" Target="../media/image70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6.wmf"/><Relationship Id="rId4" Type="http://schemas.openxmlformats.org/officeDocument/2006/relationships/image" Target="../media/image97.wmf"/><Relationship Id="rId5" Type="http://schemas.openxmlformats.org/officeDocument/2006/relationships/image" Target="../media/image98.wmf"/><Relationship Id="rId6" Type="http://schemas.openxmlformats.org/officeDocument/2006/relationships/image" Target="../media/image99.wmf"/><Relationship Id="rId7" Type="http://schemas.openxmlformats.org/officeDocument/2006/relationships/image" Target="../media/image100.wmf"/><Relationship Id="rId8" Type="http://schemas.openxmlformats.org/officeDocument/2006/relationships/image" Target="../media/image101.wmf"/><Relationship Id="rId9" Type="http://schemas.openxmlformats.org/officeDocument/2006/relationships/image" Target="../media/image102.wmf"/><Relationship Id="rId10" Type="http://schemas.openxmlformats.org/officeDocument/2006/relationships/image" Target="../media/image103.wmf"/><Relationship Id="rId11" Type="http://schemas.openxmlformats.org/officeDocument/2006/relationships/image" Target="../media/image104.wmf"/><Relationship Id="rId1" Type="http://schemas.openxmlformats.org/officeDocument/2006/relationships/image" Target="../media/image94.wmf"/><Relationship Id="rId2" Type="http://schemas.openxmlformats.org/officeDocument/2006/relationships/image" Target="../media/image95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5.wmf"/><Relationship Id="rId4" Type="http://schemas.openxmlformats.org/officeDocument/2006/relationships/image" Target="../media/image96.wmf"/><Relationship Id="rId5" Type="http://schemas.openxmlformats.org/officeDocument/2006/relationships/image" Target="../media/image106.wmf"/><Relationship Id="rId6" Type="http://schemas.openxmlformats.org/officeDocument/2006/relationships/image" Target="../media/image107.wmf"/><Relationship Id="rId7" Type="http://schemas.openxmlformats.org/officeDocument/2006/relationships/image" Target="../media/image108.wmf"/><Relationship Id="rId8" Type="http://schemas.openxmlformats.org/officeDocument/2006/relationships/image" Target="../media/image109.wmf"/><Relationship Id="rId1" Type="http://schemas.openxmlformats.org/officeDocument/2006/relationships/image" Target="../media/image105.wmf"/><Relationship Id="rId2" Type="http://schemas.openxmlformats.org/officeDocument/2006/relationships/image" Target="../media/image94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6.wmf"/><Relationship Id="rId4" Type="http://schemas.openxmlformats.org/officeDocument/2006/relationships/image" Target="../media/image110.wmf"/><Relationship Id="rId5" Type="http://schemas.openxmlformats.org/officeDocument/2006/relationships/image" Target="../media/image111.wmf"/><Relationship Id="rId6" Type="http://schemas.openxmlformats.org/officeDocument/2006/relationships/image" Target="../media/image112.wmf"/><Relationship Id="rId7" Type="http://schemas.openxmlformats.org/officeDocument/2006/relationships/image" Target="../media/image113.wmf"/><Relationship Id="rId8" Type="http://schemas.openxmlformats.org/officeDocument/2006/relationships/image" Target="../media/image114.wmf"/><Relationship Id="rId1" Type="http://schemas.openxmlformats.org/officeDocument/2006/relationships/image" Target="../media/image94.wmf"/><Relationship Id="rId2" Type="http://schemas.openxmlformats.org/officeDocument/2006/relationships/image" Target="../media/image95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5.wmf"/><Relationship Id="rId2" Type="http://schemas.openxmlformats.org/officeDocument/2006/relationships/image" Target="../media/image116.wmf"/><Relationship Id="rId3" Type="http://schemas.openxmlformats.org/officeDocument/2006/relationships/image" Target="../media/image117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wmf"/><Relationship Id="rId4" Type="http://schemas.openxmlformats.org/officeDocument/2006/relationships/image" Target="../media/image121.wmf"/><Relationship Id="rId5" Type="http://schemas.openxmlformats.org/officeDocument/2006/relationships/image" Target="../media/image122.wmf"/><Relationship Id="rId6" Type="http://schemas.openxmlformats.org/officeDocument/2006/relationships/image" Target="../media/image123.wmf"/><Relationship Id="rId7" Type="http://schemas.openxmlformats.org/officeDocument/2006/relationships/image" Target="../media/image124.wmf"/><Relationship Id="rId8" Type="http://schemas.openxmlformats.org/officeDocument/2006/relationships/image" Target="../media/image125.wmf"/><Relationship Id="rId1" Type="http://schemas.openxmlformats.org/officeDocument/2006/relationships/image" Target="../media/image118.wmf"/><Relationship Id="rId2" Type="http://schemas.openxmlformats.org/officeDocument/2006/relationships/image" Target="../media/image11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r>
              <a:rPr lang="en-US"/>
              <a:t>Transformações e Quatérnios</a:t>
            </a:r>
          </a:p>
        </p:txBody>
      </p:sp>
      <p:sp>
        <p:nvSpPr>
          <p:cNvPr id="3962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43818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DF3B28BA-3269-4940-ACDA-8179CD3E3319}" type="datetime1">
              <a:rPr lang="pt-BR"/>
              <a:pPr/>
              <a:t>17/09/15</a:t>
            </a:fld>
            <a:endParaRPr lang="en-US"/>
          </a:p>
        </p:txBody>
      </p:sp>
      <p:sp>
        <p:nvSpPr>
          <p:cNvPr id="3962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Marcelo Gattass</a:t>
            </a:r>
          </a:p>
        </p:txBody>
      </p:sp>
      <p:sp>
        <p:nvSpPr>
          <p:cNvPr id="3962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7390F5F0-0B00-2F4B-8609-F662A43C37E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3552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/>
            </a:lvl1pPr>
          </a:lstStyle>
          <a:p>
            <a:r>
              <a:rPr lang="en-US"/>
              <a:t>Transformações e Quatérnios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43818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/>
            </a:lvl1pPr>
          </a:lstStyle>
          <a:p>
            <a:fld id="{AEDFC452-BC44-7D44-A25E-CC9D27BA2215}" type="datetime1">
              <a:rPr lang="pt-BR"/>
              <a:pPr/>
              <a:t>17/09/15</a:t>
            </a:fld>
            <a:endParaRPr lang="en-US"/>
          </a:p>
        </p:txBody>
      </p:sp>
      <p:sp>
        <p:nvSpPr>
          <p:cNvPr id="3076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2973388" y="549275"/>
            <a:ext cx="3654425" cy="27416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538" y="3473753"/>
            <a:ext cx="7680127" cy="3292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Marcelo Gattass</a:t>
            </a:r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/>
            </a:lvl1pPr>
          </a:lstStyle>
          <a:p>
            <a:fld id="{3CFD5EC6-4134-3E43-AFFD-3335DD63925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07252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MS PGothic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MS PGothic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Transformações e Quatérnios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6AA35EC3-D91C-E24C-B604-98067CF5E888}" type="datetime1">
              <a:rPr lang="pt-BR"/>
              <a:pPr/>
              <a:t>17/09/15</a:t>
            </a:fld>
            <a:endParaRPr lang="en-US"/>
          </a:p>
        </p:txBody>
      </p:sp>
      <p:sp>
        <p:nvSpPr>
          <p:cNvPr id="614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Marcelo Gattass</a:t>
            </a:r>
          </a:p>
        </p:txBody>
      </p:sp>
      <p:sp>
        <p:nvSpPr>
          <p:cNvPr id="61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B695B9F3-9220-D846-8E90-EAA783578E31}" type="slidenum">
              <a:rPr lang="en-US"/>
              <a:pPr/>
              <a:t>1</a:t>
            </a:fld>
            <a:endParaRPr lang="en-US"/>
          </a:p>
        </p:txBody>
      </p:sp>
      <p:sp>
        <p:nvSpPr>
          <p:cNvPr id="61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Transformações e Quatérnios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79554769-5B8A-6C4D-B581-A1A80154B468}" type="datetime1">
              <a:rPr lang="pt-BR"/>
              <a:pPr/>
              <a:t>17/09/15</a:t>
            </a:fld>
            <a:endParaRPr lang="en-US"/>
          </a:p>
        </p:txBody>
      </p:sp>
      <p:sp>
        <p:nvSpPr>
          <p:cNvPr id="819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Marcelo Gattass</a:t>
            </a:r>
          </a:p>
        </p:txBody>
      </p:sp>
      <p:sp>
        <p:nvSpPr>
          <p:cNvPr id="81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393361A9-5530-7B43-888A-0BAA8C0FD453}" type="slidenum">
              <a:rPr lang="en-US"/>
              <a:pPr/>
              <a:t>2</a:t>
            </a:fld>
            <a:endParaRPr lang="en-US"/>
          </a:p>
        </p:txBody>
      </p:sp>
      <p:sp>
        <p:nvSpPr>
          <p:cNvPr id="81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Transformações e Quatérnios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A8BF4461-3E79-6248-B389-D4F29991B461}" type="datetime1">
              <a:rPr lang="pt-BR"/>
              <a:pPr/>
              <a:t>17/09/15</a:t>
            </a:fld>
            <a:endParaRPr lang="en-US"/>
          </a:p>
        </p:txBody>
      </p:sp>
      <p:sp>
        <p:nvSpPr>
          <p:cNvPr id="1024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Marcelo Gattass</a:t>
            </a:r>
          </a:p>
        </p:txBody>
      </p:sp>
      <p:sp>
        <p:nvSpPr>
          <p:cNvPr id="102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F3FFC39B-A687-0E41-806B-6CB8CBFDDEF6}" type="slidenum">
              <a:rPr lang="en-US"/>
              <a:pPr/>
              <a:t>3</a:t>
            </a:fld>
            <a:endParaRPr lang="en-US"/>
          </a:p>
        </p:txBody>
      </p:sp>
      <p:sp>
        <p:nvSpPr>
          <p:cNvPr id="102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Transformações e Quatérnios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7E842D7B-6981-314E-9991-C9B3C945BE2E}" type="datetime1">
              <a:rPr lang="pt-BR"/>
              <a:pPr/>
              <a:t>17/09/15</a:t>
            </a:fld>
            <a:endParaRPr lang="en-US"/>
          </a:p>
        </p:txBody>
      </p:sp>
      <p:sp>
        <p:nvSpPr>
          <p:cNvPr id="1229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Marcelo Gattass</a:t>
            </a:r>
          </a:p>
        </p:txBody>
      </p:sp>
      <p:sp>
        <p:nvSpPr>
          <p:cNvPr id="122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6654E3DE-4573-6F43-86CB-48A7FE718519}" type="slidenum">
              <a:rPr lang="en-US"/>
              <a:pPr/>
              <a:t>4</a:t>
            </a:fld>
            <a:endParaRPr lang="en-US"/>
          </a:p>
        </p:txBody>
      </p:sp>
      <p:sp>
        <p:nvSpPr>
          <p:cNvPr id="1229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Transformações e Quatérnios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90D93ED3-638E-6648-A72D-640185B6DF24}" type="datetime1">
              <a:rPr lang="pt-BR"/>
              <a:pPr/>
              <a:t>17/09/15</a:t>
            </a:fld>
            <a:endParaRPr lang="en-US"/>
          </a:p>
        </p:txBody>
      </p:sp>
      <p:sp>
        <p:nvSpPr>
          <p:cNvPr id="1434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Marcelo Gattass</a:t>
            </a:r>
          </a:p>
        </p:txBody>
      </p:sp>
      <p:sp>
        <p:nvSpPr>
          <p:cNvPr id="143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BB78C97F-2271-484B-81FA-21C7FC2E3A25}" type="slidenum">
              <a:rPr lang="en-US"/>
              <a:pPr/>
              <a:t>5</a:t>
            </a:fld>
            <a:endParaRPr lang="en-US"/>
          </a:p>
        </p:txBody>
      </p:sp>
      <p:sp>
        <p:nvSpPr>
          <p:cNvPr id="1434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Transformações e Quatérnios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592917F9-C0DA-B84F-8C65-800E9D693249}" type="datetime1">
              <a:rPr lang="pt-BR"/>
              <a:pPr/>
              <a:t>17/09/15</a:t>
            </a:fld>
            <a:endParaRPr lang="en-US"/>
          </a:p>
        </p:txBody>
      </p:sp>
      <p:sp>
        <p:nvSpPr>
          <p:cNvPr id="1638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Marcelo Gattass</a:t>
            </a:r>
          </a:p>
        </p:txBody>
      </p:sp>
      <p:sp>
        <p:nvSpPr>
          <p:cNvPr id="163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66413198-0527-8B41-8085-88FEB30F3736}" type="slidenum">
              <a:rPr lang="en-US"/>
              <a:pPr/>
              <a:t>6</a:t>
            </a:fld>
            <a:endParaRPr lang="en-US"/>
          </a:p>
        </p:txBody>
      </p:sp>
      <p:sp>
        <p:nvSpPr>
          <p:cNvPr id="1639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Transformações e Quatérnios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37B87882-E7D3-A24A-8219-FDAC179A6EFE}" type="datetime1">
              <a:rPr lang="pt-BR"/>
              <a:pPr/>
              <a:t>17/09/15</a:t>
            </a:fld>
            <a:endParaRPr lang="en-US"/>
          </a:p>
        </p:txBody>
      </p:sp>
      <p:sp>
        <p:nvSpPr>
          <p:cNvPr id="1843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Marcelo Gattass</a:t>
            </a:r>
          </a:p>
        </p:txBody>
      </p:sp>
      <p:sp>
        <p:nvSpPr>
          <p:cNvPr id="184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6386A6B8-12EF-784A-8E7C-BB73D98F819F}" type="slidenum">
              <a:rPr lang="en-US"/>
              <a:pPr/>
              <a:t>7</a:t>
            </a:fld>
            <a:endParaRPr lang="en-US"/>
          </a:p>
        </p:txBody>
      </p:sp>
      <p:sp>
        <p:nvSpPr>
          <p:cNvPr id="1843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Transformações e Quatérnios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E37A95CF-C806-9C40-B248-6D80EFCB6B19}" type="datetime1">
              <a:rPr lang="pt-BR"/>
              <a:pPr/>
              <a:t>17/09/15</a:t>
            </a:fld>
            <a:endParaRPr lang="en-US"/>
          </a:p>
        </p:txBody>
      </p:sp>
      <p:sp>
        <p:nvSpPr>
          <p:cNvPr id="2048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Marcelo Gattass</a:t>
            </a:r>
          </a:p>
        </p:txBody>
      </p:sp>
      <p:sp>
        <p:nvSpPr>
          <p:cNvPr id="204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966DF53F-853D-A94C-BD81-5B2E59324001}" type="slidenum">
              <a:rPr lang="en-US"/>
              <a:pPr/>
              <a:t>8</a:t>
            </a:fld>
            <a:endParaRPr lang="en-US"/>
          </a:p>
        </p:txBody>
      </p:sp>
      <p:sp>
        <p:nvSpPr>
          <p:cNvPr id="2048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Transformações e Quatérnios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355A3C89-F2CA-B34B-B91E-E2772855671B}" type="datetime1">
              <a:rPr lang="pt-BR"/>
              <a:pPr/>
              <a:t>17/09/15</a:t>
            </a:fld>
            <a:endParaRPr lang="en-US"/>
          </a:p>
        </p:txBody>
      </p:sp>
      <p:sp>
        <p:nvSpPr>
          <p:cNvPr id="2253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Marcelo Gattass</a:t>
            </a:r>
          </a:p>
        </p:txBody>
      </p:sp>
      <p:sp>
        <p:nvSpPr>
          <p:cNvPr id="225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6CDD0330-7C4B-DA4E-B1CA-82AB7AFAB87B}" type="slidenum">
              <a:rPr lang="en-US"/>
              <a:pPr/>
              <a:t>9</a:t>
            </a:fld>
            <a:endParaRPr lang="en-US"/>
          </a:p>
        </p:txBody>
      </p:sp>
      <p:sp>
        <p:nvSpPr>
          <p:cNvPr id="2253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Transformações e Quatérnios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E4C3DAE3-D636-4C4F-BA30-D0DB4B1F7D44}" type="datetime1">
              <a:rPr lang="pt-BR"/>
              <a:pPr/>
              <a:t>17/09/15</a:t>
            </a:fld>
            <a:endParaRPr lang="en-US"/>
          </a:p>
        </p:txBody>
      </p:sp>
      <p:sp>
        <p:nvSpPr>
          <p:cNvPr id="2458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Marcelo Gattass</a:t>
            </a:r>
          </a:p>
        </p:txBody>
      </p:sp>
      <p:sp>
        <p:nvSpPr>
          <p:cNvPr id="245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D2FF7953-B55D-894F-80FB-11F46CFC7101}" type="slidenum">
              <a:rPr lang="en-US"/>
              <a:pPr/>
              <a:t>10</a:t>
            </a:fld>
            <a:endParaRPr lang="en-US"/>
          </a:p>
        </p:txBody>
      </p:sp>
      <p:sp>
        <p:nvSpPr>
          <p:cNvPr id="2458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Transformações e Quatérnios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A642F567-B93A-0745-AA83-186EDFB3AA6C}" type="datetime1">
              <a:rPr lang="pt-BR"/>
              <a:pPr/>
              <a:t>17/09/15</a:t>
            </a:fld>
            <a:endParaRPr lang="en-US"/>
          </a:p>
        </p:txBody>
      </p:sp>
      <p:sp>
        <p:nvSpPr>
          <p:cNvPr id="2662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Marcelo Gattass</a:t>
            </a:r>
          </a:p>
        </p:txBody>
      </p:sp>
      <p:sp>
        <p:nvSpPr>
          <p:cNvPr id="266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523B22AE-3835-3448-944F-7CDD474771EC}" type="slidenum">
              <a:rPr lang="en-US"/>
              <a:pPr/>
              <a:t>11</a:t>
            </a:fld>
            <a:endParaRPr lang="en-US"/>
          </a:p>
        </p:txBody>
      </p:sp>
      <p:sp>
        <p:nvSpPr>
          <p:cNvPr id="2663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Transformações e Quatérnios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9109CD8B-60B9-6442-AE1A-77E12EA2EEED}" type="datetime1">
              <a:rPr lang="pt-BR"/>
              <a:pPr/>
              <a:t>17/09/15</a:t>
            </a:fld>
            <a:endParaRPr lang="en-US"/>
          </a:p>
        </p:txBody>
      </p:sp>
      <p:sp>
        <p:nvSpPr>
          <p:cNvPr id="2867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Marcelo Gattass</a:t>
            </a:r>
          </a:p>
        </p:txBody>
      </p:sp>
      <p:sp>
        <p:nvSpPr>
          <p:cNvPr id="286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553CF270-E7E3-1C48-B6C9-2BE44ABBE5ED}" type="slidenum">
              <a:rPr lang="en-US"/>
              <a:pPr/>
              <a:t>12</a:t>
            </a:fld>
            <a:endParaRPr lang="en-US"/>
          </a:p>
        </p:txBody>
      </p:sp>
      <p:sp>
        <p:nvSpPr>
          <p:cNvPr id="2867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Transformações e Quatérnios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AADD2BC4-AED8-B74E-8799-EC09968377D1}" type="datetime1">
              <a:rPr lang="pt-BR"/>
              <a:pPr/>
              <a:t>17/09/15</a:t>
            </a:fld>
            <a:endParaRPr lang="en-US"/>
          </a:p>
        </p:txBody>
      </p:sp>
      <p:sp>
        <p:nvSpPr>
          <p:cNvPr id="3072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Marcelo Gattass</a:t>
            </a:r>
          </a:p>
        </p:txBody>
      </p:sp>
      <p:sp>
        <p:nvSpPr>
          <p:cNvPr id="307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8399BBA8-7AF3-FB4E-A623-53EFC39485D2}" type="slidenum">
              <a:rPr lang="en-US"/>
              <a:pPr/>
              <a:t>13</a:t>
            </a:fld>
            <a:endParaRPr lang="en-US"/>
          </a:p>
        </p:txBody>
      </p:sp>
      <p:sp>
        <p:nvSpPr>
          <p:cNvPr id="3072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Transformações e Quatérnios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6F4AA6BF-8B71-1A46-B266-2A5E58528808}" type="datetime1">
              <a:rPr lang="pt-BR"/>
              <a:pPr/>
              <a:t>17/09/15</a:t>
            </a:fld>
            <a:endParaRPr lang="en-US"/>
          </a:p>
        </p:txBody>
      </p:sp>
      <p:sp>
        <p:nvSpPr>
          <p:cNvPr id="3277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Marcelo Gattass</a:t>
            </a:r>
          </a:p>
        </p:txBody>
      </p:sp>
      <p:sp>
        <p:nvSpPr>
          <p:cNvPr id="327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F5E49F9C-4A75-5045-98E1-A4EB3F652443}" type="slidenum">
              <a:rPr lang="en-US"/>
              <a:pPr/>
              <a:t>14</a:t>
            </a:fld>
            <a:endParaRPr lang="en-US"/>
          </a:p>
        </p:txBody>
      </p:sp>
      <p:sp>
        <p:nvSpPr>
          <p:cNvPr id="3277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Transformações e Quatérnios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DF066517-3B8C-5C44-A431-5EEDDC68ABD1}" type="datetime1">
              <a:rPr lang="pt-BR"/>
              <a:pPr/>
              <a:t>17/09/15</a:t>
            </a:fld>
            <a:endParaRPr lang="en-US"/>
          </a:p>
        </p:txBody>
      </p:sp>
      <p:sp>
        <p:nvSpPr>
          <p:cNvPr id="3482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Marcelo Gattass</a:t>
            </a:r>
          </a:p>
        </p:txBody>
      </p:sp>
      <p:sp>
        <p:nvSpPr>
          <p:cNvPr id="348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EDF8E8B2-7EED-394E-ACF2-20CB92722CA1}" type="slidenum">
              <a:rPr lang="en-US"/>
              <a:pPr/>
              <a:t>15</a:t>
            </a:fld>
            <a:endParaRPr lang="en-US"/>
          </a:p>
        </p:txBody>
      </p:sp>
      <p:sp>
        <p:nvSpPr>
          <p:cNvPr id="3482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Transformações e Quatérnios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6E4BD52C-C5D9-6948-8011-249D79C29789}" type="datetime1">
              <a:rPr lang="pt-BR"/>
              <a:pPr/>
              <a:t>17/09/15</a:t>
            </a:fld>
            <a:endParaRPr lang="en-US"/>
          </a:p>
        </p:txBody>
      </p:sp>
      <p:sp>
        <p:nvSpPr>
          <p:cNvPr id="3686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Marcelo Gattass</a:t>
            </a:r>
          </a:p>
        </p:txBody>
      </p:sp>
      <p:sp>
        <p:nvSpPr>
          <p:cNvPr id="368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717C9BAD-3EE3-1C4B-A07C-66D55EDC7577}" type="slidenum">
              <a:rPr lang="en-US"/>
              <a:pPr/>
              <a:t>16</a:t>
            </a:fld>
            <a:endParaRPr lang="en-US"/>
          </a:p>
        </p:txBody>
      </p:sp>
      <p:sp>
        <p:nvSpPr>
          <p:cNvPr id="3687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Transformações e Quatérnios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EF853C9A-C899-B74B-931D-CBB9B031B345}" type="datetime1">
              <a:rPr lang="pt-BR"/>
              <a:pPr/>
              <a:t>17/09/15</a:t>
            </a:fld>
            <a:endParaRPr lang="en-US"/>
          </a:p>
        </p:txBody>
      </p:sp>
      <p:sp>
        <p:nvSpPr>
          <p:cNvPr id="3891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Marcelo Gattass</a:t>
            </a:r>
          </a:p>
        </p:txBody>
      </p:sp>
      <p:sp>
        <p:nvSpPr>
          <p:cNvPr id="389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5D8B9B60-0B3F-C148-AF0A-B7BD4C28EDB7}" type="slidenum">
              <a:rPr lang="en-US"/>
              <a:pPr/>
              <a:t>17</a:t>
            </a:fld>
            <a:endParaRPr lang="en-US"/>
          </a:p>
        </p:txBody>
      </p:sp>
      <p:sp>
        <p:nvSpPr>
          <p:cNvPr id="3891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Transformações e Quatérnios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B54D76C7-6239-8540-BFEF-0C082F6C3306}" type="datetime1">
              <a:rPr lang="pt-BR"/>
              <a:pPr/>
              <a:t>17/09/15</a:t>
            </a:fld>
            <a:endParaRPr lang="en-US"/>
          </a:p>
        </p:txBody>
      </p:sp>
      <p:sp>
        <p:nvSpPr>
          <p:cNvPr id="4096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Marcelo Gattass</a:t>
            </a:r>
          </a:p>
        </p:txBody>
      </p:sp>
      <p:sp>
        <p:nvSpPr>
          <p:cNvPr id="409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10AC8311-0BAA-9543-8EB6-4EF25FFC00C9}" type="slidenum">
              <a:rPr lang="en-US"/>
              <a:pPr/>
              <a:t>18</a:t>
            </a:fld>
            <a:endParaRPr lang="en-US"/>
          </a:p>
        </p:txBody>
      </p:sp>
      <p:sp>
        <p:nvSpPr>
          <p:cNvPr id="4096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Transformações e Quatérnios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2B23B76C-1DE1-A342-B1FF-DC72EF6D664B}" type="datetime1">
              <a:rPr lang="pt-BR"/>
              <a:pPr/>
              <a:t>17/09/15</a:t>
            </a:fld>
            <a:endParaRPr lang="en-US"/>
          </a:p>
        </p:txBody>
      </p:sp>
      <p:sp>
        <p:nvSpPr>
          <p:cNvPr id="4301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Marcelo Gattass</a:t>
            </a:r>
          </a:p>
        </p:txBody>
      </p:sp>
      <p:sp>
        <p:nvSpPr>
          <p:cNvPr id="430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3DED00A8-646F-3248-B26E-071C08137622}" type="slidenum">
              <a:rPr lang="en-US"/>
              <a:pPr/>
              <a:t>19</a:t>
            </a:fld>
            <a:endParaRPr lang="en-US"/>
          </a:p>
        </p:txBody>
      </p:sp>
      <p:sp>
        <p:nvSpPr>
          <p:cNvPr id="4301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Transformações e Quatérnios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63C51108-EE72-5741-8F15-D2F465B83BA2}" type="datetime1">
              <a:rPr lang="pt-BR"/>
              <a:pPr/>
              <a:t>17/09/15</a:t>
            </a:fld>
            <a:endParaRPr lang="en-US"/>
          </a:p>
        </p:txBody>
      </p:sp>
      <p:sp>
        <p:nvSpPr>
          <p:cNvPr id="4506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Marcelo Gattass</a:t>
            </a:r>
          </a:p>
        </p:txBody>
      </p:sp>
      <p:sp>
        <p:nvSpPr>
          <p:cNvPr id="450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59F6B72F-3A5C-0742-8FD6-9F283CC9C320}" type="slidenum">
              <a:rPr lang="en-US"/>
              <a:pPr/>
              <a:t>20</a:t>
            </a:fld>
            <a:endParaRPr lang="en-US"/>
          </a:p>
        </p:txBody>
      </p:sp>
      <p:sp>
        <p:nvSpPr>
          <p:cNvPr id="4506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Transformações e Quatérnios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4B208557-C6C2-4B44-9192-CF4720C5007B}" type="datetime1">
              <a:rPr lang="pt-BR"/>
              <a:pPr/>
              <a:t>17/09/15</a:t>
            </a:fld>
            <a:endParaRPr lang="en-US"/>
          </a:p>
        </p:txBody>
      </p:sp>
      <p:sp>
        <p:nvSpPr>
          <p:cNvPr id="4710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Marcelo Gattass</a:t>
            </a:r>
          </a:p>
        </p:txBody>
      </p:sp>
      <p:sp>
        <p:nvSpPr>
          <p:cNvPr id="471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56219E49-ED46-0E48-ABA4-45BD377E1444}" type="slidenum">
              <a:rPr lang="en-US"/>
              <a:pPr/>
              <a:t>21</a:t>
            </a:fld>
            <a:endParaRPr lang="en-US"/>
          </a:p>
        </p:txBody>
      </p:sp>
      <p:sp>
        <p:nvSpPr>
          <p:cNvPr id="47110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3054350" y="609600"/>
            <a:ext cx="3494088" cy="2619375"/>
          </a:xfrm>
          <a:ln/>
        </p:spPr>
      </p:sp>
      <p:sp>
        <p:nvSpPr>
          <p:cNvPr id="471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60575" y="3473752"/>
            <a:ext cx="7080052" cy="329111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Transformações e Quatérnios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566850C0-F2D3-4F4E-B1FF-3107232F1E30}" type="datetime1">
              <a:rPr lang="pt-BR"/>
              <a:pPr/>
              <a:t>17/09/15</a:t>
            </a:fld>
            <a:endParaRPr lang="en-US"/>
          </a:p>
        </p:txBody>
      </p:sp>
      <p:sp>
        <p:nvSpPr>
          <p:cNvPr id="4915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Marcelo Gattass</a:t>
            </a:r>
          </a:p>
        </p:txBody>
      </p:sp>
      <p:sp>
        <p:nvSpPr>
          <p:cNvPr id="491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94BA99C8-1334-D847-96F3-086D27415FF6}" type="slidenum">
              <a:rPr lang="en-US"/>
              <a:pPr/>
              <a:t>22</a:t>
            </a:fld>
            <a:endParaRPr lang="en-US"/>
          </a:p>
        </p:txBody>
      </p:sp>
      <p:sp>
        <p:nvSpPr>
          <p:cNvPr id="4915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Transformações e Quatérnios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B8E28E85-5427-504E-BC7F-ACF3572546A0}" type="datetime1">
              <a:rPr lang="pt-BR"/>
              <a:pPr/>
              <a:t>17/09/15</a:t>
            </a:fld>
            <a:endParaRPr lang="en-US"/>
          </a:p>
        </p:txBody>
      </p:sp>
      <p:sp>
        <p:nvSpPr>
          <p:cNvPr id="5120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Marcelo Gattass</a:t>
            </a:r>
          </a:p>
        </p:txBody>
      </p:sp>
      <p:sp>
        <p:nvSpPr>
          <p:cNvPr id="512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8C42D62E-27C7-AC47-B94E-0B32A4CB69BB}" type="slidenum">
              <a:rPr lang="en-US"/>
              <a:pPr/>
              <a:t>23</a:t>
            </a:fld>
            <a:endParaRPr lang="en-US"/>
          </a:p>
        </p:txBody>
      </p:sp>
      <p:sp>
        <p:nvSpPr>
          <p:cNvPr id="5120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Transformações e Quatérnios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461468A7-D793-AC42-98E1-A356AB1EE995}" type="datetime1">
              <a:rPr lang="pt-BR"/>
              <a:pPr/>
              <a:t>17/09/15</a:t>
            </a:fld>
            <a:endParaRPr lang="en-US"/>
          </a:p>
        </p:txBody>
      </p:sp>
      <p:sp>
        <p:nvSpPr>
          <p:cNvPr id="5325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Marcelo Gattass</a:t>
            </a:r>
          </a:p>
        </p:txBody>
      </p:sp>
      <p:sp>
        <p:nvSpPr>
          <p:cNvPr id="532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D277B080-3141-504C-8F0B-BA4CB6143638}" type="slidenum">
              <a:rPr lang="en-US"/>
              <a:pPr/>
              <a:t>24</a:t>
            </a:fld>
            <a:endParaRPr lang="en-US"/>
          </a:p>
        </p:txBody>
      </p:sp>
      <p:sp>
        <p:nvSpPr>
          <p:cNvPr id="5325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Transformações e Quatérnios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8DF6606A-94D7-3542-B7AB-55BCCAF66D39}" type="datetime1">
              <a:rPr lang="pt-BR"/>
              <a:pPr/>
              <a:t>17/09/15</a:t>
            </a:fld>
            <a:endParaRPr lang="en-US"/>
          </a:p>
        </p:txBody>
      </p:sp>
      <p:sp>
        <p:nvSpPr>
          <p:cNvPr id="5530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Marcelo Gattass</a:t>
            </a:r>
          </a:p>
        </p:txBody>
      </p:sp>
      <p:sp>
        <p:nvSpPr>
          <p:cNvPr id="553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29144A16-CF2A-F244-ADD0-7535B22AE7F3}" type="slidenum">
              <a:rPr lang="en-US"/>
              <a:pPr/>
              <a:t>25</a:t>
            </a:fld>
            <a:endParaRPr lang="en-US"/>
          </a:p>
        </p:txBody>
      </p:sp>
      <p:sp>
        <p:nvSpPr>
          <p:cNvPr id="5530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Transformações e Quatérnios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944E5882-BC0E-CB46-A5E2-89657027CDED}" type="datetime1">
              <a:rPr lang="pt-BR"/>
              <a:pPr/>
              <a:t>17/09/15</a:t>
            </a:fld>
            <a:endParaRPr lang="en-US"/>
          </a:p>
        </p:txBody>
      </p:sp>
      <p:sp>
        <p:nvSpPr>
          <p:cNvPr id="5734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Marcelo Gattass</a:t>
            </a:r>
          </a:p>
        </p:txBody>
      </p:sp>
      <p:sp>
        <p:nvSpPr>
          <p:cNvPr id="573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28F8538F-8F60-8449-96A6-01C3B87D1D53}" type="slidenum">
              <a:rPr lang="en-US"/>
              <a:pPr/>
              <a:t>26</a:t>
            </a:fld>
            <a:endParaRPr lang="en-US"/>
          </a:p>
        </p:txBody>
      </p:sp>
      <p:sp>
        <p:nvSpPr>
          <p:cNvPr id="573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Transformações e Quatérnios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BB07B088-B130-FD42-98DA-91CF00B14BC8}" type="datetime1">
              <a:rPr lang="pt-BR"/>
              <a:pPr/>
              <a:t>17/09/15</a:t>
            </a:fld>
            <a:endParaRPr lang="en-US"/>
          </a:p>
        </p:txBody>
      </p:sp>
      <p:sp>
        <p:nvSpPr>
          <p:cNvPr id="5939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Marcelo Gattass</a:t>
            </a:r>
          </a:p>
        </p:txBody>
      </p:sp>
      <p:sp>
        <p:nvSpPr>
          <p:cNvPr id="593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66A92C55-DF25-1542-84BE-7BD64C0095C8}" type="slidenum">
              <a:rPr lang="en-US"/>
              <a:pPr/>
              <a:t>27</a:t>
            </a:fld>
            <a:endParaRPr lang="en-US"/>
          </a:p>
        </p:txBody>
      </p:sp>
      <p:sp>
        <p:nvSpPr>
          <p:cNvPr id="593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Transformações e Quatérnios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7E44015E-1151-2E4B-9288-5E328CAAF2E8}" type="datetime1">
              <a:rPr lang="pt-BR"/>
              <a:pPr/>
              <a:t>17/09/15</a:t>
            </a:fld>
            <a:endParaRPr lang="en-US"/>
          </a:p>
        </p:txBody>
      </p:sp>
      <p:sp>
        <p:nvSpPr>
          <p:cNvPr id="6144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Marcelo Gattass</a:t>
            </a:r>
          </a:p>
        </p:txBody>
      </p:sp>
      <p:sp>
        <p:nvSpPr>
          <p:cNvPr id="614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EE240E13-0A6A-AB47-B3D5-F6E759E65877}" type="slidenum">
              <a:rPr lang="en-US"/>
              <a:pPr/>
              <a:t>28</a:t>
            </a:fld>
            <a:endParaRPr lang="en-US"/>
          </a:p>
        </p:txBody>
      </p:sp>
      <p:sp>
        <p:nvSpPr>
          <p:cNvPr id="614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Transformações e Quatérnios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D036D47B-A8F1-5D47-99CC-D12EBE20BB99}" type="datetime1">
              <a:rPr lang="pt-BR"/>
              <a:pPr/>
              <a:t>17/09/15</a:t>
            </a:fld>
            <a:endParaRPr lang="en-US"/>
          </a:p>
        </p:txBody>
      </p:sp>
      <p:sp>
        <p:nvSpPr>
          <p:cNvPr id="6349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Marcelo Gattass</a:t>
            </a:r>
          </a:p>
        </p:txBody>
      </p:sp>
      <p:sp>
        <p:nvSpPr>
          <p:cNvPr id="634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30C56836-D7A1-AA43-ABE8-BB988D86F357}" type="slidenum">
              <a:rPr lang="en-US"/>
              <a:pPr/>
              <a:t>29</a:t>
            </a:fld>
            <a:endParaRPr lang="en-US"/>
          </a:p>
        </p:txBody>
      </p:sp>
      <p:sp>
        <p:nvSpPr>
          <p:cNvPr id="6349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Transformações e Quatérnios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2641F588-32B0-ED45-A2BC-C816A4B9B3D1}" type="datetime1">
              <a:rPr lang="pt-BR"/>
              <a:pPr/>
              <a:t>17/09/15</a:t>
            </a:fld>
            <a:endParaRPr lang="en-US"/>
          </a:p>
        </p:txBody>
      </p:sp>
      <p:sp>
        <p:nvSpPr>
          <p:cNvPr id="6554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Marcelo Gattass</a:t>
            </a:r>
          </a:p>
        </p:txBody>
      </p:sp>
      <p:sp>
        <p:nvSpPr>
          <p:cNvPr id="655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682CF2B7-0FF8-BB48-825F-6A9490AD84A7}" type="slidenum">
              <a:rPr lang="en-US"/>
              <a:pPr/>
              <a:t>30</a:t>
            </a:fld>
            <a:endParaRPr lang="en-US"/>
          </a:p>
        </p:txBody>
      </p:sp>
      <p:sp>
        <p:nvSpPr>
          <p:cNvPr id="6554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Transformações e Quatérnios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8CB45622-265D-6149-BF99-9BCB9533BF6E}" type="datetime1">
              <a:rPr lang="pt-BR"/>
              <a:pPr/>
              <a:t>17/09/15</a:t>
            </a:fld>
            <a:endParaRPr lang="en-US"/>
          </a:p>
        </p:txBody>
      </p:sp>
      <p:sp>
        <p:nvSpPr>
          <p:cNvPr id="6758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Marcelo Gattass</a:t>
            </a:r>
          </a:p>
        </p:txBody>
      </p:sp>
      <p:sp>
        <p:nvSpPr>
          <p:cNvPr id="675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E30FCB8F-2573-9D40-ADEA-99AD1ED1CC96}" type="slidenum">
              <a:rPr lang="en-US"/>
              <a:pPr/>
              <a:t>31</a:t>
            </a:fld>
            <a:endParaRPr lang="en-US"/>
          </a:p>
        </p:txBody>
      </p:sp>
      <p:sp>
        <p:nvSpPr>
          <p:cNvPr id="67590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3054350" y="609600"/>
            <a:ext cx="3494088" cy="2619375"/>
          </a:xfrm>
          <a:ln w="12700" cap="flat">
            <a:solidFill>
              <a:schemeClr val="tx1"/>
            </a:solidFill>
          </a:ln>
        </p:spPr>
      </p:sp>
      <p:sp>
        <p:nvSpPr>
          <p:cNvPr id="675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60575" y="3473752"/>
            <a:ext cx="7080052" cy="329111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6168" tIns="47270" rIns="96168" bIns="47270"/>
          <a:lstStyle/>
          <a:p>
            <a:pPr eaLnBrk="1" hangingPunct="1"/>
            <a:endParaRPr lang="pt-BR"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Transformações e Quatérnios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27BE97E8-A5D1-724A-A5D0-6E6FAC569568}" type="datetime1">
              <a:rPr lang="pt-BR"/>
              <a:pPr/>
              <a:t>17/09/15</a:t>
            </a:fld>
            <a:endParaRPr lang="en-US"/>
          </a:p>
        </p:txBody>
      </p:sp>
      <p:sp>
        <p:nvSpPr>
          <p:cNvPr id="6963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Marcelo Gattass</a:t>
            </a:r>
          </a:p>
        </p:txBody>
      </p:sp>
      <p:sp>
        <p:nvSpPr>
          <p:cNvPr id="696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915892D5-E269-D04B-B25C-58583EC13ECC}" type="slidenum">
              <a:rPr lang="en-US"/>
              <a:pPr/>
              <a:t>32</a:t>
            </a:fld>
            <a:endParaRPr lang="en-US"/>
          </a:p>
        </p:txBody>
      </p:sp>
      <p:sp>
        <p:nvSpPr>
          <p:cNvPr id="69638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3054350" y="609600"/>
            <a:ext cx="3494088" cy="2619375"/>
          </a:xfrm>
          <a:ln w="12700" cap="flat">
            <a:solidFill>
              <a:schemeClr val="tx1"/>
            </a:solidFill>
          </a:ln>
        </p:spPr>
      </p:sp>
      <p:sp>
        <p:nvSpPr>
          <p:cNvPr id="696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60575" y="3473752"/>
            <a:ext cx="7080052" cy="329111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6168" tIns="47270" rIns="96168" bIns="47270"/>
          <a:lstStyle/>
          <a:p>
            <a:pPr eaLnBrk="1" hangingPunct="1"/>
            <a:endParaRPr lang="pt-BR"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Transformações e Quatérnios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37C5F26C-AD35-BD49-ABDC-E602083219DC}" type="datetime1">
              <a:rPr lang="pt-BR"/>
              <a:pPr/>
              <a:t>17/09/15</a:t>
            </a:fld>
            <a:endParaRPr lang="en-US"/>
          </a:p>
        </p:txBody>
      </p:sp>
      <p:sp>
        <p:nvSpPr>
          <p:cNvPr id="7168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Marcelo Gattass</a:t>
            </a:r>
          </a:p>
        </p:txBody>
      </p:sp>
      <p:sp>
        <p:nvSpPr>
          <p:cNvPr id="716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CC1F744B-9B45-5249-BEB8-34B9D11FFC44}" type="slidenum">
              <a:rPr lang="en-US"/>
              <a:pPr/>
              <a:t>33</a:t>
            </a:fld>
            <a:endParaRPr lang="en-US"/>
          </a:p>
        </p:txBody>
      </p:sp>
      <p:sp>
        <p:nvSpPr>
          <p:cNvPr id="71686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3054350" y="609600"/>
            <a:ext cx="3494088" cy="2619375"/>
          </a:xfrm>
          <a:ln w="12700" cap="flat">
            <a:solidFill>
              <a:schemeClr val="tx1"/>
            </a:solidFill>
          </a:ln>
        </p:spPr>
      </p:sp>
      <p:sp>
        <p:nvSpPr>
          <p:cNvPr id="716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60575" y="3473752"/>
            <a:ext cx="7080052" cy="329111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6168" tIns="47270" rIns="96168" bIns="47270"/>
          <a:lstStyle/>
          <a:p>
            <a:pPr eaLnBrk="1" hangingPunct="1"/>
            <a:endParaRPr lang="pt-BR"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Transformações e Quatérnios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72DF56CF-E504-7045-B101-82BF62B5EEF0}" type="datetime1">
              <a:rPr lang="pt-BR"/>
              <a:pPr/>
              <a:t>17/09/15</a:t>
            </a:fld>
            <a:endParaRPr lang="en-US"/>
          </a:p>
        </p:txBody>
      </p:sp>
      <p:sp>
        <p:nvSpPr>
          <p:cNvPr id="7373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Marcelo Gattass</a:t>
            </a:r>
          </a:p>
        </p:txBody>
      </p:sp>
      <p:sp>
        <p:nvSpPr>
          <p:cNvPr id="737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8E590B9E-94C2-D947-B0FB-5A48F3E6C542}" type="slidenum">
              <a:rPr lang="en-US"/>
              <a:pPr/>
              <a:t>34</a:t>
            </a:fld>
            <a:endParaRPr lang="en-US"/>
          </a:p>
        </p:txBody>
      </p:sp>
      <p:sp>
        <p:nvSpPr>
          <p:cNvPr id="73734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3054350" y="609600"/>
            <a:ext cx="3494088" cy="2619375"/>
          </a:xfrm>
          <a:ln w="12700" cap="flat">
            <a:solidFill>
              <a:schemeClr val="tx1"/>
            </a:solidFill>
          </a:ln>
        </p:spPr>
      </p:sp>
      <p:sp>
        <p:nvSpPr>
          <p:cNvPr id="737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60575" y="3473752"/>
            <a:ext cx="7080052" cy="329111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6168" tIns="47270" rIns="96168" bIns="47270"/>
          <a:lstStyle/>
          <a:p>
            <a:pPr eaLnBrk="1" hangingPunct="1"/>
            <a:endParaRPr lang="pt-BR"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Transformações e Quatérnios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91A30206-A076-7E4C-86CD-FF6FB607B5E3}" type="datetime1">
              <a:rPr lang="pt-BR"/>
              <a:pPr/>
              <a:t>17/09/15</a:t>
            </a:fld>
            <a:endParaRPr lang="en-US"/>
          </a:p>
        </p:txBody>
      </p:sp>
      <p:sp>
        <p:nvSpPr>
          <p:cNvPr id="7578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Marcelo Gattass</a:t>
            </a:r>
          </a:p>
        </p:txBody>
      </p:sp>
      <p:sp>
        <p:nvSpPr>
          <p:cNvPr id="757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C2A5FC04-EBCE-4C47-AB18-695B04BE7D9B}" type="slidenum">
              <a:rPr lang="en-US"/>
              <a:pPr/>
              <a:t>35</a:t>
            </a:fld>
            <a:endParaRPr lang="en-US"/>
          </a:p>
        </p:txBody>
      </p:sp>
      <p:sp>
        <p:nvSpPr>
          <p:cNvPr id="75782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3054350" y="609600"/>
            <a:ext cx="3494088" cy="2619375"/>
          </a:xfrm>
          <a:ln w="12700" cap="flat">
            <a:solidFill>
              <a:schemeClr val="tx1"/>
            </a:solidFill>
          </a:ln>
        </p:spPr>
      </p:sp>
      <p:sp>
        <p:nvSpPr>
          <p:cNvPr id="757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60575" y="3473752"/>
            <a:ext cx="7080052" cy="329111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6168" tIns="47270" rIns="96168" bIns="47270"/>
          <a:lstStyle/>
          <a:p>
            <a:pPr eaLnBrk="1" hangingPunct="1"/>
            <a:endParaRPr lang="pt-BR"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Transformações e Quatérnios</a:t>
            </a:r>
          </a:p>
        </p:txBody>
      </p:sp>
      <p:sp>
        <p:nvSpPr>
          <p:cNvPr id="19968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C83B3BB8-6EE9-B044-B10B-66B7B21BF26B}" type="datetime1">
              <a:rPr lang="pt-BR"/>
              <a:pPr/>
              <a:t>17/09/15</a:t>
            </a:fld>
            <a:endParaRPr lang="en-US"/>
          </a:p>
        </p:txBody>
      </p:sp>
      <p:sp>
        <p:nvSpPr>
          <p:cNvPr id="19968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Marcelo Gattass</a:t>
            </a:r>
          </a:p>
        </p:txBody>
      </p:sp>
      <p:sp>
        <p:nvSpPr>
          <p:cNvPr id="1996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D2BB6B3B-23D4-5F47-B0A1-5B0541296A81}" type="slidenum">
              <a:rPr lang="en-US"/>
              <a:pPr/>
              <a:t>36</a:t>
            </a:fld>
            <a:endParaRPr lang="en-US"/>
          </a:p>
        </p:txBody>
      </p:sp>
      <p:sp>
        <p:nvSpPr>
          <p:cNvPr id="199686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3054350" y="609600"/>
            <a:ext cx="3494088" cy="2619375"/>
          </a:xfrm>
          <a:ln/>
        </p:spPr>
      </p:sp>
      <p:sp>
        <p:nvSpPr>
          <p:cNvPr id="1996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60575" y="3473752"/>
            <a:ext cx="7080052" cy="329111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Transformações e Quatérnios</a:t>
            </a:r>
          </a:p>
        </p:txBody>
      </p:sp>
      <p:sp>
        <p:nvSpPr>
          <p:cNvPr id="20173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78878F6A-EBCB-1143-8010-4280B94100D6}" type="datetime1">
              <a:rPr lang="pt-BR"/>
              <a:pPr/>
              <a:t>17/09/15</a:t>
            </a:fld>
            <a:endParaRPr lang="en-US"/>
          </a:p>
        </p:txBody>
      </p:sp>
      <p:sp>
        <p:nvSpPr>
          <p:cNvPr id="20173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Marcelo Gattass</a:t>
            </a:r>
          </a:p>
        </p:txBody>
      </p:sp>
      <p:sp>
        <p:nvSpPr>
          <p:cNvPr id="2017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A6A4981D-BC5A-7349-A7BD-7F733E44D9A2}" type="slidenum">
              <a:rPr lang="en-US"/>
              <a:pPr/>
              <a:t>37</a:t>
            </a:fld>
            <a:endParaRPr lang="en-US"/>
          </a:p>
        </p:txBody>
      </p:sp>
      <p:sp>
        <p:nvSpPr>
          <p:cNvPr id="201734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3054350" y="609600"/>
            <a:ext cx="3494088" cy="2619375"/>
          </a:xfrm>
          <a:ln/>
        </p:spPr>
      </p:sp>
      <p:sp>
        <p:nvSpPr>
          <p:cNvPr id="2017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60575" y="3473752"/>
            <a:ext cx="7080052" cy="329111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MS PGothic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88F439-C084-BA4B-9226-B5824849ED8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252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94B130-B88D-624C-B09D-4F8892EFB8E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639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FE9045-C0CD-E74B-B6D8-79D6C674A9F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475EB9-256F-3348-BAD1-CA360B579C7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810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2F4775-9338-5841-9618-682E664A641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974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47F6E0-5A21-A94C-93D9-F2FE475B639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756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3C99BD-C7A2-8441-B99E-2B6250D3602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043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FAB500-C60C-AD45-9684-0381BC0ACBA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350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3C96E9-C59B-0B4B-A7CD-D6979E37D62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119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F367C4-F21A-EA47-AFF9-F50D78CCEB7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357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9FFBCD-AFB4-634C-AD46-4BFD5818305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3056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BA615F-EBAB-1147-92F6-9F7A3CDA610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086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pt-BR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40D985-B284-424F-AE90-C244833FBA7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650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5795A9-A3DD-F343-ADCA-3DBADABCBE5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6230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6DF31F-2B96-DD43-A4FA-FFFB7CF48CD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7202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2188" y="1979613"/>
            <a:ext cx="350361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79613"/>
            <a:ext cx="3503613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B59D2B-9345-2941-8962-446860D671D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0270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25B59A-474A-484A-A676-4CA66BD280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1951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4CAC1F-5773-1242-ABF4-94B1F4BA8DB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3018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D49487-973E-4348-97E3-82EC041F0DD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028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2AE9F3-3A0C-7D41-9CB7-96476ECCE0B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0169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2718BC-9C2D-8D4C-A912-A2EBA576819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8905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BBA0A1-F257-5648-9286-3E616FE278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2920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62700" y="74613"/>
            <a:ext cx="1789113" cy="6019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2188" y="74613"/>
            <a:ext cx="5218112" cy="6019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2E0559-7DD0-6340-AB96-8D7830A35CA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967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047B49D-DA52-9A4C-9FBA-F2AED12DB126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anose="020B0600070205080204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411913"/>
            <a:ext cx="1828800" cy="44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8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256003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49600" y="6248400"/>
            <a:ext cx="2844800" cy="44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04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04000" y="6248400"/>
            <a:ext cx="1828800" cy="44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charset="0"/>
              </a:defRPr>
            </a:lvl1pPr>
          </a:lstStyle>
          <a:p>
            <a:fld id="{5F64C040-99E1-D645-9AE8-DAD170FD0075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2053" name="Group 5"/>
          <p:cNvGrpSpPr>
            <a:grpSpLocks/>
          </p:cNvGrpSpPr>
          <p:nvPr/>
        </p:nvGrpSpPr>
        <p:grpSpPr bwMode="auto">
          <a:xfrm>
            <a:off x="0" y="1274763"/>
            <a:ext cx="9132888" cy="152400"/>
            <a:chOff x="0" y="824"/>
            <a:chExt cx="4315" cy="99"/>
          </a:xfrm>
        </p:grpSpPr>
        <p:sp>
          <p:nvSpPr>
            <p:cNvPr id="2056" name="Rectangle 6"/>
            <p:cNvSpPr>
              <a:spLocks noChangeArrowheads="1"/>
            </p:cNvSpPr>
            <p:nvPr/>
          </p:nvSpPr>
          <p:spPr bwMode="auto">
            <a:xfrm>
              <a:off x="0" y="824"/>
              <a:ext cx="4315" cy="50"/>
            </a:xfrm>
            <a:prstGeom prst="rect">
              <a:avLst/>
            </a:prstGeom>
            <a:gradFill rotWithShape="0">
              <a:gsLst>
                <a:gs pos="0">
                  <a:srgbClr val="BCBCBC"/>
                </a:gs>
                <a:gs pos="50000">
                  <a:srgbClr val="EBEBEB"/>
                </a:gs>
                <a:gs pos="100000">
                  <a:srgbClr val="BCBCBC"/>
                </a:gs>
              </a:gsLst>
              <a:lin ang="0" scaled="1"/>
            </a:gradFill>
            <a:ln>
              <a:noFill/>
            </a:ln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pt-BR" altLang="en-US" smtClean="0">
                <a:ea typeface="+mn-ea"/>
                <a:cs typeface="+mn-cs"/>
              </a:endParaRPr>
            </a:p>
          </p:txBody>
        </p:sp>
        <p:sp>
          <p:nvSpPr>
            <p:cNvPr id="2057" name="Rectangle 7"/>
            <p:cNvSpPr>
              <a:spLocks noChangeArrowheads="1"/>
            </p:cNvSpPr>
            <p:nvPr/>
          </p:nvSpPr>
          <p:spPr bwMode="auto">
            <a:xfrm>
              <a:off x="0" y="898"/>
              <a:ext cx="4315" cy="25"/>
            </a:xfrm>
            <a:prstGeom prst="rect">
              <a:avLst/>
            </a:prstGeom>
            <a:gradFill rotWithShape="0">
              <a:gsLst>
                <a:gs pos="0">
                  <a:srgbClr val="7C7C7C"/>
                </a:gs>
                <a:gs pos="50000">
                  <a:srgbClr val="CECECE"/>
                </a:gs>
                <a:gs pos="100000">
                  <a:srgbClr val="7C7C7C"/>
                </a:gs>
              </a:gsLst>
              <a:lin ang="0" scaled="1"/>
            </a:gradFill>
            <a:ln>
              <a:noFill/>
            </a:ln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pt-BR" altLang="en-US" smtClean="0">
                <a:ea typeface="+mn-ea"/>
                <a:cs typeface="+mn-cs"/>
              </a:endParaRPr>
            </a:p>
          </p:txBody>
        </p:sp>
      </p:grpSp>
      <p:sp>
        <p:nvSpPr>
          <p:cNvPr id="2054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992188" y="74613"/>
            <a:ext cx="71596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69850" tIns="33338" rIns="69850" bIns="333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Slide Title</a:t>
            </a:r>
          </a:p>
        </p:txBody>
      </p:sp>
      <p:sp>
        <p:nvSpPr>
          <p:cNvPr id="2055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2188" y="1979613"/>
            <a:ext cx="7159625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69850" tIns="33338" rIns="69850" bIns="333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Body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ftr="0"/>
  <p:txStyles>
    <p:titleStyle>
      <a:lvl1pPr algn="ctr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MS PGothic" panose="020B0600070205080204" pitchFamily="34" charset="-128"/>
          <a:cs typeface="MS PGothic" charset="0"/>
        </a:defRPr>
      </a:lvl1pPr>
      <a:lvl2pPr algn="ctr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 New Roman" pitchFamily="18" charset="0"/>
          <a:ea typeface="MS PGothic" panose="020B0600070205080204" pitchFamily="34" charset="-128"/>
          <a:cs typeface="MS PGothic" charset="0"/>
        </a:defRPr>
      </a:lvl2pPr>
      <a:lvl3pPr algn="ctr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 New Roman" pitchFamily="18" charset="0"/>
          <a:ea typeface="MS PGothic" panose="020B0600070205080204" pitchFamily="34" charset="-128"/>
          <a:cs typeface="MS PGothic" charset="0"/>
        </a:defRPr>
      </a:lvl3pPr>
      <a:lvl4pPr algn="ctr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 New Roman" pitchFamily="18" charset="0"/>
          <a:ea typeface="MS PGothic" panose="020B0600070205080204" pitchFamily="34" charset="-128"/>
          <a:cs typeface="MS PGothic" charset="0"/>
        </a:defRPr>
      </a:lvl4pPr>
      <a:lvl5pPr algn="ctr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 New Roman" pitchFamily="18" charset="0"/>
          <a:ea typeface="MS PGothic" panose="020B0600070205080204" pitchFamily="34" charset="-128"/>
          <a:cs typeface="MS PGothic" charset="0"/>
        </a:defRPr>
      </a:lvl5pPr>
      <a:lvl6pPr marL="457200" algn="ctr" defTabSz="684213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 New Roman" pitchFamily="18" charset="0"/>
        </a:defRPr>
      </a:lvl6pPr>
      <a:lvl7pPr marL="914400" algn="ctr" defTabSz="684213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 New Roman" pitchFamily="18" charset="0"/>
        </a:defRPr>
      </a:lvl7pPr>
      <a:lvl8pPr marL="1371600" algn="ctr" defTabSz="684213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 New Roman" pitchFamily="18" charset="0"/>
        </a:defRPr>
      </a:lvl8pPr>
      <a:lvl9pPr marL="1828800" algn="ctr" defTabSz="684213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 New Roman" pitchFamily="18" charset="0"/>
        </a:defRPr>
      </a:lvl9pPr>
    </p:titleStyle>
    <p:bodyStyle>
      <a:lvl1pPr marL="214313" indent="-214313" algn="l" defTabSz="684213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75000"/>
        <a:buFont typeface="Monotype Sorts" charset="0"/>
        <a:buChar char="l"/>
        <a:defRPr b="1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1pPr>
      <a:lvl2pPr marL="512763" indent="-169863" algn="l" defTabSz="684213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1400" b="1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2pPr>
      <a:lvl3pPr marL="855663" indent="-171450" algn="l" defTabSz="684213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400" b="1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3pPr>
      <a:lvl4pPr marL="1155700" indent="-128588" algn="l" defTabSz="684213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60000"/>
        <a:buFont typeface="Monotype Sorts" charset="0"/>
        <a:buChar char="l"/>
        <a:defRPr sz="1100" b="1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4pPr>
      <a:lvl5pPr marL="1498600" indent="-130175" algn="l" defTabSz="684213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1100" b="1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5pPr>
      <a:lvl6pPr marL="1955800" indent="-130175" algn="l" defTabSz="684213" rtl="0" fontAlgn="base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1100" b="1">
          <a:solidFill>
            <a:schemeClr val="tx1"/>
          </a:solidFill>
          <a:latin typeface="+mn-lt"/>
        </a:defRPr>
      </a:lvl6pPr>
      <a:lvl7pPr marL="2413000" indent="-130175" algn="l" defTabSz="684213" rtl="0" fontAlgn="base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1100" b="1">
          <a:solidFill>
            <a:schemeClr val="tx1"/>
          </a:solidFill>
          <a:latin typeface="+mn-lt"/>
        </a:defRPr>
      </a:lvl7pPr>
      <a:lvl8pPr marL="2870200" indent="-130175" algn="l" defTabSz="684213" rtl="0" fontAlgn="base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1100" b="1">
          <a:solidFill>
            <a:schemeClr val="tx1"/>
          </a:solidFill>
          <a:latin typeface="+mn-lt"/>
        </a:defRPr>
      </a:lvl8pPr>
      <a:lvl9pPr marL="3327400" indent="-130175" algn="l" defTabSz="684213" rtl="0" fontAlgn="base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11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7.wmf"/><Relationship Id="rId12" Type="http://schemas.openxmlformats.org/officeDocument/2006/relationships/oleObject" Target="../embeddings/oleObject5.bin"/><Relationship Id="rId13" Type="http://schemas.openxmlformats.org/officeDocument/2006/relationships/image" Target="../media/image8.w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4.wmf"/><Relationship Id="rId6" Type="http://schemas.openxmlformats.org/officeDocument/2006/relationships/oleObject" Target="../embeddings/oleObject2.bin"/><Relationship Id="rId7" Type="http://schemas.openxmlformats.org/officeDocument/2006/relationships/image" Target="../media/image5.wmf"/><Relationship Id="rId8" Type="http://schemas.openxmlformats.org/officeDocument/2006/relationships/oleObject" Target="../embeddings/oleObject3.bin"/><Relationship Id="rId9" Type="http://schemas.openxmlformats.org/officeDocument/2006/relationships/image" Target="../media/image6.wmf"/><Relationship Id="rId10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4" Type="http://schemas.openxmlformats.org/officeDocument/2006/relationships/oleObject" Target="../embeddings/oleObject6.bin"/><Relationship Id="rId5" Type="http://schemas.openxmlformats.org/officeDocument/2006/relationships/image" Target="../media/image9.wmf"/><Relationship Id="rId6" Type="http://schemas.openxmlformats.org/officeDocument/2006/relationships/oleObject" Target="../embeddings/oleObject7.bin"/><Relationship Id="rId7" Type="http://schemas.openxmlformats.org/officeDocument/2006/relationships/image" Target="../media/image10.w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4" Type="http://schemas.openxmlformats.org/officeDocument/2006/relationships/oleObject" Target="../embeddings/oleObject8.bin"/><Relationship Id="rId5" Type="http://schemas.openxmlformats.org/officeDocument/2006/relationships/image" Target="../media/image11.wmf"/><Relationship Id="rId6" Type="http://schemas.openxmlformats.org/officeDocument/2006/relationships/oleObject" Target="../embeddings/oleObject9.bin"/><Relationship Id="rId7" Type="http://schemas.openxmlformats.org/officeDocument/2006/relationships/image" Target="../media/image12.wmf"/><Relationship Id="rId8" Type="http://schemas.openxmlformats.org/officeDocument/2006/relationships/oleObject" Target="../embeddings/oleObject10.bin"/><Relationship Id="rId9" Type="http://schemas.openxmlformats.org/officeDocument/2006/relationships/image" Target="../media/image13.wmf"/><Relationship Id="rId10" Type="http://schemas.openxmlformats.org/officeDocument/2006/relationships/oleObject" Target="../embeddings/oleObject11.bin"/><Relationship Id="rId11" Type="http://schemas.openxmlformats.org/officeDocument/2006/relationships/image" Target="../media/image14.w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4" Type="http://schemas.openxmlformats.org/officeDocument/2006/relationships/oleObject" Target="../embeddings/oleObject12.bin"/><Relationship Id="rId5" Type="http://schemas.openxmlformats.org/officeDocument/2006/relationships/image" Target="../media/image15.wmf"/><Relationship Id="rId6" Type="http://schemas.openxmlformats.org/officeDocument/2006/relationships/oleObject" Target="../embeddings/oleObject13.bin"/><Relationship Id="rId7" Type="http://schemas.openxmlformats.org/officeDocument/2006/relationships/image" Target="../media/image16.wmf"/><Relationship Id="rId8" Type="http://schemas.openxmlformats.org/officeDocument/2006/relationships/oleObject" Target="../embeddings/oleObject14.bin"/><Relationship Id="rId9" Type="http://schemas.openxmlformats.org/officeDocument/2006/relationships/image" Target="../media/image17.wmf"/><Relationship Id="rId10" Type="http://schemas.openxmlformats.org/officeDocument/2006/relationships/oleObject" Target="../embeddings/oleObject15.bin"/><Relationship Id="rId11" Type="http://schemas.openxmlformats.org/officeDocument/2006/relationships/image" Target="../media/image18.w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4" Type="http://schemas.openxmlformats.org/officeDocument/2006/relationships/oleObject" Target="../embeddings/Microsoft_Equation1.bin"/><Relationship Id="rId5" Type="http://schemas.openxmlformats.org/officeDocument/2006/relationships/image" Target="../media/image19.wmf"/><Relationship Id="rId6" Type="http://schemas.openxmlformats.org/officeDocument/2006/relationships/oleObject" Target="../embeddings/oleObject16.bin"/><Relationship Id="rId7" Type="http://schemas.openxmlformats.org/officeDocument/2006/relationships/image" Target="../media/image20.wmf"/><Relationship Id="rId8" Type="http://schemas.openxmlformats.org/officeDocument/2006/relationships/oleObject" Target="../embeddings/oleObject17.bin"/><Relationship Id="rId9" Type="http://schemas.openxmlformats.org/officeDocument/2006/relationships/image" Target="../media/image21.wmf"/><Relationship Id="rId10" Type="http://schemas.openxmlformats.org/officeDocument/2006/relationships/oleObject" Target="../embeddings/oleObject18.bin"/><Relationship Id="rId11" Type="http://schemas.openxmlformats.org/officeDocument/2006/relationships/image" Target="../media/image22.w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4" Type="http://schemas.openxmlformats.org/officeDocument/2006/relationships/oleObject" Target="../embeddings/oleObject19.bin"/><Relationship Id="rId5" Type="http://schemas.openxmlformats.org/officeDocument/2006/relationships/image" Target="../media/image23.wmf"/><Relationship Id="rId6" Type="http://schemas.openxmlformats.org/officeDocument/2006/relationships/oleObject" Target="../embeddings/oleObject20.bin"/><Relationship Id="rId7" Type="http://schemas.openxmlformats.org/officeDocument/2006/relationships/image" Target="../media/image24.wmf"/><Relationship Id="rId8" Type="http://schemas.openxmlformats.org/officeDocument/2006/relationships/oleObject" Target="../embeddings/oleObject21.bin"/><Relationship Id="rId9" Type="http://schemas.openxmlformats.org/officeDocument/2006/relationships/image" Target="../media/image25.wmf"/><Relationship Id="rId10" Type="http://schemas.openxmlformats.org/officeDocument/2006/relationships/oleObject" Target="../embeddings/oleObject22.bin"/><Relationship Id="rId11" Type="http://schemas.openxmlformats.org/officeDocument/2006/relationships/image" Target="../media/image26.w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4" Type="http://schemas.openxmlformats.org/officeDocument/2006/relationships/oleObject" Target="../embeddings/oleObject23.bin"/><Relationship Id="rId5" Type="http://schemas.openxmlformats.org/officeDocument/2006/relationships/image" Target="../media/image23.wmf"/><Relationship Id="rId6" Type="http://schemas.openxmlformats.org/officeDocument/2006/relationships/oleObject" Target="../embeddings/oleObject24.bin"/><Relationship Id="rId7" Type="http://schemas.openxmlformats.org/officeDocument/2006/relationships/image" Target="../media/image24.wmf"/><Relationship Id="rId8" Type="http://schemas.openxmlformats.org/officeDocument/2006/relationships/oleObject" Target="../embeddings/oleObject25.bin"/><Relationship Id="rId9" Type="http://schemas.openxmlformats.org/officeDocument/2006/relationships/image" Target="../media/image27.w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4" Type="http://schemas.openxmlformats.org/officeDocument/2006/relationships/oleObject" Target="../embeddings/oleObject26.bin"/><Relationship Id="rId5" Type="http://schemas.openxmlformats.org/officeDocument/2006/relationships/image" Target="../media/image28.wmf"/><Relationship Id="rId6" Type="http://schemas.openxmlformats.org/officeDocument/2006/relationships/oleObject" Target="../embeddings/oleObject27.bin"/><Relationship Id="rId7" Type="http://schemas.openxmlformats.org/officeDocument/2006/relationships/image" Target="../media/image29.wmf"/><Relationship Id="rId8" Type="http://schemas.openxmlformats.org/officeDocument/2006/relationships/oleObject" Target="../embeddings/oleObject28.bin"/><Relationship Id="rId9" Type="http://schemas.openxmlformats.org/officeDocument/2006/relationships/image" Target="../media/image30.wmf"/><Relationship Id="rId10" Type="http://schemas.openxmlformats.org/officeDocument/2006/relationships/oleObject" Target="../embeddings/oleObject29.bin"/><Relationship Id="rId11" Type="http://schemas.openxmlformats.org/officeDocument/2006/relationships/image" Target="../media/image31.w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4" Type="http://schemas.openxmlformats.org/officeDocument/2006/relationships/oleObject" Target="../embeddings/oleObject30.bin"/><Relationship Id="rId5" Type="http://schemas.openxmlformats.org/officeDocument/2006/relationships/image" Target="../media/image32.wmf"/><Relationship Id="rId6" Type="http://schemas.openxmlformats.org/officeDocument/2006/relationships/oleObject" Target="../embeddings/oleObject31.bin"/><Relationship Id="rId7" Type="http://schemas.openxmlformats.org/officeDocument/2006/relationships/image" Target="../media/image33.w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36.wmf"/><Relationship Id="rId20" Type="http://schemas.openxmlformats.org/officeDocument/2006/relationships/oleObject" Target="../embeddings/oleObject40.bin"/><Relationship Id="rId21" Type="http://schemas.openxmlformats.org/officeDocument/2006/relationships/image" Target="../media/image42.wmf"/><Relationship Id="rId10" Type="http://schemas.openxmlformats.org/officeDocument/2006/relationships/oleObject" Target="../embeddings/oleObject35.bin"/><Relationship Id="rId11" Type="http://schemas.openxmlformats.org/officeDocument/2006/relationships/image" Target="../media/image37.wmf"/><Relationship Id="rId12" Type="http://schemas.openxmlformats.org/officeDocument/2006/relationships/oleObject" Target="../embeddings/oleObject36.bin"/><Relationship Id="rId13" Type="http://schemas.openxmlformats.org/officeDocument/2006/relationships/image" Target="../media/image38.wmf"/><Relationship Id="rId14" Type="http://schemas.openxmlformats.org/officeDocument/2006/relationships/oleObject" Target="../embeddings/oleObject37.bin"/><Relationship Id="rId15" Type="http://schemas.openxmlformats.org/officeDocument/2006/relationships/image" Target="../media/image39.wmf"/><Relationship Id="rId16" Type="http://schemas.openxmlformats.org/officeDocument/2006/relationships/oleObject" Target="../embeddings/oleObject38.bin"/><Relationship Id="rId17" Type="http://schemas.openxmlformats.org/officeDocument/2006/relationships/image" Target="../media/image40.wmf"/><Relationship Id="rId18" Type="http://schemas.openxmlformats.org/officeDocument/2006/relationships/oleObject" Target="../embeddings/oleObject39.bin"/><Relationship Id="rId19" Type="http://schemas.openxmlformats.org/officeDocument/2006/relationships/image" Target="../media/image41.w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14.xml"/><Relationship Id="rId4" Type="http://schemas.openxmlformats.org/officeDocument/2006/relationships/oleObject" Target="../embeddings/oleObject32.bin"/><Relationship Id="rId5" Type="http://schemas.openxmlformats.org/officeDocument/2006/relationships/image" Target="../media/image34.wmf"/><Relationship Id="rId6" Type="http://schemas.openxmlformats.org/officeDocument/2006/relationships/oleObject" Target="../embeddings/oleObject33.bin"/><Relationship Id="rId7" Type="http://schemas.openxmlformats.org/officeDocument/2006/relationships/image" Target="../media/image35.wmf"/><Relationship Id="rId8" Type="http://schemas.openxmlformats.org/officeDocument/2006/relationships/oleObject" Target="../embeddings/oleObject34.bin"/></Relationships>
</file>

<file path=ppt/slides/_rels/slide1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6.wmf"/><Relationship Id="rId12" Type="http://schemas.openxmlformats.org/officeDocument/2006/relationships/oleObject" Target="../embeddings/oleObject45.bin"/><Relationship Id="rId13" Type="http://schemas.openxmlformats.org/officeDocument/2006/relationships/image" Target="../media/image47.w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15.xml"/><Relationship Id="rId4" Type="http://schemas.openxmlformats.org/officeDocument/2006/relationships/oleObject" Target="../embeddings/oleObject41.bin"/><Relationship Id="rId5" Type="http://schemas.openxmlformats.org/officeDocument/2006/relationships/image" Target="../media/image43.wmf"/><Relationship Id="rId6" Type="http://schemas.openxmlformats.org/officeDocument/2006/relationships/oleObject" Target="../embeddings/oleObject42.bin"/><Relationship Id="rId7" Type="http://schemas.openxmlformats.org/officeDocument/2006/relationships/image" Target="../media/image44.wmf"/><Relationship Id="rId8" Type="http://schemas.openxmlformats.org/officeDocument/2006/relationships/oleObject" Target="../embeddings/oleObject43.bin"/><Relationship Id="rId9" Type="http://schemas.openxmlformats.org/officeDocument/2006/relationships/image" Target="../media/image45.wmf"/><Relationship Id="rId10" Type="http://schemas.openxmlformats.org/officeDocument/2006/relationships/oleObject" Target="../embeddings/oleObject44.bin"/></Relationships>
</file>

<file path=ppt/slides/_rels/slide1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51.wmf"/><Relationship Id="rId12" Type="http://schemas.openxmlformats.org/officeDocument/2006/relationships/oleObject" Target="../embeddings/oleObject50.bin"/><Relationship Id="rId13" Type="http://schemas.openxmlformats.org/officeDocument/2006/relationships/image" Target="../media/image52.wmf"/><Relationship Id="rId14" Type="http://schemas.openxmlformats.org/officeDocument/2006/relationships/oleObject" Target="../embeddings/oleObject51.bin"/><Relationship Id="rId15" Type="http://schemas.openxmlformats.org/officeDocument/2006/relationships/image" Target="../media/image53.wmf"/><Relationship Id="rId16" Type="http://schemas.openxmlformats.org/officeDocument/2006/relationships/oleObject" Target="../embeddings/oleObject52.bin"/><Relationship Id="rId17" Type="http://schemas.openxmlformats.org/officeDocument/2006/relationships/image" Target="../media/image54.wmf"/><Relationship Id="rId18" Type="http://schemas.openxmlformats.org/officeDocument/2006/relationships/oleObject" Target="../embeddings/oleObject53.bin"/><Relationship Id="rId19" Type="http://schemas.openxmlformats.org/officeDocument/2006/relationships/image" Target="../media/image55.wmf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16.xml"/><Relationship Id="rId4" Type="http://schemas.openxmlformats.org/officeDocument/2006/relationships/oleObject" Target="../embeddings/oleObject46.bin"/><Relationship Id="rId5" Type="http://schemas.openxmlformats.org/officeDocument/2006/relationships/image" Target="../media/image48.wmf"/><Relationship Id="rId6" Type="http://schemas.openxmlformats.org/officeDocument/2006/relationships/oleObject" Target="../embeddings/oleObject47.bin"/><Relationship Id="rId7" Type="http://schemas.openxmlformats.org/officeDocument/2006/relationships/image" Target="../media/image49.wmf"/><Relationship Id="rId8" Type="http://schemas.openxmlformats.org/officeDocument/2006/relationships/oleObject" Target="../embeddings/oleObject48.bin"/><Relationship Id="rId9" Type="http://schemas.openxmlformats.org/officeDocument/2006/relationships/image" Target="../media/image50.wmf"/><Relationship Id="rId10" Type="http://schemas.openxmlformats.org/officeDocument/2006/relationships/oleObject" Target="../embeddings/oleObject49.bin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4" Type="http://schemas.openxmlformats.org/officeDocument/2006/relationships/oleObject" Target="../embeddings/oleObject54.bin"/><Relationship Id="rId5" Type="http://schemas.openxmlformats.org/officeDocument/2006/relationships/image" Target="../media/image56.wmf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4" Type="http://schemas.openxmlformats.org/officeDocument/2006/relationships/oleObject" Target="../embeddings/oleObject55.bin"/><Relationship Id="rId5" Type="http://schemas.openxmlformats.org/officeDocument/2006/relationships/image" Target="../media/image57.wmf"/><Relationship Id="rId6" Type="http://schemas.openxmlformats.org/officeDocument/2006/relationships/oleObject" Target="../embeddings/oleObject56.bin"/><Relationship Id="rId7" Type="http://schemas.openxmlformats.org/officeDocument/2006/relationships/image" Target="../media/image58.wmf"/><Relationship Id="rId8" Type="http://schemas.openxmlformats.org/officeDocument/2006/relationships/oleObject" Target="../embeddings/oleObject57.bin"/><Relationship Id="rId9" Type="http://schemas.openxmlformats.org/officeDocument/2006/relationships/image" Target="../media/image59.wmf"/><Relationship Id="rId10" Type="http://schemas.openxmlformats.org/officeDocument/2006/relationships/oleObject" Target="../embeddings/oleObject58.bin"/><Relationship Id="rId11" Type="http://schemas.openxmlformats.org/officeDocument/2006/relationships/image" Target="../media/image60.wmf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20" Type="http://schemas.openxmlformats.org/officeDocument/2006/relationships/oleObject" Target="../embeddings/oleObject67.bin"/><Relationship Id="rId21" Type="http://schemas.openxmlformats.org/officeDocument/2006/relationships/image" Target="../media/image69.wmf"/><Relationship Id="rId22" Type="http://schemas.openxmlformats.org/officeDocument/2006/relationships/oleObject" Target="../embeddings/oleObject68.bin"/><Relationship Id="rId23" Type="http://schemas.openxmlformats.org/officeDocument/2006/relationships/image" Target="../media/image70.wmf"/><Relationship Id="rId24" Type="http://schemas.openxmlformats.org/officeDocument/2006/relationships/oleObject" Target="../embeddings/oleObject69.bin"/><Relationship Id="rId25" Type="http://schemas.openxmlformats.org/officeDocument/2006/relationships/image" Target="../media/image71.wmf"/><Relationship Id="rId26" Type="http://schemas.openxmlformats.org/officeDocument/2006/relationships/oleObject" Target="../embeddings/oleObject70.bin"/><Relationship Id="rId27" Type="http://schemas.openxmlformats.org/officeDocument/2006/relationships/image" Target="../media/image72.wmf"/><Relationship Id="rId28" Type="http://schemas.openxmlformats.org/officeDocument/2006/relationships/oleObject" Target="../embeddings/oleObject71.bin"/><Relationship Id="rId29" Type="http://schemas.openxmlformats.org/officeDocument/2006/relationships/image" Target="../media/image73.wmf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25.xml"/><Relationship Id="rId4" Type="http://schemas.openxmlformats.org/officeDocument/2006/relationships/oleObject" Target="../embeddings/oleObject59.bin"/><Relationship Id="rId5" Type="http://schemas.openxmlformats.org/officeDocument/2006/relationships/image" Target="../media/image61.wmf"/><Relationship Id="rId30" Type="http://schemas.openxmlformats.org/officeDocument/2006/relationships/oleObject" Target="../embeddings/oleObject72.bin"/><Relationship Id="rId31" Type="http://schemas.openxmlformats.org/officeDocument/2006/relationships/image" Target="../media/image74.wmf"/><Relationship Id="rId32" Type="http://schemas.openxmlformats.org/officeDocument/2006/relationships/oleObject" Target="../embeddings/oleObject73.bin"/><Relationship Id="rId9" Type="http://schemas.openxmlformats.org/officeDocument/2006/relationships/image" Target="../media/image63.wmf"/><Relationship Id="rId6" Type="http://schemas.openxmlformats.org/officeDocument/2006/relationships/oleObject" Target="../embeddings/oleObject60.bin"/><Relationship Id="rId7" Type="http://schemas.openxmlformats.org/officeDocument/2006/relationships/image" Target="../media/image62.wmf"/><Relationship Id="rId8" Type="http://schemas.openxmlformats.org/officeDocument/2006/relationships/oleObject" Target="../embeddings/oleObject61.bin"/><Relationship Id="rId33" Type="http://schemas.openxmlformats.org/officeDocument/2006/relationships/image" Target="../media/image75.wmf"/><Relationship Id="rId34" Type="http://schemas.openxmlformats.org/officeDocument/2006/relationships/oleObject" Target="../embeddings/oleObject74.bin"/><Relationship Id="rId35" Type="http://schemas.openxmlformats.org/officeDocument/2006/relationships/image" Target="../media/image76.wmf"/><Relationship Id="rId36" Type="http://schemas.openxmlformats.org/officeDocument/2006/relationships/oleObject" Target="../embeddings/oleObject75.bin"/><Relationship Id="rId10" Type="http://schemas.openxmlformats.org/officeDocument/2006/relationships/oleObject" Target="../embeddings/oleObject62.bin"/><Relationship Id="rId11" Type="http://schemas.openxmlformats.org/officeDocument/2006/relationships/image" Target="../media/image64.wmf"/><Relationship Id="rId12" Type="http://schemas.openxmlformats.org/officeDocument/2006/relationships/oleObject" Target="../embeddings/oleObject63.bin"/><Relationship Id="rId13" Type="http://schemas.openxmlformats.org/officeDocument/2006/relationships/image" Target="../media/image65.wmf"/><Relationship Id="rId14" Type="http://schemas.openxmlformats.org/officeDocument/2006/relationships/oleObject" Target="../embeddings/oleObject64.bin"/><Relationship Id="rId15" Type="http://schemas.openxmlformats.org/officeDocument/2006/relationships/image" Target="../media/image66.wmf"/><Relationship Id="rId16" Type="http://schemas.openxmlformats.org/officeDocument/2006/relationships/oleObject" Target="../embeddings/oleObject65.bin"/><Relationship Id="rId17" Type="http://schemas.openxmlformats.org/officeDocument/2006/relationships/image" Target="../media/image67.wmf"/><Relationship Id="rId18" Type="http://schemas.openxmlformats.org/officeDocument/2006/relationships/oleObject" Target="../embeddings/oleObject66.bin"/><Relationship Id="rId19" Type="http://schemas.openxmlformats.org/officeDocument/2006/relationships/image" Target="../media/image68.wmf"/><Relationship Id="rId37" Type="http://schemas.openxmlformats.org/officeDocument/2006/relationships/image" Target="../media/image77.wmf"/><Relationship Id="rId38" Type="http://schemas.openxmlformats.org/officeDocument/2006/relationships/oleObject" Target="../embeddings/oleObject76.bin"/><Relationship Id="rId39" Type="http://schemas.openxmlformats.org/officeDocument/2006/relationships/image" Target="../media/image78.wmf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image" Target="../media/image64.wmf"/><Relationship Id="rId20" Type="http://schemas.openxmlformats.org/officeDocument/2006/relationships/oleObject" Target="../embeddings/oleObject85.bin"/><Relationship Id="rId21" Type="http://schemas.openxmlformats.org/officeDocument/2006/relationships/image" Target="../media/image80.wmf"/><Relationship Id="rId22" Type="http://schemas.openxmlformats.org/officeDocument/2006/relationships/oleObject" Target="../embeddings/oleObject86.bin"/><Relationship Id="rId23" Type="http://schemas.openxmlformats.org/officeDocument/2006/relationships/image" Target="../media/image81.wmf"/><Relationship Id="rId10" Type="http://schemas.openxmlformats.org/officeDocument/2006/relationships/oleObject" Target="../embeddings/oleObject80.bin"/><Relationship Id="rId11" Type="http://schemas.openxmlformats.org/officeDocument/2006/relationships/image" Target="../media/image65.wmf"/><Relationship Id="rId12" Type="http://schemas.openxmlformats.org/officeDocument/2006/relationships/oleObject" Target="../embeddings/oleObject81.bin"/><Relationship Id="rId13" Type="http://schemas.openxmlformats.org/officeDocument/2006/relationships/image" Target="../media/image70.wmf"/><Relationship Id="rId14" Type="http://schemas.openxmlformats.org/officeDocument/2006/relationships/oleObject" Target="../embeddings/oleObject82.bin"/><Relationship Id="rId15" Type="http://schemas.openxmlformats.org/officeDocument/2006/relationships/image" Target="../media/image71.wmf"/><Relationship Id="rId16" Type="http://schemas.openxmlformats.org/officeDocument/2006/relationships/oleObject" Target="../embeddings/oleObject83.bin"/><Relationship Id="rId17" Type="http://schemas.openxmlformats.org/officeDocument/2006/relationships/image" Target="../media/image72.wmf"/><Relationship Id="rId18" Type="http://schemas.openxmlformats.org/officeDocument/2006/relationships/oleObject" Target="../embeddings/oleObject84.bin"/><Relationship Id="rId19" Type="http://schemas.openxmlformats.org/officeDocument/2006/relationships/image" Target="../media/image73.wmf"/><Relationship Id="rId1" Type="http://schemas.openxmlformats.org/officeDocument/2006/relationships/vmlDrawing" Target="../drawings/vmlDrawing16.v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26.xml"/><Relationship Id="rId4" Type="http://schemas.openxmlformats.org/officeDocument/2006/relationships/oleObject" Target="../embeddings/oleObject77.bin"/><Relationship Id="rId5" Type="http://schemas.openxmlformats.org/officeDocument/2006/relationships/image" Target="../media/image79.wmf"/><Relationship Id="rId6" Type="http://schemas.openxmlformats.org/officeDocument/2006/relationships/oleObject" Target="../embeddings/oleObject78.bin"/><Relationship Id="rId7" Type="http://schemas.openxmlformats.org/officeDocument/2006/relationships/image" Target="../media/image76.wmf"/><Relationship Id="rId8" Type="http://schemas.openxmlformats.org/officeDocument/2006/relationships/oleObject" Target="../embeddings/oleObject79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4" Type="http://schemas.openxmlformats.org/officeDocument/2006/relationships/oleObject" Target="../embeddings/oleObject87.bin"/><Relationship Id="rId5" Type="http://schemas.openxmlformats.org/officeDocument/2006/relationships/image" Target="../media/image82.wmf"/><Relationship Id="rId6" Type="http://schemas.openxmlformats.org/officeDocument/2006/relationships/oleObject" Target="../embeddings/oleObject88.bin"/><Relationship Id="rId7" Type="http://schemas.openxmlformats.org/officeDocument/2006/relationships/image" Target="../media/image83.wmf"/><Relationship Id="rId8" Type="http://schemas.openxmlformats.org/officeDocument/2006/relationships/oleObject" Target="../embeddings/oleObject89.bin"/><Relationship Id="rId9" Type="http://schemas.openxmlformats.org/officeDocument/2006/relationships/image" Target="../media/image76.wmf"/><Relationship Id="rId1" Type="http://schemas.openxmlformats.org/officeDocument/2006/relationships/vmlDrawing" Target="../drawings/vmlDrawing17.vml"/><Relationship Id="rId2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image" Target="../media/image63.wmf"/><Relationship Id="rId20" Type="http://schemas.openxmlformats.org/officeDocument/2006/relationships/oleObject" Target="../embeddings/oleObject98.bin"/><Relationship Id="rId21" Type="http://schemas.openxmlformats.org/officeDocument/2006/relationships/image" Target="../media/image87.wmf"/><Relationship Id="rId22" Type="http://schemas.openxmlformats.org/officeDocument/2006/relationships/oleObject" Target="../embeddings/oleObject99.bin"/><Relationship Id="rId23" Type="http://schemas.openxmlformats.org/officeDocument/2006/relationships/image" Target="../media/image88.wmf"/><Relationship Id="rId24" Type="http://schemas.openxmlformats.org/officeDocument/2006/relationships/oleObject" Target="../embeddings/oleObject100.bin"/><Relationship Id="rId25" Type="http://schemas.openxmlformats.org/officeDocument/2006/relationships/image" Target="../media/image89.wmf"/><Relationship Id="rId26" Type="http://schemas.openxmlformats.org/officeDocument/2006/relationships/oleObject" Target="../embeddings/oleObject101.bin"/><Relationship Id="rId27" Type="http://schemas.openxmlformats.org/officeDocument/2006/relationships/image" Target="../media/image90.wmf"/><Relationship Id="rId28" Type="http://schemas.openxmlformats.org/officeDocument/2006/relationships/oleObject" Target="../embeddings/oleObject102.bin"/><Relationship Id="rId29" Type="http://schemas.openxmlformats.org/officeDocument/2006/relationships/image" Target="../media/image91.wmf"/><Relationship Id="rId10" Type="http://schemas.openxmlformats.org/officeDocument/2006/relationships/oleObject" Target="../embeddings/oleObject93.bin"/><Relationship Id="rId11" Type="http://schemas.openxmlformats.org/officeDocument/2006/relationships/image" Target="../media/image66.wmf"/><Relationship Id="rId12" Type="http://schemas.openxmlformats.org/officeDocument/2006/relationships/oleObject" Target="../embeddings/oleObject94.bin"/><Relationship Id="rId13" Type="http://schemas.openxmlformats.org/officeDocument/2006/relationships/image" Target="../media/image67.wmf"/><Relationship Id="rId14" Type="http://schemas.openxmlformats.org/officeDocument/2006/relationships/oleObject" Target="../embeddings/oleObject95.bin"/><Relationship Id="rId15" Type="http://schemas.openxmlformats.org/officeDocument/2006/relationships/image" Target="../media/image68.wmf"/><Relationship Id="rId16" Type="http://schemas.openxmlformats.org/officeDocument/2006/relationships/oleObject" Target="../embeddings/oleObject96.bin"/><Relationship Id="rId17" Type="http://schemas.openxmlformats.org/officeDocument/2006/relationships/image" Target="../media/image85.wmf"/><Relationship Id="rId18" Type="http://schemas.openxmlformats.org/officeDocument/2006/relationships/oleObject" Target="../embeddings/oleObject97.bin"/><Relationship Id="rId19" Type="http://schemas.openxmlformats.org/officeDocument/2006/relationships/image" Target="../media/image86.wmf"/><Relationship Id="rId1" Type="http://schemas.openxmlformats.org/officeDocument/2006/relationships/vmlDrawing" Target="../drawings/vmlDrawing18.v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28.xml"/><Relationship Id="rId4" Type="http://schemas.openxmlformats.org/officeDocument/2006/relationships/oleObject" Target="../embeddings/oleObject90.bin"/><Relationship Id="rId5" Type="http://schemas.openxmlformats.org/officeDocument/2006/relationships/image" Target="../media/image84.wmf"/><Relationship Id="rId6" Type="http://schemas.openxmlformats.org/officeDocument/2006/relationships/oleObject" Target="../embeddings/oleObject91.bin"/><Relationship Id="rId7" Type="http://schemas.openxmlformats.org/officeDocument/2006/relationships/image" Target="../media/image62.wmf"/><Relationship Id="rId8" Type="http://schemas.openxmlformats.org/officeDocument/2006/relationships/oleObject" Target="../embeddings/oleObject92.bin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image" Target="../media/image63.wmf"/><Relationship Id="rId20" Type="http://schemas.openxmlformats.org/officeDocument/2006/relationships/oleObject" Target="../embeddings/oleObject111.bin"/><Relationship Id="rId21" Type="http://schemas.openxmlformats.org/officeDocument/2006/relationships/image" Target="../media/image69.wmf"/><Relationship Id="rId22" Type="http://schemas.openxmlformats.org/officeDocument/2006/relationships/oleObject" Target="../embeddings/oleObject112.bin"/><Relationship Id="rId23" Type="http://schemas.openxmlformats.org/officeDocument/2006/relationships/image" Target="../media/image70.wmf"/><Relationship Id="rId24" Type="http://schemas.openxmlformats.org/officeDocument/2006/relationships/oleObject" Target="../embeddings/oleObject113.bin"/><Relationship Id="rId25" Type="http://schemas.openxmlformats.org/officeDocument/2006/relationships/image" Target="../media/image71.wmf"/><Relationship Id="rId26" Type="http://schemas.openxmlformats.org/officeDocument/2006/relationships/oleObject" Target="../embeddings/oleObject114.bin"/><Relationship Id="rId27" Type="http://schemas.openxmlformats.org/officeDocument/2006/relationships/image" Target="../media/image72.wmf"/><Relationship Id="rId28" Type="http://schemas.openxmlformats.org/officeDocument/2006/relationships/oleObject" Target="../embeddings/oleObject115.bin"/><Relationship Id="rId29" Type="http://schemas.openxmlformats.org/officeDocument/2006/relationships/image" Target="../media/image73.wmf"/><Relationship Id="rId30" Type="http://schemas.openxmlformats.org/officeDocument/2006/relationships/oleObject" Target="../embeddings/Microsoft_Equation2.bin"/><Relationship Id="rId31" Type="http://schemas.openxmlformats.org/officeDocument/2006/relationships/image" Target="../media/image92.wmf"/><Relationship Id="rId10" Type="http://schemas.openxmlformats.org/officeDocument/2006/relationships/oleObject" Target="../embeddings/oleObject106.bin"/><Relationship Id="rId11" Type="http://schemas.openxmlformats.org/officeDocument/2006/relationships/image" Target="../media/image64.wmf"/><Relationship Id="rId12" Type="http://schemas.openxmlformats.org/officeDocument/2006/relationships/oleObject" Target="../embeddings/oleObject107.bin"/><Relationship Id="rId13" Type="http://schemas.openxmlformats.org/officeDocument/2006/relationships/image" Target="../media/image65.wmf"/><Relationship Id="rId14" Type="http://schemas.openxmlformats.org/officeDocument/2006/relationships/oleObject" Target="../embeddings/oleObject108.bin"/><Relationship Id="rId15" Type="http://schemas.openxmlformats.org/officeDocument/2006/relationships/image" Target="../media/image66.wmf"/><Relationship Id="rId16" Type="http://schemas.openxmlformats.org/officeDocument/2006/relationships/oleObject" Target="../embeddings/oleObject109.bin"/><Relationship Id="rId17" Type="http://schemas.openxmlformats.org/officeDocument/2006/relationships/image" Target="../media/image67.wmf"/><Relationship Id="rId18" Type="http://schemas.openxmlformats.org/officeDocument/2006/relationships/oleObject" Target="../embeddings/oleObject110.bin"/><Relationship Id="rId19" Type="http://schemas.openxmlformats.org/officeDocument/2006/relationships/image" Target="../media/image68.wmf"/><Relationship Id="rId1" Type="http://schemas.openxmlformats.org/officeDocument/2006/relationships/vmlDrawing" Target="../drawings/vmlDrawing19.v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29.xml"/><Relationship Id="rId4" Type="http://schemas.openxmlformats.org/officeDocument/2006/relationships/oleObject" Target="../embeddings/oleObject103.bin"/><Relationship Id="rId5" Type="http://schemas.openxmlformats.org/officeDocument/2006/relationships/image" Target="../media/image61.wmf"/><Relationship Id="rId6" Type="http://schemas.openxmlformats.org/officeDocument/2006/relationships/oleObject" Target="../embeddings/oleObject104.bin"/><Relationship Id="rId7" Type="http://schemas.openxmlformats.org/officeDocument/2006/relationships/image" Target="../media/image62.wmf"/><Relationship Id="rId8" Type="http://schemas.openxmlformats.org/officeDocument/2006/relationships/oleObject" Target="../embeddings/oleObject105.bin"/></Relationships>
</file>

<file path=ppt/slides/_rels/slide30.xml.rels><?xml version="1.0" encoding="UTF-8" standalone="yes"?>
<Relationships xmlns="http://schemas.openxmlformats.org/package/2006/relationships"><Relationship Id="rId20" Type="http://schemas.openxmlformats.org/officeDocument/2006/relationships/oleObject" Target="../embeddings/oleObject124.bin"/><Relationship Id="rId21" Type="http://schemas.openxmlformats.org/officeDocument/2006/relationships/image" Target="../media/image69.wmf"/><Relationship Id="rId22" Type="http://schemas.openxmlformats.org/officeDocument/2006/relationships/oleObject" Target="../embeddings/oleObject125.bin"/><Relationship Id="rId23" Type="http://schemas.openxmlformats.org/officeDocument/2006/relationships/image" Target="../media/image70.wmf"/><Relationship Id="rId24" Type="http://schemas.openxmlformats.org/officeDocument/2006/relationships/oleObject" Target="../embeddings/oleObject126.bin"/><Relationship Id="rId25" Type="http://schemas.openxmlformats.org/officeDocument/2006/relationships/image" Target="../media/image71.wmf"/><Relationship Id="rId26" Type="http://schemas.openxmlformats.org/officeDocument/2006/relationships/oleObject" Target="../embeddings/oleObject127.bin"/><Relationship Id="rId27" Type="http://schemas.openxmlformats.org/officeDocument/2006/relationships/image" Target="../media/image72.wmf"/><Relationship Id="rId28" Type="http://schemas.openxmlformats.org/officeDocument/2006/relationships/oleObject" Target="../embeddings/oleObject128.bin"/><Relationship Id="rId29" Type="http://schemas.openxmlformats.org/officeDocument/2006/relationships/image" Target="../media/image73.wmf"/><Relationship Id="rId1" Type="http://schemas.openxmlformats.org/officeDocument/2006/relationships/vmlDrawing" Target="../drawings/vmlDrawing20.v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30.xml"/><Relationship Id="rId4" Type="http://schemas.openxmlformats.org/officeDocument/2006/relationships/oleObject" Target="../embeddings/oleObject116.bin"/><Relationship Id="rId5" Type="http://schemas.openxmlformats.org/officeDocument/2006/relationships/image" Target="../media/image61.wmf"/><Relationship Id="rId30" Type="http://schemas.openxmlformats.org/officeDocument/2006/relationships/oleObject" Target="../embeddings/Microsoft_Equation3.bin"/><Relationship Id="rId31" Type="http://schemas.openxmlformats.org/officeDocument/2006/relationships/image" Target="../media/image92.wmf"/><Relationship Id="rId32" Type="http://schemas.openxmlformats.org/officeDocument/2006/relationships/oleObject" Target="../embeddings/Microsoft_Equation4.bin"/><Relationship Id="rId9" Type="http://schemas.openxmlformats.org/officeDocument/2006/relationships/image" Target="../media/image63.wmf"/><Relationship Id="rId6" Type="http://schemas.openxmlformats.org/officeDocument/2006/relationships/oleObject" Target="../embeddings/oleObject117.bin"/><Relationship Id="rId7" Type="http://schemas.openxmlformats.org/officeDocument/2006/relationships/image" Target="../media/image62.wmf"/><Relationship Id="rId8" Type="http://schemas.openxmlformats.org/officeDocument/2006/relationships/oleObject" Target="../embeddings/oleObject118.bin"/><Relationship Id="rId33" Type="http://schemas.openxmlformats.org/officeDocument/2006/relationships/image" Target="../media/image93.wmf"/><Relationship Id="rId10" Type="http://schemas.openxmlformats.org/officeDocument/2006/relationships/oleObject" Target="../embeddings/oleObject119.bin"/><Relationship Id="rId11" Type="http://schemas.openxmlformats.org/officeDocument/2006/relationships/image" Target="../media/image64.wmf"/><Relationship Id="rId12" Type="http://schemas.openxmlformats.org/officeDocument/2006/relationships/oleObject" Target="../embeddings/oleObject120.bin"/><Relationship Id="rId13" Type="http://schemas.openxmlformats.org/officeDocument/2006/relationships/image" Target="../media/image65.wmf"/><Relationship Id="rId14" Type="http://schemas.openxmlformats.org/officeDocument/2006/relationships/oleObject" Target="../embeddings/oleObject121.bin"/><Relationship Id="rId15" Type="http://schemas.openxmlformats.org/officeDocument/2006/relationships/image" Target="../media/image66.wmf"/><Relationship Id="rId16" Type="http://schemas.openxmlformats.org/officeDocument/2006/relationships/oleObject" Target="../embeddings/oleObject122.bin"/><Relationship Id="rId17" Type="http://schemas.openxmlformats.org/officeDocument/2006/relationships/image" Target="../media/image67.wmf"/><Relationship Id="rId18" Type="http://schemas.openxmlformats.org/officeDocument/2006/relationships/oleObject" Target="../embeddings/oleObject123.bin"/><Relationship Id="rId19" Type="http://schemas.openxmlformats.org/officeDocument/2006/relationships/image" Target="../media/image68.w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image" Target="../media/image96.wmf"/><Relationship Id="rId20" Type="http://schemas.openxmlformats.org/officeDocument/2006/relationships/oleObject" Target="../embeddings/oleObject137.bin"/><Relationship Id="rId21" Type="http://schemas.openxmlformats.org/officeDocument/2006/relationships/oleObject" Target="../embeddings/oleObject138.bin"/><Relationship Id="rId22" Type="http://schemas.openxmlformats.org/officeDocument/2006/relationships/oleObject" Target="../embeddings/oleObject139.bin"/><Relationship Id="rId23" Type="http://schemas.openxmlformats.org/officeDocument/2006/relationships/image" Target="../media/image102.wmf"/><Relationship Id="rId24" Type="http://schemas.openxmlformats.org/officeDocument/2006/relationships/oleObject" Target="../embeddings/oleObject140.bin"/><Relationship Id="rId25" Type="http://schemas.openxmlformats.org/officeDocument/2006/relationships/image" Target="../media/image103.wmf"/><Relationship Id="rId26" Type="http://schemas.openxmlformats.org/officeDocument/2006/relationships/oleObject" Target="../embeddings/oleObject141.bin"/><Relationship Id="rId27" Type="http://schemas.openxmlformats.org/officeDocument/2006/relationships/image" Target="../media/image104.wmf"/><Relationship Id="rId10" Type="http://schemas.openxmlformats.org/officeDocument/2006/relationships/oleObject" Target="../embeddings/oleObject132.bin"/><Relationship Id="rId11" Type="http://schemas.openxmlformats.org/officeDocument/2006/relationships/image" Target="../media/image97.wmf"/><Relationship Id="rId12" Type="http://schemas.openxmlformats.org/officeDocument/2006/relationships/oleObject" Target="../embeddings/oleObject133.bin"/><Relationship Id="rId13" Type="http://schemas.openxmlformats.org/officeDocument/2006/relationships/image" Target="../media/image98.wmf"/><Relationship Id="rId14" Type="http://schemas.openxmlformats.org/officeDocument/2006/relationships/oleObject" Target="../embeddings/oleObject134.bin"/><Relationship Id="rId15" Type="http://schemas.openxmlformats.org/officeDocument/2006/relationships/image" Target="../media/image99.wmf"/><Relationship Id="rId16" Type="http://schemas.openxmlformats.org/officeDocument/2006/relationships/oleObject" Target="../embeddings/oleObject135.bin"/><Relationship Id="rId17" Type="http://schemas.openxmlformats.org/officeDocument/2006/relationships/image" Target="../media/image100.wmf"/><Relationship Id="rId18" Type="http://schemas.openxmlformats.org/officeDocument/2006/relationships/oleObject" Target="../embeddings/oleObject136.bin"/><Relationship Id="rId19" Type="http://schemas.openxmlformats.org/officeDocument/2006/relationships/image" Target="../media/image101.wmf"/><Relationship Id="rId1" Type="http://schemas.openxmlformats.org/officeDocument/2006/relationships/vmlDrawing" Target="../drawings/vmlDrawing21.vml"/><Relationship Id="rId2" Type="http://schemas.openxmlformats.org/officeDocument/2006/relationships/slideLayout" Target="../slideLayouts/slideLayout18.xml"/><Relationship Id="rId3" Type="http://schemas.openxmlformats.org/officeDocument/2006/relationships/notesSlide" Target="../notesSlides/notesSlide32.xml"/><Relationship Id="rId4" Type="http://schemas.openxmlformats.org/officeDocument/2006/relationships/oleObject" Target="../embeddings/oleObject129.bin"/><Relationship Id="rId5" Type="http://schemas.openxmlformats.org/officeDocument/2006/relationships/image" Target="../media/image94.wmf"/><Relationship Id="rId6" Type="http://schemas.openxmlformats.org/officeDocument/2006/relationships/oleObject" Target="../embeddings/oleObject130.bin"/><Relationship Id="rId7" Type="http://schemas.openxmlformats.org/officeDocument/2006/relationships/image" Target="../media/image95.wmf"/><Relationship Id="rId8" Type="http://schemas.openxmlformats.org/officeDocument/2006/relationships/oleObject" Target="../embeddings/oleObject131.bin"/></Relationships>
</file>

<file path=ppt/slides/_rels/slide3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96.wmf"/><Relationship Id="rId12" Type="http://schemas.openxmlformats.org/officeDocument/2006/relationships/oleObject" Target="../embeddings/oleObject146.bin"/><Relationship Id="rId13" Type="http://schemas.openxmlformats.org/officeDocument/2006/relationships/image" Target="../media/image106.wmf"/><Relationship Id="rId14" Type="http://schemas.openxmlformats.org/officeDocument/2006/relationships/oleObject" Target="../embeddings/oleObject147.bin"/><Relationship Id="rId15" Type="http://schemas.openxmlformats.org/officeDocument/2006/relationships/image" Target="../media/image107.wmf"/><Relationship Id="rId16" Type="http://schemas.openxmlformats.org/officeDocument/2006/relationships/oleObject" Target="../embeddings/oleObject148.bin"/><Relationship Id="rId17" Type="http://schemas.openxmlformats.org/officeDocument/2006/relationships/image" Target="../media/image108.wmf"/><Relationship Id="rId18" Type="http://schemas.openxmlformats.org/officeDocument/2006/relationships/oleObject" Target="../embeddings/oleObject149.bin"/><Relationship Id="rId19" Type="http://schemas.openxmlformats.org/officeDocument/2006/relationships/image" Target="../media/image109.wmf"/><Relationship Id="rId1" Type="http://schemas.openxmlformats.org/officeDocument/2006/relationships/vmlDrawing" Target="../drawings/vmlDrawing22.vml"/><Relationship Id="rId2" Type="http://schemas.openxmlformats.org/officeDocument/2006/relationships/slideLayout" Target="../slideLayouts/slideLayout18.xml"/><Relationship Id="rId3" Type="http://schemas.openxmlformats.org/officeDocument/2006/relationships/notesSlide" Target="../notesSlides/notesSlide33.xml"/><Relationship Id="rId4" Type="http://schemas.openxmlformats.org/officeDocument/2006/relationships/oleObject" Target="../embeddings/oleObject142.bin"/><Relationship Id="rId5" Type="http://schemas.openxmlformats.org/officeDocument/2006/relationships/image" Target="../media/image105.wmf"/><Relationship Id="rId6" Type="http://schemas.openxmlformats.org/officeDocument/2006/relationships/oleObject" Target="../embeddings/oleObject143.bin"/><Relationship Id="rId7" Type="http://schemas.openxmlformats.org/officeDocument/2006/relationships/image" Target="../media/image94.wmf"/><Relationship Id="rId8" Type="http://schemas.openxmlformats.org/officeDocument/2006/relationships/oleObject" Target="../embeddings/oleObject144.bin"/><Relationship Id="rId9" Type="http://schemas.openxmlformats.org/officeDocument/2006/relationships/image" Target="../media/image95.wmf"/><Relationship Id="rId10" Type="http://schemas.openxmlformats.org/officeDocument/2006/relationships/oleObject" Target="../embeddings/oleObject145.bin"/></Relationships>
</file>

<file path=ppt/slides/_rels/slide3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10.wmf"/><Relationship Id="rId12" Type="http://schemas.openxmlformats.org/officeDocument/2006/relationships/oleObject" Target="../embeddings/oleObject154.bin"/><Relationship Id="rId13" Type="http://schemas.openxmlformats.org/officeDocument/2006/relationships/image" Target="../media/image111.wmf"/><Relationship Id="rId14" Type="http://schemas.openxmlformats.org/officeDocument/2006/relationships/oleObject" Target="../embeddings/oleObject155.bin"/><Relationship Id="rId15" Type="http://schemas.openxmlformats.org/officeDocument/2006/relationships/image" Target="../media/image112.wmf"/><Relationship Id="rId16" Type="http://schemas.openxmlformats.org/officeDocument/2006/relationships/oleObject" Target="../embeddings/oleObject156.bin"/><Relationship Id="rId17" Type="http://schemas.openxmlformats.org/officeDocument/2006/relationships/image" Target="../media/image113.wmf"/><Relationship Id="rId18" Type="http://schemas.openxmlformats.org/officeDocument/2006/relationships/oleObject" Target="../embeddings/oleObject157.bin"/><Relationship Id="rId19" Type="http://schemas.openxmlformats.org/officeDocument/2006/relationships/image" Target="../media/image114.wmf"/><Relationship Id="rId1" Type="http://schemas.openxmlformats.org/officeDocument/2006/relationships/vmlDrawing" Target="../drawings/vmlDrawing23.vml"/><Relationship Id="rId2" Type="http://schemas.openxmlformats.org/officeDocument/2006/relationships/slideLayout" Target="../slideLayouts/slideLayout18.xml"/><Relationship Id="rId3" Type="http://schemas.openxmlformats.org/officeDocument/2006/relationships/notesSlide" Target="../notesSlides/notesSlide34.xml"/><Relationship Id="rId4" Type="http://schemas.openxmlformats.org/officeDocument/2006/relationships/oleObject" Target="../embeddings/oleObject150.bin"/><Relationship Id="rId5" Type="http://schemas.openxmlformats.org/officeDocument/2006/relationships/image" Target="../media/image94.wmf"/><Relationship Id="rId6" Type="http://schemas.openxmlformats.org/officeDocument/2006/relationships/oleObject" Target="../embeddings/oleObject151.bin"/><Relationship Id="rId7" Type="http://schemas.openxmlformats.org/officeDocument/2006/relationships/image" Target="../media/image95.wmf"/><Relationship Id="rId8" Type="http://schemas.openxmlformats.org/officeDocument/2006/relationships/oleObject" Target="../embeddings/oleObject152.bin"/><Relationship Id="rId9" Type="http://schemas.openxmlformats.org/officeDocument/2006/relationships/image" Target="../media/image96.wmf"/><Relationship Id="rId10" Type="http://schemas.openxmlformats.org/officeDocument/2006/relationships/oleObject" Target="../embeddings/oleObject153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4" Type="http://schemas.openxmlformats.org/officeDocument/2006/relationships/oleObject" Target="../embeddings/oleObject158.bin"/><Relationship Id="rId5" Type="http://schemas.openxmlformats.org/officeDocument/2006/relationships/image" Target="../media/image115.wmf"/><Relationship Id="rId6" Type="http://schemas.openxmlformats.org/officeDocument/2006/relationships/oleObject" Target="../embeddings/oleObject159.bin"/><Relationship Id="rId7" Type="http://schemas.openxmlformats.org/officeDocument/2006/relationships/image" Target="../media/image116.wmf"/><Relationship Id="rId8" Type="http://schemas.openxmlformats.org/officeDocument/2006/relationships/oleObject" Target="../embeddings/oleObject160.bin"/><Relationship Id="rId9" Type="http://schemas.openxmlformats.org/officeDocument/2006/relationships/image" Target="../media/image117.wmf"/><Relationship Id="rId1" Type="http://schemas.openxmlformats.org/officeDocument/2006/relationships/vmlDrawing" Target="../drawings/vmlDrawing24.vml"/><Relationship Id="rId2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0.wmf"/><Relationship Id="rId20" Type="http://schemas.openxmlformats.org/officeDocument/2006/relationships/oleObject" Target="../embeddings/oleObject169.bin"/><Relationship Id="rId10" Type="http://schemas.openxmlformats.org/officeDocument/2006/relationships/oleObject" Target="../embeddings/oleObject164.bin"/><Relationship Id="rId11" Type="http://schemas.openxmlformats.org/officeDocument/2006/relationships/image" Target="../media/image121.wmf"/><Relationship Id="rId12" Type="http://schemas.openxmlformats.org/officeDocument/2006/relationships/oleObject" Target="../embeddings/oleObject165.bin"/><Relationship Id="rId13" Type="http://schemas.openxmlformats.org/officeDocument/2006/relationships/image" Target="../media/image122.wmf"/><Relationship Id="rId14" Type="http://schemas.openxmlformats.org/officeDocument/2006/relationships/oleObject" Target="../embeddings/oleObject166.bin"/><Relationship Id="rId15" Type="http://schemas.openxmlformats.org/officeDocument/2006/relationships/image" Target="../media/image123.wmf"/><Relationship Id="rId16" Type="http://schemas.openxmlformats.org/officeDocument/2006/relationships/oleObject" Target="../embeddings/oleObject167.bin"/><Relationship Id="rId17" Type="http://schemas.openxmlformats.org/officeDocument/2006/relationships/image" Target="../media/image124.wmf"/><Relationship Id="rId18" Type="http://schemas.openxmlformats.org/officeDocument/2006/relationships/oleObject" Target="../embeddings/oleObject168.bin"/><Relationship Id="rId19" Type="http://schemas.openxmlformats.org/officeDocument/2006/relationships/image" Target="../media/image125.wmf"/><Relationship Id="rId1" Type="http://schemas.openxmlformats.org/officeDocument/2006/relationships/vmlDrawing" Target="../drawings/vmlDrawing25.vml"/><Relationship Id="rId2" Type="http://schemas.openxmlformats.org/officeDocument/2006/relationships/slideLayout" Target="../slideLayouts/slideLayout18.xml"/><Relationship Id="rId3" Type="http://schemas.openxmlformats.org/officeDocument/2006/relationships/notesSlide" Target="../notesSlides/notesSlide36.xml"/><Relationship Id="rId4" Type="http://schemas.openxmlformats.org/officeDocument/2006/relationships/oleObject" Target="../embeddings/oleObject161.bin"/><Relationship Id="rId5" Type="http://schemas.openxmlformats.org/officeDocument/2006/relationships/image" Target="../media/image118.wmf"/><Relationship Id="rId6" Type="http://schemas.openxmlformats.org/officeDocument/2006/relationships/oleObject" Target="../embeddings/oleObject162.bin"/><Relationship Id="rId7" Type="http://schemas.openxmlformats.org/officeDocument/2006/relationships/image" Target="../media/image119.wmf"/><Relationship Id="rId8" Type="http://schemas.openxmlformats.org/officeDocument/2006/relationships/oleObject" Target="../embeddings/oleObject163.bin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MS PGothic" charset="0"/>
              </a:rPr>
              <a:t>Transformações Geométricas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dirty="0" err="1" smtClean="0">
                <a:latin typeface="Arial" charset="0"/>
                <a:ea typeface="MS PGothic" charset="0"/>
              </a:rPr>
              <a:t>Coordenadas</a:t>
            </a:r>
            <a:r>
              <a:rPr lang="en-US" dirty="0" smtClean="0">
                <a:latin typeface="Arial" charset="0"/>
                <a:ea typeface="MS PGothic" charset="0"/>
              </a:rPr>
              <a:t> </a:t>
            </a:r>
            <a:r>
              <a:rPr lang="en-US" dirty="0" err="1">
                <a:latin typeface="Arial" charset="0"/>
                <a:ea typeface="MS PGothic" charset="0"/>
              </a:rPr>
              <a:t>Homogêneas</a:t>
            </a:r>
            <a:r>
              <a:rPr lang="en-US" dirty="0">
                <a:latin typeface="Arial" charset="0"/>
                <a:ea typeface="MS PGothic" charset="0"/>
              </a:rPr>
              <a:t>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>
                <a:latin typeface="Arial" charset="0"/>
                <a:ea typeface="MS PGothic" charset="0"/>
              </a:rPr>
              <a:t>Motivação: representação de movimentos e formas</a:t>
            </a:r>
          </a:p>
        </p:txBody>
      </p:sp>
      <p:pic>
        <p:nvPicPr>
          <p:cNvPr id="7171" name="Picture 5" descr="plat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2133600"/>
            <a:ext cx="6030912" cy="387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6" descr="robo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573463"/>
            <a:ext cx="4052888" cy="304165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/>
          <a:lstStyle/>
          <a:p>
            <a:pPr eaLnBrk="1" hangingPunct="1"/>
            <a:r>
              <a:rPr lang="en-US" sz="3600">
                <a:latin typeface="Arial" charset="0"/>
                <a:ea typeface="MS PGothic" charset="0"/>
              </a:rPr>
              <a:t>Objetos compostos hierarquicamente</a:t>
            </a:r>
          </a:p>
        </p:txBody>
      </p:sp>
      <p:pic>
        <p:nvPicPr>
          <p:cNvPr id="9220" name="Picture 5" descr="Tanque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052513"/>
            <a:ext cx="4797425" cy="296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Text Box 7"/>
          <p:cNvSpPr txBox="1">
            <a:spLocks noChangeArrowheads="1"/>
          </p:cNvSpPr>
          <p:nvPr/>
        </p:nvSpPr>
        <p:spPr bwMode="auto">
          <a:xfrm>
            <a:off x="5003800" y="1217613"/>
            <a:ext cx="38544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2800" i="1">
                <a:latin typeface="Times New Roman" charset="0"/>
              </a:rPr>
              <a:t>Hieraquia de movimentos</a:t>
            </a:r>
          </a:p>
        </p:txBody>
      </p:sp>
      <p:sp>
        <p:nvSpPr>
          <p:cNvPr id="9222" name="AutoShape 9"/>
          <p:cNvSpPr>
            <a:spLocks noChangeArrowheads="1"/>
          </p:cNvSpPr>
          <p:nvPr/>
        </p:nvSpPr>
        <p:spPr bwMode="auto">
          <a:xfrm>
            <a:off x="6554788" y="1989138"/>
            <a:ext cx="714375" cy="376237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i="1"/>
              <a:t>Base</a:t>
            </a:r>
          </a:p>
        </p:txBody>
      </p:sp>
      <p:sp>
        <p:nvSpPr>
          <p:cNvPr id="9223" name="AutoShape 11"/>
          <p:cNvSpPr>
            <a:spLocks noChangeArrowheads="1"/>
          </p:cNvSpPr>
          <p:nvPr/>
        </p:nvSpPr>
        <p:spPr bwMode="auto">
          <a:xfrm>
            <a:off x="6421438" y="2816225"/>
            <a:ext cx="981075" cy="376238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i="1"/>
              <a:t>Braço 1</a:t>
            </a:r>
          </a:p>
        </p:txBody>
      </p:sp>
      <p:sp>
        <p:nvSpPr>
          <p:cNvPr id="9224" name="AutoShape 13"/>
          <p:cNvSpPr>
            <a:spLocks noChangeArrowheads="1"/>
          </p:cNvSpPr>
          <p:nvPr/>
        </p:nvSpPr>
        <p:spPr bwMode="auto">
          <a:xfrm>
            <a:off x="6423025" y="3608388"/>
            <a:ext cx="981075" cy="376237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i="1"/>
              <a:t>Braço 2</a:t>
            </a:r>
          </a:p>
        </p:txBody>
      </p:sp>
      <p:sp>
        <p:nvSpPr>
          <p:cNvPr id="9225" name="AutoShape 14"/>
          <p:cNvSpPr>
            <a:spLocks noChangeArrowheads="1"/>
          </p:cNvSpPr>
          <p:nvPr/>
        </p:nvSpPr>
        <p:spPr bwMode="auto">
          <a:xfrm>
            <a:off x="6421438" y="4400550"/>
            <a:ext cx="981075" cy="376238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i="1"/>
              <a:t>Braço 3</a:t>
            </a:r>
          </a:p>
        </p:txBody>
      </p:sp>
      <p:sp>
        <p:nvSpPr>
          <p:cNvPr id="9226" name="AutoShape 15"/>
          <p:cNvSpPr>
            <a:spLocks noChangeArrowheads="1"/>
          </p:cNvSpPr>
          <p:nvPr/>
        </p:nvSpPr>
        <p:spPr bwMode="auto">
          <a:xfrm>
            <a:off x="5711825" y="5381625"/>
            <a:ext cx="744538" cy="406400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sz="2000" i="1">
                <a:latin typeface="Times New Roman" charset="0"/>
              </a:rPr>
              <a:t>Dedo</a:t>
            </a:r>
          </a:p>
        </p:txBody>
      </p:sp>
      <p:sp>
        <p:nvSpPr>
          <p:cNvPr id="9227" name="AutoShape 17"/>
          <p:cNvSpPr>
            <a:spLocks noChangeArrowheads="1"/>
          </p:cNvSpPr>
          <p:nvPr/>
        </p:nvSpPr>
        <p:spPr bwMode="auto">
          <a:xfrm>
            <a:off x="7380288" y="5381625"/>
            <a:ext cx="744537" cy="406400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sz="2000" i="1">
                <a:latin typeface="Times New Roman" charset="0"/>
              </a:rPr>
              <a:t>Dedo</a:t>
            </a:r>
          </a:p>
        </p:txBody>
      </p:sp>
      <p:cxnSp>
        <p:nvCxnSpPr>
          <p:cNvPr id="9228" name="AutoShape 18"/>
          <p:cNvCxnSpPr>
            <a:cxnSpLocks noChangeShapeType="1"/>
            <a:stCxn id="9222" idx="2"/>
            <a:endCxn id="9223" idx="0"/>
          </p:cNvCxnSpPr>
          <p:nvPr/>
        </p:nvCxnSpPr>
        <p:spPr bwMode="auto">
          <a:xfrm>
            <a:off x="6911975" y="2365375"/>
            <a:ext cx="0" cy="4508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29" name="AutoShape 19"/>
          <p:cNvCxnSpPr>
            <a:cxnSpLocks noChangeShapeType="1"/>
            <a:stCxn id="9223" idx="2"/>
            <a:endCxn id="9224" idx="0"/>
          </p:cNvCxnSpPr>
          <p:nvPr/>
        </p:nvCxnSpPr>
        <p:spPr bwMode="auto">
          <a:xfrm>
            <a:off x="6911975" y="3192463"/>
            <a:ext cx="1588" cy="4159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30" name="AutoShape 20"/>
          <p:cNvCxnSpPr>
            <a:cxnSpLocks noChangeShapeType="1"/>
            <a:stCxn id="9224" idx="2"/>
            <a:endCxn id="9225" idx="0"/>
          </p:cNvCxnSpPr>
          <p:nvPr/>
        </p:nvCxnSpPr>
        <p:spPr bwMode="auto">
          <a:xfrm flipH="1">
            <a:off x="6911975" y="3984625"/>
            <a:ext cx="1588" cy="4159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31" name="AutoShape 21"/>
          <p:cNvCxnSpPr>
            <a:cxnSpLocks noChangeShapeType="1"/>
            <a:stCxn id="9225" idx="2"/>
            <a:endCxn id="9226" idx="0"/>
          </p:cNvCxnSpPr>
          <p:nvPr/>
        </p:nvCxnSpPr>
        <p:spPr bwMode="auto">
          <a:xfrm flipH="1">
            <a:off x="6084888" y="4776788"/>
            <a:ext cx="827087" cy="6048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32" name="AutoShape 22"/>
          <p:cNvCxnSpPr>
            <a:cxnSpLocks noChangeShapeType="1"/>
            <a:stCxn id="9225" idx="2"/>
            <a:endCxn id="9227" idx="0"/>
          </p:cNvCxnSpPr>
          <p:nvPr/>
        </p:nvCxnSpPr>
        <p:spPr bwMode="auto">
          <a:xfrm>
            <a:off x="6911975" y="4776788"/>
            <a:ext cx="841375" cy="6048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145" name="Text Box 25"/>
          <p:cNvSpPr txBox="1">
            <a:spLocks noChangeArrowheads="1"/>
          </p:cNvSpPr>
          <p:nvPr/>
        </p:nvSpPr>
        <p:spPr bwMode="auto">
          <a:xfrm>
            <a:off x="4533900" y="6053138"/>
            <a:ext cx="4376738" cy="528637"/>
          </a:xfrm>
          <a:prstGeom prst="rect">
            <a:avLst/>
          </a:prstGeom>
          <a:solidFill>
            <a:srgbClr val="FFFF66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2800" i="1">
                <a:latin typeface="Times New Roman" charset="0"/>
              </a:rPr>
              <a:t>Hieraquia de transformações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4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>
                <a:latin typeface="Arial" charset="0"/>
                <a:ea typeface="MS PGothic" charset="0"/>
              </a:rPr>
              <a:t>Transformações R</a:t>
            </a:r>
            <a:r>
              <a:rPr lang="en-US" sz="3600" baseline="30000">
                <a:latin typeface="Arial" charset="0"/>
                <a:ea typeface="MS PGothic" charset="0"/>
              </a:rPr>
              <a:t>2</a:t>
            </a:r>
            <a:r>
              <a:rPr lang="en-US" sz="3600">
                <a:latin typeface="Arial" charset="0"/>
                <a:ea typeface="MS PGothic" charset="0"/>
                <a:sym typeface="Symbol" charset="0"/>
              </a:rPr>
              <a:t> </a:t>
            </a:r>
            <a:r>
              <a:rPr lang="en-US" sz="3600">
                <a:latin typeface="Arial" charset="0"/>
                <a:ea typeface="MS PGothic" charset="0"/>
              </a:rPr>
              <a:t>R</a:t>
            </a:r>
            <a:r>
              <a:rPr lang="en-US" sz="3600" baseline="30000">
                <a:latin typeface="Arial" charset="0"/>
                <a:ea typeface="MS PGothic" charset="0"/>
              </a:rPr>
              <a:t>2</a:t>
            </a:r>
          </a:p>
        </p:txBody>
      </p:sp>
      <p:sp>
        <p:nvSpPr>
          <p:cNvPr id="11267" name="Rectangle 74"/>
          <p:cNvSpPr>
            <a:spLocks noChangeArrowheads="1"/>
          </p:cNvSpPr>
          <p:nvPr/>
        </p:nvSpPr>
        <p:spPr bwMode="auto">
          <a:xfrm>
            <a:off x="0" y="3276600"/>
            <a:ext cx="6858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endParaRPr lang="pt-BR"/>
          </a:p>
        </p:txBody>
      </p:sp>
      <p:sp>
        <p:nvSpPr>
          <p:cNvPr id="11268" name="Rectangle 75"/>
          <p:cNvSpPr>
            <a:spLocks noChangeArrowheads="1"/>
          </p:cNvSpPr>
          <p:nvPr/>
        </p:nvSpPr>
        <p:spPr bwMode="auto">
          <a:xfrm>
            <a:off x="0" y="3276600"/>
            <a:ext cx="6858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endParaRPr lang="pt-BR"/>
          </a:p>
        </p:txBody>
      </p:sp>
      <p:graphicFrame>
        <p:nvGraphicFramePr>
          <p:cNvPr id="7244" name="Object 76"/>
          <p:cNvGraphicFramePr>
            <a:graphicFrameLocks noChangeAspect="1"/>
          </p:cNvGraphicFramePr>
          <p:nvPr/>
        </p:nvGraphicFramePr>
        <p:xfrm>
          <a:off x="6372225" y="2636838"/>
          <a:ext cx="1427163" cy="700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7" name="Equation" r:id="rId4" imgW="990170" imgH="482391" progId="Equation.3">
                  <p:embed/>
                </p:oleObj>
              </mc:Choice>
              <mc:Fallback>
                <p:oleObj name="Equation" r:id="rId4" imgW="990170" imgH="482391" progId="Equation.3">
                  <p:embed/>
                  <p:pic>
                    <p:nvPicPr>
                      <p:cNvPr id="0" name="Object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2225" y="2636838"/>
                        <a:ext cx="1427163" cy="700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45" name="Text Box 77"/>
          <p:cNvSpPr txBox="1">
            <a:spLocks noChangeArrowheads="1"/>
          </p:cNvSpPr>
          <p:nvPr/>
        </p:nvSpPr>
        <p:spPr bwMode="auto">
          <a:xfrm>
            <a:off x="5653088" y="1989138"/>
            <a:ext cx="1149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 sz="1800" i="1">
                <a:latin typeface="Times New Roman" charset="0"/>
              </a:rPr>
              <a:t>Exemplos:</a:t>
            </a:r>
          </a:p>
        </p:txBody>
      </p:sp>
      <p:sp>
        <p:nvSpPr>
          <p:cNvPr id="11271" name="Line 78"/>
          <p:cNvSpPr>
            <a:spLocks noChangeShapeType="1"/>
          </p:cNvSpPr>
          <p:nvPr/>
        </p:nvSpPr>
        <p:spPr bwMode="auto">
          <a:xfrm>
            <a:off x="2460625" y="3835400"/>
            <a:ext cx="20145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2" name="Line 79"/>
          <p:cNvSpPr>
            <a:spLocks noChangeShapeType="1"/>
          </p:cNvSpPr>
          <p:nvPr/>
        </p:nvSpPr>
        <p:spPr bwMode="auto">
          <a:xfrm flipV="1">
            <a:off x="2660650" y="2306638"/>
            <a:ext cx="0" cy="16430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3" name="Rectangle 80"/>
          <p:cNvSpPr>
            <a:spLocks noChangeArrowheads="1"/>
          </p:cNvSpPr>
          <p:nvPr/>
        </p:nvSpPr>
        <p:spPr bwMode="auto">
          <a:xfrm>
            <a:off x="4240213" y="3756025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2000" b="1" i="1">
                <a:latin typeface="Times New Roman" charset="0"/>
              </a:rPr>
              <a:t>x</a:t>
            </a:r>
          </a:p>
        </p:txBody>
      </p:sp>
      <p:sp>
        <p:nvSpPr>
          <p:cNvPr id="11274" name="Rectangle 81"/>
          <p:cNvSpPr>
            <a:spLocks noChangeArrowheads="1"/>
          </p:cNvSpPr>
          <p:nvPr/>
        </p:nvSpPr>
        <p:spPr bwMode="auto">
          <a:xfrm>
            <a:off x="2339975" y="2060575"/>
            <a:ext cx="296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2000" b="1" i="1">
                <a:latin typeface="Times New Roman" charset="0"/>
              </a:rPr>
              <a:t>y</a:t>
            </a:r>
          </a:p>
        </p:txBody>
      </p:sp>
      <p:grpSp>
        <p:nvGrpSpPr>
          <p:cNvPr id="2" name="Group 82"/>
          <p:cNvGrpSpPr>
            <a:grpSpLocks/>
          </p:cNvGrpSpPr>
          <p:nvPr/>
        </p:nvGrpSpPr>
        <p:grpSpPr bwMode="auto">
          <a:xfrm>
            <a:off x="3027363" y="2395538"/>
            <a:ext cx="1239837" cy="739775"/>
            <a:chOff x="3110" y="1552"/>
            <a:chExt cx="781" cy="466"/>
          </a:xfrm>
        </p:grpSpPr>
        <p:sp>
          <p:nvSpPr>
            <p:cNvPr id="11295" name="Rectangle 83"/>
            <p:cNvSpPr>
              <a:spLocks noChangeArrowheads="1"/>
            </p:cNvSpPr>
            <p:nvPr/>
          </p:nvSpPr>
          <p:spPr bwMode="auto">
            <a:xfrm>
              <a:off x="3618" y="1552"/>
              <a:ext cx="273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x´ </a:t>
              </a:r>
            </a:p>
          </p:txBody>
        </p:sp>
        <p:sp>
          <p:nvSpPr>
            <p:cNvPr id="11296" name="Rectangle 84"/>
            <p:cNvSpPr>
              <a:spLocks noChangeArrowheads="1"/>
            </p:cNvSpPr>
            <p:nvPr/>
          </p:nvSpPr>
          <p:spPr bwMode="auto">
            <a:xfrm>
              <a:off x="3618" y="1787"/>
              <a:ext cx="273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y´ </a:t>
              </a:r>
            </a:p>
          </p:txBody>
        </p:sp>
        <p:sp>
          <p:nvSpPr>
            <p:cNvPr id="11297" name="Arc 85"/>
            <p:cNvSpPr>
              <a:spLocks/>
            </p:cNvSpPr>
            <p:nvPr/>
          </p:nvSpPr>
          <p:spPr bwMode="auto">
            <a:xfrm>
              <a:off x="3626" y="1605"/>
              <a:ext cx="44" cy="396"/>
            </a:xfrm>
            <a:custGeom>
              <a:avLst/>
              <a:gdLst>
                <a:gd name="T0" fmla="*/ 0 w 21600"/>
                <a:gd name="T1" fmla="*/ 0 h 42830"/>
                <a:gd name="T2" fmla="*/ 0 w 21600"/>
                <a:gd name="T3" fmla="*/ 0 h 42830"/>
                <a:gd name="T4" fmla="*/ 0 w 21600"/>
                <a:gd name="T5" fmla="*/ 0 h 42830"/>
                <a:gd name="T6" fmla="*/ 0 60000 65536"/>
                <a:gd name="T7" fmla="*/ 0 60000 65536"/>
                <a:gd name="T8" fmla="*/ 0 60000 65536"/>
                <a:gd name="T9" fmla="*/ 0 w 21600"/>
                <a:gd name="T10" fmla="*/ 0 h 42830"/>
                <a:gd name="T11" fmla="*/ 21600 w 21600"/>
                <a:gd name="T12" fmla="*/ 42830 h 4283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2830" fill="none" extrusionOk="0">
                  <a:moveTo>
                    <a:pt x="17650" y="42829"/>
                  </a:moveTo>
                  <a:cubicBezTo>
                    <a:pt x="7419" y="40926"/>
                    <a:pt x="0" y="32000"/>
                    <a:pt x="0" y="21594"/>
                  </a:cubicBezTo>
                  <a:cubicBezTo>
                    <a:pt x="-1" y="9855"/>
                    <a:pt x="9374" y="265"/>
                    <a:pt x="21109" y="-1"/>
                  </a:cubicBezTo>
                </a:path>
                <a:path w="21600" h="42830" stroke="0" extrusionOk="0">
                  <a:moveTo>
                    <a:pt x="17650" y="42829"/>
                  </a:moveTo>
                  <a:cubicBezTo>
                    <a:pt x="7419" y="40926"/>
                    <a:pt x="0" y="32000"/>
                    <a:pt x="0" y="21594"/>
                  </a:cubicBezTo>
                  <a:cubicBezTo>
                    <a:pt x="-1" y="9855"/>
                    <a:pt x="9374" y="265"/>
                    <a:pt x="21109" y="-1"/>
                  </a:cubicBezTo>
                  <a:lnTo>
                    <a:pt x="21600" y="21594"/>
                  </a:lnTo>
                  <a:lnTo>
                    <a:pt x="17650" y="42829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98" name="Arc 86"/>
            <p:cNvSpPr>
              <a:spLocks/>
            </p:cNvSpPr>
            <p:nvPr/>
          </p:nvSpPr>
          <p:spPr bwMode="auto">
            <a:xfrm>
              <a:off x="3793" y="1594"/>
              <a:ext cx="44" cy="396"/>
            </a:xfrm>
            <a:custGeom>
              <a:avLst/>
              <a:gdLst>
                <a:gd name="T0" fmla="*/ 0 w 21600"/>
                <a:gd name="T1" fmla="*/ 0 h 42919"/>
                <a:gd name="T2" fmla="*/ 0 w 21600"/>
                <a:gd name="T3" fmla="*/ 0 h 42919"/>
                <a:gd name="T4" fmla="*/ 0 w 21600"/>
                <a:gd name="T5" fmla="*/ 0 h 42919"/>
                <a:gd name="T6" fmla="*/ 0 60000 65536"/>
                <a:gd name="T7" fmla="*/ 0 60000 65536"/>
                <a:gd name="T8" fmla="*/ 0 60000 65536"/>
                <a:gd name="T9" fmla="*/ 0 w 21600"/>
                <a:gd name="T10" fmla="*/ 0 h 42919"/>
                <a:gd name="T11" fmla="*/ 21600 w 21600"/>
                <a:gd name="T12" fmla="*/ 42919 h 4291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2919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189"/>
                    <a:pt x="13922" y="41218"/>
                    <a:pt x="3470" y="42919"/>
                  </a:cubicBezTo>
                </a:path>
                <a:path w="21600" h="42919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189"/>
                    <a:pt x="13922" y="41218"/>
                    <a:pt x="3470" y="42919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99" name="Rectangle 87"/>
            <p:cNvSpPr>
              <a:spLocks noChangeArrowheads="1"/>
            </p:cNvSpPr>
            <p:nvPr/>
          </p:nvSpPr>
          <p:spPr bwMode="auto">
            <a:xfrm>
              <a:off x="3266" y="1670"/>
              <a:ext cx="24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b="1">
                  <a:latin typeface="Times New Roman" charset="0"/>
                </a:rPr>
                <a:t>p</a:t>
              </a:r>
              <a:r>
                <a:rPr lang="en-US" b="1" i="1">
                  <a:latin typeface="Times New Roman" charset="0"/>
                </a:rPr>
                <a:t>´</a:t>
              </a:r>
            </a:p>
          </p:txBody>
        </p:sp>
        <p:sp>
          <p:nvSpPr>
            <p:cNvPr id="11300" name="Rectangle 88"/>
            <p:cNvSpPr>
              <a:spLocks noChangeArrowheads="1"/>
            </p:cNvSpPr>
            <p:nvPr/>
          </p:nvSpPr>
          <p:spPr bwMode="auto">
            <a:xfrm>
              <a:off x="3423" y="1689"/>
              <a:ext cx="18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sz="1400" b="1">
                  <a:latin typeface="Times New Roman" charset="0"/>
                </a:rPr>
                <a:t>=</a:t>
              </a:r>
            </a:p>
          </p:txBody>
        </p:sp>
        <p:sp>
          <p:nvSpPr>
            <p:cNvPr id="11301" name="Oval 89"/>
            <p:cNvSpPr>
              <a:spLocks noChangeArrowheads="1"/>
            </p:cNvSpPr>
            <p:nvPr/>
          </p:nvSpPr>
          <p:spPr bwMode="auto">
            <a:xfrm>
              <a:off x="3110" y="1914"/>
              <a:ext cx="48" cy="48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1" hangingPunct="1"/>
              <a:endParaRPr lang="pt-BR"/>
            </a:p>
          </p:txBody>
        </p:sp>
      </p:grpSp>
      <p:sp>
        <p:nvSpPr>
          <p:cNvPr id="11276" name="Line 90"/>
          <p:cNvSpPr>
            <a:spLocks noChangeShapeType="1"/>
          </p:cNvSpPr>
          <p:nvPr/>
        </p:nvSpPr>
        <p:spPr bwMode="auto">
          <a:xfrm>
            <a:off x="307975" y="3835400"/>
            <a:ext cx="20145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7" name="Line 91"/>
          <p:cNvSpPr>
            <a:spLocks noChangeShapeType="1"/>
          </p:cNvSpPr>
          <p:nvPr/>
        </p:nvSpPr>
        <p:spPr bwMode="auto">
          <a:xfrm flipV="1">
            <a:off x="508000" y="2306638"/>
            <a:ext cx="0" cy="16430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8" name="Rectangle 92"/>
          <p:cNvSpPr>
            <a:spLocks noChangeArrowheads="1"/>
          </p:cNvSpPr>
          <p:nvPr/>
        </p:nvSpPr>
        <p:spPr bwMode="auto">
          <a:xfrm>
            <a:off x="2087563" y="3756025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2000" b="1" i="1">
                <a:latin typeface="Times New Roman" charset="0"/>
              </a:rPr>
              <a:t>x</a:t>
            </a:r>
          </a:p>
        </p:txBody>
      </p:sp>
      <p:sp>
        <p:nvSpPr>
          <p:cNvPr id="11279" name="Rectangle 93"/>
          <p:cNvSpPr>
            <a:spLocks noChangeArrowheads="1"/>
          </p:cNvSpPr>
          <p:nvPr/>
        </p:nvSpPr>
        <p:spPr bwMode="auto">
          <a:xfrm>
            <a:off x="187325" y="2060575"/>
            <a:ext cx="296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2000" b="1" i="1">
                <a:latin typeface="Times New Roman" charset="0"/>
              </a:rPr>
              <a:t>y</a:t>
            </a:r>
          </a:p>
        </p:txBody>
      </p:sp>
      <p:sp>
        <p:nvSpPr>
          <p:cNvPr id="7270" name="Arc 102"/>
          <p:cNvSpPr>
            <a:spLocks/>
          </p:cNvSpPr>
          <p:nvPr/>
        </p:nvSpPr>
        <p:spPr bwMode="auto">
          <a:xfrm>
            <a:off x="1331913" y="2827338"/>
            <a:ext cx="1655762" cy="215900"/>
          </a:xfrm>
          <a:custGeom>
            <a:avLst/>
            <a:gdLst>
              <a:gd name="T0" fmla="*/ 0 w 39368"/>
              <a:gd name="T1" fmla="*/ 2147483646 h 21600"/>
              <a:gd name="T2" fmla="*/ 2147483646 w 39368"/>
              <a:gd name="T3" fmla="*/ 2147483646 h 21600"/>
              <a:gd name="T4" fmla="*/ 2147483646 w 39368"/>
              <a:gd name="T5" fmla="*/ 2147483646 h 21600"/>
              <a:gd name="T6" fmla="*/ 0 60000 65536"/>
              <a:gd name="T7" fmla="*/ 0 60000 65536"/>
              <a:gd name="T8" fmla="*/ 0 60000 65536"/>
              <a:gd name="T9" fmla="*/ 0 w 39368"/>
              <a:gd name="T10" fmla="*/ 0 h 21600"/>
              <a:gd name="T11" fmla="*/ 39368 w 39368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9368" h="21600" fill="none" extrusionOk="0">
                <a:moveTo>
                  <a:pt x="-1" y="13963"/>
                </a:moveTo>
                <a:cubicBezTo>
                  <a:pt x="3175" y="5560"/>
                  <a:pt x="11221" y="-1"/>
                  <a:pt x="20205" y="0"/>
                </a:cubicBezTo>
                <a:cubicBezTo>
                  <a:pt x="28262" y="0"/>
                  <a:pt x="35649" y="4484"/>
                  <a:pt x="39367" y="11632"/>
                </a:cubicBezTo>
              </a:path>
              <a:path w="39368" h="21600" stroke="0" extrusionOk="0">
                <a:moveTo>
                  <a:pt x="-1" y="13963"/>
                </a:moveTo>
                <a:cubicBezTo>
                  <a:pt x="3175" y="5560"/>
                  <a:pt x="11221" y="-1"/>
                  <a:pt x="20205" y="0"/>
                </a:cubicBezTo>
                <a:cubicBezTo>
                  <a:pt x="28262" y="0"/>
                  <a:pt x="35649" y="4484"/>
                  <a:pt x="39367" y="11632"/>
                </a:cubicBezTo>
                <a:lnTo>
                  <a:pt x="20205" y="21600"/>
                </a:lnTo>
                <a:lnTo>
                  <a:pt x="-1" y="13963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" name="Group 104"/>
          <p:cNvGrpSpPr>
            <a:grpSpLocks/>
          </p:cNvGrpSpPr>
          <p:nvPr/>
        </p:nvGrpSpPr>
        <p:grpSpPr bwMode="auto">
          <a:xfrm>
            <a:off x="1763713" y="4195763"/>
            <a:ext cx="1304925" cy="1382712"/>
            <a:chOff x="1576" y="2425"/>
            <a:chExt cx="822" cy="871"/>
          </a:xfrm>
        </p:grpSpPr>
        <p:graphicFrame>
          <p:nvGraphicFramePr>
            <p:cNvPr id="11293" name="Object 105"/>
            <p:cNvGraphicFramePr>
              <a:graphicFrameLocks noChangeAspect="1"/>
            </p:cNvGraphicFramePr>
            <p:nvPr/>
          </p:nvGraphicFramePr>
          <p:xfrm>
            <a:off x="1576" y="2803"/>
            <a:ext cx="822" cy="49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08" name="Equation" r:id="rId6" imgW="812447" imgH="482391" progId="Equation.3">
                    <p:embed/>
                  </p:oleObj>
                </mc:Choice>
                <mc:Fallback>
                  <p:oleObj name="Equation" r:id="rId6" imgW="812447" imgH="482391" progId="Equation.3">
                    <p:embed/>
                    <p:pic>
                      <p:nvPicPr>
                        <p:cNvPr id="0" name="Object 10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76" y="2803"/>
                          <a:ext cx="822" cy="49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94" name="Object 106"/>
            <p:cNvGraphicFramePr>
              <a:graphicFrameLocks noChangeAspect="1"/>
            </p:cNvGraphicFramePr>
            <p:nvPr/>
          </p:nvGraphicFramePr>
          <p:xfrm>
            <a:off x="1696" y="2425"/>
            <a:ext cx="616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09" name="Equation" r:id="rId8" imgW="558558" imgH="215806" progId="Equation.3">
                    <p:embed/>
                  </p:oleObj>
                </mc:Choice>
                <mc:Fallback>
                  <p:oleObj name="Equation" r:id="rId8" imgW="558558" imgH="215806" progId="Equation.3">
                    <p:embed/>
                    <p:pic>
                      <p:nvPicPr>
                        <p:cNvPr id="0" name="Object 10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96" y="2425"/>
                          <a:ext cx="616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1282" name="Group 116"/>
          <p:cNvGrpSpPr>
            <a:grpSpLocks/>
          </p:cNvGrpSpPr>
          <p:nvPr/>
        </p:nvGrpSpPr>
        <p:grpSpPr bwMode="auto">
          <a:xfrm>
            <a:off x="755650" y="2106613"/>
            <a:ext cx="906463" cy="739775"/>
            <a:chOff x="612" y="1162"/>
            <a:chExt cx="571" cy="466"/>
          </a:xfrm>
        </p:grpSpPr>
        <p:sp>
          <p:nvSpPr>
            <p:cNvPr id="11287" name="Rectangle 108"/>
            <p:cNvSpPr>
              <a:spLocks noChangeArrowheads="1"/>
            </p:cNvSpPr>
            <p:nvPr/>
          </p:nvSpPr>
          <p:spPr bwMode="auto">
            <a:xfrm>
              <a:off x="964" y="1162"/>
              <a:ext cx="19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x</a:t>
              </a:r>
            </a:p>
          </p:txBody>
        </p:sp>
        <p:sp>
          <p:nvSpPr>
            <p:cNvPr id="11288" name="Rectangle 109"/>
            <p:cNvSpPr>
              <a:spLocks noChangeArrowheads="1"/>
            </p:cNvSpPr>
            <p:nvPr/>
          </p:nvSpPr>
          <p:spPr bwMode="auto">
            <a:xfrm>
              <a:off x="964" y="1397"/>
              <a:ext cx="19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y</a:t>
              </a:r>
            </a:p>
          </p:txBody>
        </p:sp>
        <p:sp>
          <p:nvSpPr>
            <p:cNvPr id="11289" name="Arc 110"/>
            <p:cNvSpPr>
              <a:spLocks/>
            </p:cNvSpPr>
            <p:nvPr/>
          </p:nvSpPr>
          <p:spPr bwMode="auto">
            <a:xfrm>
              <a:off x="972" y="1215"/>
              <a:ext cx="44" cy="396"/>
            </a:xfrm>
            <a:custGeom>
              <a:avLst/>
              <a:gdLst>
                <a:gd name="T0" fmla="*/ 0 w 21600"/>
                <a:gd name="T1" fmla="*/ 0 h 42830"/>
                <a:gd name="T2" fmla="*/ 0 w 21600"/>
                <a:gd name="T3" fmla="*/ 0 h 42830"/>
                <a:gd name="T4" fmla="*/ 0 w 21600"/>
                <a:gd name="T5" fmla="*/ 0 h 42830"/>
                <a:gd name="T6" fmla="*/ 0 60000 65536"/>
                <a:gd name="T7" fmla="*/ 0 60000 65536"/>
                <a:gd name="T8" fmla="*/ 0 60000 65536"/>
                <a:gd name="T9" fmla="*/ 0 w 21600"/>
                <a:gd name="T10" fmla="*/ 0 h 42830"/>
                <a:gd name="T11" fmla="*/ 21600 w 21600"/>
                <a:gd name="T12" fmla="*/ 42830 h 4283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2830" fill="none" extrusionOk="0">
                  <a:moveTo>
                    <a:pt x="17650" y="42829"/>
                  </a:moveTo>
                  <a:cubicBezTo>
                    <a:pt x="7419" y="40926"/>
                    <a:pt x="0" y="32000"/>
                    <a:pt x="0" y="21594"/>
                  </a:cubicBezTo>
                  <a:cubicBezTo>
                    <a:pt x="-1" y="9855"/>
                    <a:pt x="9374" y="265"/>
                    <a:pt x="21109" y="-1"/>
                  </a:cubicBezTo>
                </a:path>
                <a:path w="21600" h="42830" stroke="0" extrusionOk="0">
                  <a:moveTo>
                    <a:pt x="17650" y="42829"/>
                  </a:moveTo>
                  <a:cubicBezTo>
                    <a:pt x="7419" y="40926"/>
                    <a:pt x="0" y="32000"/>
                    <a:pt x="0" y="21594"/>
                  </a:cubicBezTo>
                  <a:cubicBezTo>
                    <a:pt x="-1" y="9855"/>
                    <a:pt x="9374" y="265"/>
                    <a:pt x="21109" y="-1"/>
                  </a:cubicBezTo>
                  <a:lnTo>
                    <a:pt x="21600" y="21594"/>
                  </a:lnTo>
                  <a:lnTo>
                    <a:pt x="17650" y="42829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90" name="Arc 111"/>
            <p:cNvSpPr>
              <a:spLocks/>
            </p:cNvSpPr>
            <p:nvPr/>
          </p:nvSpPr>
          <p:spPr bwMode="auto">
            <a:xfrm>
              <a:off x="1139" y="1204"/>
              <a:ext cx="44" cy="396"/>
            </a:xfrm>
            <a:custGeom>
              <a:avLst/>
              <a:gdLst>
                <a:gd name="T0" fmla="*/ 0 w 21600"/>
                <a:gd name="T1" fmla="*/ 0 h 42919"/>
                <a:gd name="T2" fmla="*/ 0 w 21600"/>
                <a:gd name="T3" fmla="*/ 0 h 42919"/>
                <a:gd name="T4" fmla="*/ 0 w 21600"/>
                <a:gd name="T5" fmla="*/ 0 h 42919"/>
                <a:gd name="T6" fmla="*/ 0 60000 65536"/>
                <a:gd name="T7" fmla="*/ 0 60000 65536"/>
                <a:gd name="T8" fmla="*/ 0 60000 65536"/>
                <a:gd name="T9" fmla="*/ 0 w 21600"/>
                <a:gd name="T10" fmla="*/ 0 h 42919"/>
                <a:gd name="T11" fmla="*/ 21600 w 21600"/>
                <a:gd name="T12" fmla="*/ 42919 h 4291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2919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189"/>
                    <a:pt x="13922" y="41218"/>
                    <a:pt x="3470" y="42919"/>
                  </a:cubicBezTo>
                </a:path>
                <a:path w="21600" h="42919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189"/>
                    <a:pt x="13922" y="41218"/>
                    <a:pt x="3470" y="42919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91" name="Rectangle 112"/>
            <p:cNvSpPr>
              <a:spLocks noChangeArrowheads="1"/>
            </p:cNvSpPr>
            <p:nvPr/>
          </p:nvSpPr>
          <p:spPr bwMode="auto">
            <a:xfrm>
              <a:off x="612" y="1280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b="1">
                  <a:latin typeface="Times New Roman" charset="0"/>
                </a:rPr>
                <a:t>p</a:t>
              </a:r>
              <a:endParaRPr lang="en-US" b="1" i="1">
                <a:latin typeface="Times New Roman" charset="0"/>
              </a:endParaRPr>
            </a:p>
          </p:txBody>
        </p:sp>
        <p:sp>
          <p:nvSpPr>
            <p:cNvPr id="11292" name="Rectangle 113"/>
            <p:cNvSpPr>
              <a:spLocks noChangeArrowheads="1"/>
            </p:cNvSpPr>
            <p:nvPr/>
          </p:nvSpPr>
          <p:spPr bwMode="auto">
            <a:xfrm>
              <a:off x="769" y="1299"/>
              <a:ext cx="18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sz="1400" b="1">
                  <a:latin typeface="Times New Roman" charset="0"/>
                </a:rPr>
                <a:t>=</a:t>
              </a:r>
            </a:p>
          </p:txBody>
        </p:sp>
      </p:grpSp>
      <p:sp>
        <p:nvSpPr>
          <p:cNvPr id="11283" name="Oval 114"/>
          <p:cNvSpPr>
            <a:spLocks noChangeArrowheads="1"/>
          </p:cNvSpPr>
          <p:nvPr/>
        </p:nvSpPr>
        <p:spPr bwMode="auto">
          <a:xfrm>
            <a:off x="1155700" y="3043238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sp>
        <p:nvSpPr>
          <p:cNvPr id="7288" name="Line 120"/>
          <p:cNvSpPr>
            <a:spLocks noChangeShapeType="1"/>
          </p:cNvSpPr>
          <p:nvPr/>
        </p:nvSpPr>
        <p:spPr bwMode="auto">
          <a:xfrm>
            <a:off x="5292725" y="1989138"/>
            <a:ext cx="0" cy="4249737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7290" name="Object 122"/>
          <p:cNvGraphicFramePr>
            <a:graphicFrameLocks noChangeAspect="1"/>
          </p:cNvGraphicFramePr>
          <p:nvPr/>
        </p:nvGraphicFramePr>
        <p:xfrm>
          <a:off x="6365875" y="4873625"/>
          <a:ext cx="1536700" cy="700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0" name="Equation" r:id="rId10" imgW="1066800" imgH="482600" progId="Equation.3">
                  <p:embed/>
                </p:oleObj>
              </mc:Choice>
              <mc:Fallback>
                <p:oleObj name="Equation" r:id="rId10" imgW="1066800" imgH="482600" progId="Equation.3">
                  <p:embed/>
                  <p:pic>
                    <p:nvPicPr>
                      <p:cNvPr id="0" name="Object 1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65875" y="4873625"/>
                        <a:ext cx="1536700" cy="700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91" name="Object 123"/>
          <p:cNvGraphicFramePr>
            <a:graphicFrameLocks noChangeAspect="1"/>
          </p:cNvGraphicFramePr>
          <p:nvPr/>
        </p:nvGraphicFramePr>
        <p:xfrm>
          <a:off x="6338888" y="3730625"/>
          <a:ext cx="1592262" cy="700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1" name="Equation" r:id="rId12" imgW="1104900" imgH="482600" progId="Equation.3">
                  <p:embed/>
                </p:oleObj>
              </mc:Choice>
              <mc:Fallback>
                <p:oleObj name="Equation" r:id="rId12" imgW="1104900" imgH="482600" progId="Equation.3">
                  <p:embed/>
                  <p:pic>
                    <p:nvPicPr>
                      <p:cNvPr id="0" name="Object 1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38888" y="3730625"/>
                        <a:ext cx="1592262" cy="700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45" grpId="0"/>
      <p:bldP spid="7270" grpId="0" animBg="1"/>
      <p:bldP spid="728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>
                <a:latin typeface="Arial" charset="0"/>
                <a:ea typeface="MS PGothic" charset="0"/>
              </a:rPr>
              <a:t>Transformações lineares R</a:t>
            </a:r>
            <a:r>
              <a:rPr lang="en-US" sz="3600" baseline="30000">
                <a:latin typeface="Arial" charset="0"/>
                <a:ea typeface="MS PGothic" charset="0"/>
              </a:rPr>
              <a:t>2</a:t>
            </a:r>
            <a:r>
              <a:rPr lang="en-US" sz="3600">
                <a:latin typeface="Arial" charset="0"/>
                <a:ea typeface="MS PGothic" charset="0"/>
                <a:sym typeface="Symbol" charset="0"/>
              </a:rPr>
              <a:t> </a:t>
            </a:r>
            <a:r>
              <a:rPr lang="en-US" sz="3600">
                <a:latin typeface="Arial" charset="0"/>
                <a:ea typeface="MS PGothic" charset="0"/>
              </a:rPr>
              <a:t>R</a:t>
            </a:r>
            <a:r>
              <a:rPr lang="en-US" sz="3600" baseline="30000">
                <a:latin typeface="Arial" charset="0"/>
                <a:ea typeface="MS PGothic" charset="0"/>
              </a:rPr>
              <a:t>2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4252913" y="5535613"/>
            <a:ext cx="1941512" cy="739775"/>
            <a:chOff x="2796" y="3145"/>
            <a:chExt cx="1223" cy="466"/>
          </a:xfrm>
        </p:grpSpPr>
        <p:grpSp>
          <p:nvGrpSpPr>
            <p:cNvPr id="13368" name="Group 4"/>
            <p:cNvGrpSpPr>
              <a:grpSpLocks/>
            </p:cNvGrpSpPr>
            <p:nvPr/>
          </p:nvGrpSpPr>
          <p:grpSpPr bwMode="auto">
            <a:xfrm>
              <a:off x="3825" y="3145"/>
              <a:ext cx="194" cy="466"/>
              <a:chOff x="3062" y="2892"/>
              <a:chExt cx="194" cy="466"/>
            </a:xfrm>
          </p:grpSpPr>
          <p:sp>
            <p:nvSpPr>
              <p:cNvPr id="13380" name="Rectangle 5"/>
              <p:cNvSpPr>
                <a:spLocks noChangeArrowheads="1"/>
              </p:cNvSpPr>
              <p:nvPr/>
            </p:nvSpPr>
            <p:spPr bwMode="auto">
              <a:xfrm>
                <a:off x="3062" y="2892"/>
                <a:ext cx="194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6362" tIns="53975" rIns="106362" bIns="53975">
                <a:spAutoFit/>
              </a:bodyPr>
              <a:lstStyle/>
              <a:p>
                <a:pPr defTabSz="1211263"/>
                <a:r>
                  <a:rPr lang="en-US" sz="1700" i="1">
                    <a:solidFill>
                      <a:srgbClr val="000000"/>
                    </a:solidFill>
                    <a:latin typeface="Times New Roman" charset="0"/>
                  </a:rPr>
                  <a:t>x</a:t>
                </a:r>
              </a:p>
            </p:txBody>
          </p:sp>
          <p:sp>
            <p:nvSpPr>
              <p:cNvPr id="13381" name="Rectangle 6"/>
              <p:cNvSpPr>
                <a:spLocks noChangeArrowheads="1"/>
              </p:cNvSpPr>
              <p:nvPr/>
            </p:nvSpPr>
            <p:spPr bwMode="auto">
              <a:xfrm>
                <a:off x="3062" y="3127"/>
                <a:ext cx="194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6362" tIns="53975" rIns="106362" bIns="53975">
                <a:spAutoFit/>
              </a:bodyPr>
              <a:lstStyle/>
              <a:p>
                <a:pPr defTabSz="1211263"/>
                <a:r>
                  <a:rPr lang="en-US" sz="1700" i="1">
                    <a:solidFill>
                      <a:srgbClr val="000000"/>
                    </a:solidFill>
                    <a:latin typeface="Times New Roman" charset="0"/>
                  </a:rPr>
                  <a:t>y</a:t>
                </a:r>
              </a:p>
            </p:txBody>
          </p:sp>
          <p:sp>
            <p:nvSpPr>
              <p:cNvPr id="13382" name="Arc 7"/>
              <p:cNvSpPr>
                <a:spLocks/>
              </p:cNvSpPr>
              <p:nvPr/>
            </p:nvSpPr>
            <p:spPr bwMode="auto">
              <a:xfrm>
                <a:off x="3070" y="2945"/>
                <a:ext cx="44" cy="396"/>
              </a:xfrm>
              <a:custGeom>
                <a:avLst/>
                <a:gdLst>
                  <a:gd name="T0" fmla="*/ 0 w 21600"/>
                  <a:gd name="T1" fmla="*/ 0 h 42830"/>
                  <a:gd name="T2" fmla="*/ 0 w 21600"/>
                  <a:gd name="T3" fmla="*/ 0 h 42830"/>
                  <a:gd name="T4" fmla="*/ 0 w 21600"/>
                  <a:gd name="T5" fmla="*/ 0 h 4283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2830"/>
                  <a:gd name="T11" fmla="*/ 21600 w 21600"/>
                  <a:gd name="T12" fmla="*/ 42830 h 4283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2830" fill="none" extrusionOk="0">
                    <a:moveTo>
                      <a:pt x="17650" y="42829"/>
                    </a:moveTo>
                    <a:cubicBezTo>
                      <a:pt x="7419" y="40926"/>
                      <a:pt x="0" y="32000"/>
                      <a:pt x="0" y="21594"/>
                    </a:cubicBezTo>
                    <a:cubicBezTo>
                      <a:pt x="-1" y="9855"/>
                      <a:pt x="9374" y="265"/>
                      <a:pt x="21109" y="-1"/>
                    </a:cubicBezTo>
                  </a:path>
                  <a:path w="21600" h="42830" stroke="0" extrusionOk="0">
                    <a:moveTo>
                      <a:pt x="17650" y="42829"/>
                    </a:moveTo>
                    <a:cubicBezTo>
                      <a:pt x="7419" y="40926"/>
                      <a:pt x="0" y="32000"/>
                      <a:pt x="0" y="21594"/>
                    </a:cubicBezTo>
                    <a:cubicBezTo>
                      <a:pt x="-1" y="9855"/>
                      <a:pt x="9374" y="265"/>
                      <a:pt x="21109" y="-1"/>
                    </a:cubicBezTo>
                    <a:lnTo>
                      <a:pt x="21600" y="21594"/>
                    </a:lnTo>
                    <a:lnTo>
                      <a:pt x="17650" y="42829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83" name="Arc 8"/>
              <p:cNvSpPr>
                <a:spLocks/>
              </p:cNvSpPr>
              <p:nvPr/>
            </p:nvSpPr>
            <p:spPr bwMode="auto">
              <a:xfrm>
                <a:off x="3201" y="2943"/>
                <a:ext cx="44" cy="396"/>
              </a:xfrm>
              <a:custGeom>
                <a:avLst/>
                <a:gdLst>
                  <a:gd name="T0" fmla="*/ 0 w 21600"/>
                  <a:gd name="T1" fmla="*/ 0 h 42919"/>
                  <a:gd name="T2" fmla="*/ 0 w 21600"/>
                  <a:gd name="T3" fmla="*/ 0 h 42919"/>
                  <a:gd name="T4" fmla="*/ 0 w 21600"/>
                  <a:gd name="T5" fmla="*/ 0 h 42919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2919"/>
                  <a:gd name="T11" fmla="*/ 21600 w 21600"/>
                  <a:gd name="T12" fmla="*/ 42919 h 4291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2919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2189"/>
                      <a:pt x="13922" y="41218"/>
                      <a:pt x="3470" y="42919"/>
                    </a:cubicBezTo>
                  </a:path>
                  <a:path w="21600" h="42919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2189"/>
                      <a:pt x="13922" y="41218"/>
                      <a:pt x="3470" y="42919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3369" name="Freeform 9"/>
            <p:cNvSpPr>
              <a:spLocks/>
            </p:cNvSpPr>
            <p:nvPr/>
          </p:nvSpPr>
          <p:spPr bwMode="auto">
            <a:xfrm>
              <a:off x="3193" y="3210"/>
              <a:ext cx="17" cy="394"/>
            </a:xfrm>
            <a:custGeom>
              <a:avLst/>
              <a:gdLst>
                <a:gd name="T0" fmla="*/ 10 w 17"/>
                <a:gd name="T1" fmla="*/ 0 h 394"/>
                <a:gd name="T2" fmla="*/ 0 w 17"/>
                <a:gd name="T3" fmla="*/ 0 h 394"/>
                <a:gd name="T4" fmla="*/ 0 w 17"/>
                <a:gd name="T5" fmla="*/ 393 h 394"/>
                <a:gd name="T6" fmla="*/ 16 w 17"/>
                <a:gd name="T7" fmla="*/ 393 h 39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394"/>
                <a:gd name="T14" fmla="*/ 17 w 17"/>
                <a:gd name="T15" fmla="*/ 394 h 39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394">
                  <a:moveTo>
                    <a:pt x="10" y="0"/>
                  </a:moveTo>
                  <a:lnTo>
                    <a:pt x="0" y="0"/>
                  </a:lnTo>
                  <a:lnTo>
                    <a:pt x="0" y="393"/>
                  </a:lnTo>
                  <a:lnTo>
                    <a:pt x="16" y="393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70" name="Freeform 10"/>
            <p:cNvSpPr>
              <a:spLocks/>
            </p:cNvSpPr>
            <p:nvPr/>
          </p:nvSpPr>
          <p:spPr bwMode="auto">
            <a:xfrm>
              <a:off x="3776" y="3205"/>
              <a:ext cx="17" cy="390"/>
            </a:xfrm>
            <a:custGeom>
              <a:avLst/>
              <a:gdLst>
                <a:gd name="T0" fmla="*/ 6 w 17"/>
                <a:gd name="T1" fmla="*/ 0 h 390"/>
                <a:gd name="T2" fmla="*/ 16 w 17"/>
                <a:gd name="T3" fmla="*/ 0 h 390"/>
                <a:gd name="T4" fmla="*/ 16 w 17"/>
                <a:gd name="T5" fmla="*/ 389 h 390"/>
                <a:gd name="T6" fmla="*/ 0 w 17"/>
                <a:gd name="T7" fmla="*/ 389 h 39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390"/>
                <a:gd name="T14" fmla="*/ 17 w 17"/>
                <a:gd name="T15" fmla="*/ 390 h 39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390">
                  <a:moveTo>
                    <a:pt x="6" y="0"/>
                  </a:moveTo>
                  <a:lnTo>
                    <a:pt x="16" y="0"/>
                  </a:lnTo>
                  <a:lnTo>
                    <a:pt x="16" y="389"/>
                  </a:lnTo>
                  <a:lnTo>
                    <a:pt x="0" y="389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71" name="Rectangle 11"/>
            <p:cNvSpPr>
              <a:spLocks noChangeArrowheads="1"/>
            </p:cNvSpPr>
            <p:nvPr/>
          </p:nvSpPr>
          <p:spPr bwMode="auto">
            <a:xfrm>
              <a:off x="3197" y="3148"/>
              <a:ext cx="35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  <a:sym typeface="Symbol" charset="0"/>
                </a:rPr>
                <a:t>m</a:t>
              </a:r>
              <a:r>
                <a:rPr lang="en-US" sz="1700" i="1" baseline="-25000">
                  <a:solidFill>
                    <a:srgbClr val="000000"/>
                  </a:solidFill>
                  <a:latin typeface="Times New Roman" charset="0"/>
                  <a:sym typeface="Symbol" charset="0"/>
                </a:rPr>
                <a:t>11</a:t>
              </a:r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 </a:t>
              </a:r>
            </a:p>
          </p:txBody>
        </p:sp>
        <p:sp>
          <p:nvSpPr>
            <p:cNvPr id="13372" name="Rectangle 12"/>
            <p:cNvSpPr>
              <a:spLocks noChangeArrowheads="1"/>
            </p:cNvSpPr>
            <p:nvPr/>
          </p:nvSpPr>
          <p:spPr bwMode="auto">
            <a:xfrm>
              <a:off x="2796" y="3145"/>
              <a:ext cx="273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x´ </a:t>
              </a:r>
            </a:p>
          </p:txBody>
        </p:sp>
        <p:sp>
          <p:nvSpPr>
            <p:cNvPr id="13373" name="Rectangle 13"/>
            <p:cNvSpPr>
              <a:spLocks noChangeArrowheads="1"/>
            </p:cNvSpPr>
            <p:nvPr/>
          </p:nvSpPr>
          <p:spPr bwMode="auto">
            <a:xfrm>
              <a:off x="2796" y="3380"/>
              <a:ext cx="273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y´ </a:t>
              </a:r>
            </a:p>
          </p:txBody>
        </p:sp>
        <p:sp>
          <p:nvSpPr>
            <p:cNvPr id="13374" name="Arc 14"/>
            <p:cNvSpPr>
              <a:spLocks/>
            </p:cNvSpPr>
            <p:nvPr/>
          </p:nvSpPr>
          <p:spPr bwMode="auto">
            <a:xfrm>
              <a:off x="2804" y="3198"/>
              <a:ext cx="44" cy="396"/>
            </a:xfrm>
            <a:custGeom>
              <a:avLst/>
              <a:gdLst>
                <a:gd name="T0" fmla="*/ 0 w 21600"/>
                <a:gd name="T1" fmla="*/ 0 h 42830"/>
                <a:gd name="T2" fmla="*/ 0 w 21600"/>
                <a:gd name="T3" fmla="*/ 0 h 42830"/>
                <a:gd name="T4" fmla="*/ 0 w 21600"/>
                <a:gd name="T5" fmla="*/ 0 h 42830"/>
                <a:gd name="T6" fmla="*/ 0 60000 65536"/>
                <a:gd name="T7" fmla="*/ 0 60000 65536"/>
                <a:gd name="T8" fmla="*/ 0 60000 65536"/>
                <a:gd name="T9" fmla="*/ 0 w 21600"/>
                <a:gd name="T10" fmla="*/ 0 h 42830"/>
                <a:gd name="T11" fmla="*/ 21600 w 21600"/>
                <a:gd name="T12" fmla="*/ 42830 h 4283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2830" fill="none" extrusionOk="0">
                  <a:moveTo>
                    <a:pt x="17650" y="42829"/>
                  </a:moveTo>
                  <a:cubicBezTo>
                    <a:pt x="7419" y="40926"/>
                    <a:pt x="0" y="32000"/>
                    <a:pt x="0" y="21594"/>
                  </a:cubicBezTo>
                  <a:cubicBezTo>
                    <a:pt x="-1" y="9855"/>
                    <a:pt x="9374" y="265"/>
                    <a:pt x="21109" y="-1"/>
                  </a:cubicBezTo>
                </a:path>
                <a:path w="21600" h="42830" stroke="0" extrusionOk="0">
                  <a:moveTo>
                    <a:pt x="17650" y="42829"/>
                  </a:moveTo>
                  <a:cubicBezTo>
                    <a:pt x="7419" y="40926"/>
                    <a:pt x="0" y="32000"/>
                    <a:pt x="0" y="21594"/>
                  </a:cubicBezTo>
                  <a:cubicBezTo>
                    <a:pt x="-1" y="9855"/>
                    <a:pt x="9374" y="265"/>
                    <a:pt x="21109" y="-1"/>
                  </a:cubicBezTo>
                  <a:lnTo>
                    <a:pt x="21600" y="21594"/>
                  </a:lnTo>
                  <a:lnTo>
                    <a:pt x="17650" y="42829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75" name="Arc 15"/>
            <p:cNvSpPr>
              <a:spLocks/>
            </p:cNvSpPr>
            <p:nvPr/>
          </p:nvSpPr>
          <p:spPr bwMode="auto">
            <a:xfrm>
              <a:off x="2971" y="3187"/>
              <a:ext cx="44" cy="396"/>
            </a:xfrm>
            <a:custGeom>
              <a:avLst/>
              <a:gdLst>
                <a:gd name="T0" fmla="*/ 0 w 21600"/>
                <a:gd name="T1" fmla="*/ 0 h 42919"/>
                <a:gd name="T2" fmla="*/ 0 w 21600"/>
                <a:gd name="T3" fmla="*/ 0 h 42919"/>
                <a:gd name="T4" fmla="*/ 0 w 21600"/>
                <a:gd name="T5" fmla="*/ 0 h 42919"/>
                <a:gd name="T6" fmla="*/ 0 60000 65536"/>
                <a:gd name="T7" fmla="*/ 0 60000 65536"/>
                <a:gd name="T8" fmla="*/ 0 60000 65536"/>
                <a:gd name="T9" fmla="*/ 0 w 21600"/>
                <a:gd name="T10" fmla="*/ 0 h 42919"/>
                <a:gd name="T11" fmla="*/ 21600 w 21600"/>
                <a:gd name="T12" fmla="*/ 42919 h 4291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2919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189"/>
                    <a:pt x="13922" y="41218"/>
                    <a:pt x="3470" y="42919"/>
                  </a:cubicBezTo>
                </a:path>
                <a:path w="21600" h="42919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189"/>
                    <a:pt x="13922" y="41218"/>
                    <a:pt x="3470" y="42919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76" name="Rectangle 16"/>
            <p:cNvSpPr>
              <a:spLocks noChangeArrowheads="1"/>
            </p:cNvSpPr>
            <p:nvPr/>
          </p:nvSpPr>
          <p:spPr bwMode="auto">
            <a:xfrm>
              <a:off x="3028" y="3300"/>
              <a:ext cx="18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sz="1400" b="1">
                  <a:latin typeface="Times New Roman" charset="0"/>
                </a:rPr>
                <a:t>=</a:t>
              </a:r>
            </a:p>
          </p:txBody>
        </p:sp>
        <p:sp>
          <p:nvSpPr>
            <p:cNvPr id="13377" name="Rectangle 17"/>
            <p:cNvSpPr>
              <a:spLocks noChangeArrowheads="1"/>
            </p:cNvSpPr>
            <p:nvPr/>
          </p:nvSpPr>
          <p:spPr bwMode="auto">
            <a:xfrm>
              <a:off x="3223" y="3367"/>
              <a:ext cx="302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algn="ctr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m</a:t>
              </a:r>
              <a:r>
                <a:rPr lang="en-US" sz="1700" i="1" baseline="-25000">
                  <a:solidFill>
                    <a:srgbClr val="000000"/>
                  </a:solidFill>
                  <a:latin typeface="Times New Roman" charset="0"/>
                </a:rPr>
                <a:t>21</a:t>
              </a:r>
              <a:endParaRPr lang="en-US" sz="1700" i="1">
                <a:solidFill>
                  <a:srgbClr val="000000"/>
                </a:solidFill>
                <a:latin typeface="Symbol" charset="0"/>
              </a:endParaRPr>
            </a:p>
          </p:txBody>
        </p:sp>
        <p:sp>
          <p:nvSpPr>
            <p:cNvPr id="13378" name="Rectangle 18"/>
            <p:cNvSpPr>
              <a:spLocks noChangeArrowheads="1"/>
            </p:cNvSpPr>
            <p:nvPr/>
          </p:nvSpPr>
          <p:spPr bwMode="auto">
            <a:xfrm>
              <a:off x="3485" y="3366"/>
              <a:ext cx="32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  <a:sym typeface="Symbol" charset="0"/>
                </a:rPr>
                <a:t>m</a:t>
              </a:r>
              <a:r>
                <a:rPr lang="en-US" sz="1700" i="1" baseline="-25000">
                  <a:solidFill>
                    <a:srgbClr val="000000"/>
                  </a:solidFill>
                  <a:latin typeface="Times New Roman" charset="0"/>
                  <a:sym typeface="Symbol" charset="0"/>
                </a:rPr>
                <a:t>22</a:t>
              </a:r>
            </a:p>
          </p:txBody>
        </p:sp>
        <p:sp>
          <p:nvSpPr>
            <p:cNvPr id="13379" name="Rectangle 19"/>
            <p:cNvSpPr>
              <a:spLocks noChangeArrowheads="1"/>
            </p:cNvSpPr>
            <p:nvPr/>
          </p:nvSpPr>
          <p:spPr bwMode="auto">
            <a:xfrm>
              <a:off x="3493" y="3151"/>
              <a:ext cx="302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algn="ctr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m</a:t>
              </a:r>
              <a:r>
                <a:rPr lang="en-US" sz="1700" i="1" baseline="-25000">
                  <a:solidFill>
                    <a:srgbClr val="000000"/>
                  </a:solidFill>
                  <a:latin typeface="Times New Roman" charset="0"/>
                </a:rPr>
                <a:t>12</a:t>
              </a:r>
              <a:endParaRPr lang="en-US" sz="1700" i="1">
                <a:solidFill>
                  <a:srgbClr val="000000"/>
                </a:solidFill>
                <a:latin typeface="Symbol" charset="0"/>
              </a:endParaRPr>
            </a:p>
          </p:txBody>
        </p:sp>
      </p:grpSp>
      <p:sp>
        <p:nvSpPr>
          <p:cNvPr id="9237" name="Text Box 21"/>
          <p:cNvSpPr txBox="1">
            <a:spLocks noChangeArrowheads="1"/>
          </p:cNvSpPr>
          <p:nvPr/>
        </p:nvSpPr>
        <p:spPr bwMode="auto">
          <a:xfrm>
            <a:off x="555625" y="3105150"/>
            <a:ext cx="1295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 sz="1800" i="1">
                <a:latin typeface="Times New Roman" charset="0"/>
              </a:rPr>
              <a:t>Mostre que:</a:t>
            </a:r>
          </a:p>
        </p:txBody>
      </p:sp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1101725" y="5168900"/>
            <a:ext cx="2290763" cy="1616075"/>
            <a:chOff x="558" y="3120"/>
            <a:chExt cx="1443" cy="1018"/>
          </a:xfrm>
        </p:grpSpPr>
        <p:grpSp>
          <p:nvGrpSpPr>
            <p:cNvPr id="13324" name="Group 23"/>
            <p:cNvGrpSpPr>
              <a:grpSpLocks/>
            </p:cNvGrpSpPr>
            <p:nvPr/>
          </p:nvGrpSpPr>
          <p:grpSpPr bwMode="auto">
            <a:xfrm>
              <a:off x="891" y="3811"/>
              <a:ext cx="217" cy="327"/>
              <a:chOff x="1610" y="3424"/>
              <a:chExt cx="217" cy="327"/>
            </a:xfrm>
          </p:grpSpPr>
          <p:sp>
            <p:nvSpPr>
              <p:cNvPr id="13364" name="Rectangle 24"/>
              <p:cNvSpPr>
                <a:spLocks noChangeAspect="1" noChangeArrowheads="1"/>
              </p:cNvSpPr>
              <p:nvPr/>
            </p:nvSpPr>
            <p:spPr bwMode="auto">
              <a:xfrm>
                <a:off x="1615" y="3424"/>
                <a:ext cx="212" cy="1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6362" tIns="53975" rIns="106362" bIns="53975">
                <a:spAutoFit/>
              </a:bodyPr>
              <a:lstStyle/>
              <a:p>
                <a:pPr defTabSz="1211263"/>
                <a:r>
                  <a:rPr lang="en-US" sz="1300">
                    <a:solidFill>
                      <a:srgbClr val="000000"/>
                    </a:solidFill>
                    <a:latin typeface="Times New Roman" charset="0"/>
                  </a:rPr>
                  <a:t>1 </a:t>
                </a:r>
              </a:p>
            </p:txBody>
          </p:sp>
          <p:sp>
            <p:nvSpPr>
              <p:cNvPr id="13365" name="Rectangle 25"/>
              <p:cNvSpPr>
                <a:spLocks noChangeAspect="1" noChangeArrowheads="1"/>
              </p:cNvSpPr>
              <p:nvPr/>
            </p:nvSpPr>
            <p:spPr bwMode="auto">
              <a:xfrm>
                <a:off x="1610" y="3558"/>
                <a:ext cx="212" cy="1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6362" tIns="53975" rIns="106362" bIns="53975">
                <a:spAutoFit/>
              </a:bodyPr>
              <a:lstStyle/>
              <a:p>
                <a:pPr defTabSz="1211263"/>
                <a:r>
                  <a:rPr lang="en-US" sz="1300">
                    <a:solidFill>
                      <a:srgbClr val="000000"/>
                    </a:solidFill>
                    <a:latin typeface="Times New Roman" charset="0"/>
                  </a:rPr>
                  <a:t>0 </a:t>
                </a:r>
              </a:p>
            </p:txBody>
          </p:sp>
          <p:sp>
            <p:nvSpPr>
              <p:cNvPr id="13366" name="Arc 26"/>
              <p:cNvSpPr>
                <a:spLocks noChangeAspect="1"/>
              </p:cNvSpPr>
              <p:nvPr/>
            </p:nvSpPr>
            <p:spPr bwMode="auto">
              <a:xfrm>
                <a:off x="1639" y="3492"/>
                <a:ext cx="23" cy="202"/>
              </a:xfrm>
              <a:custGeom>
                <a:avLst/>
                <a:gdLst>
                  <a:gd name="T0" fmla="*/ 0 w 21600"/>
                  <a:gd name="T1" fmla="*/ 0 h 42830"/>
                  <a:gd name="T2" fmla="*/ 0 w 21600"/>
                  <a:gd name="T3" fmla="*/ 0 h 42830"/>
                  <a:gd name="T4" fmla="*/ 0 w 21600"/>
                  <a:gd name="T5" fmla="*/ 0 h 4283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2830"/>
                  <a:gd name="T11" fmla="*/ 21600 w 21600"/>
                  <a:gd name="T12" fmla="*/ 42830 h 4283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2830" fill="none" extrusionOk="0">
                    <a:moveTo>
                      <a:pt x="17650" y="42829"/>
                    </a:moveTo>
                    <a:cubicBezTo>
                      <a:pt x="7419" y="40926"/>
                      <a:pt x="0" y="32000"/>
                      <a:pt x="0" y="21594"/>
                    </a:cubicBezTo>
                    <a:cubicBezTo>
                      <a:pt x="-1" y="9855"/>
                      <a:pt x="9374" y="265"/>
                      <a:pt x="21109" y="-1"/>
                    </a:cubicBezTo>
                  </a:path>
                  <a:path w="21600" h="42830" stroke="0" extrusionOk="0">
                    <a:moveTo>
                      <a:pt x="17650" y="42829"/>
                    </a:moveTo>
                    <a:cubicBezTo>
                      <a:pt x="7419" y="40926"/>
                      <a:pt x="0" y="32000"/>
                      <a:pt x="0" y="21594"/>
                    </a:cubicBezTo>
                    <a:cubicBezTo>
                      <a:pt x="-1" y="9855"/>
                      <a:pt x="9374" y="265"/>
                      <a:pt x="21109" y="-1"/>
                    </a:cubicBezTo>
                    <a:lnTo>
                      <a:pt x="21600" y="21594"/>
                    </a:lnTo>
                    <a:lnTo>
                      <a:pt x="17650" y="42829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67" name="Arc 27"/>
              <p:cNvSpPr>
                <a:spLocks noChangeAspect="1"/>
              </p:cNvSpPr>
              <p:nvPr/>
            </p:nvSpPr>
            <p:spPr bwMode="auto">
              <a:xfrm>
                <a:off x="1738" y="3490"/>
                <a:ext cx="22" cy="203"/>
              </a:xfrm>
              <a:custGeom>
                <a:avLst/>
                <a:gdLst>
                  <a:gd name="T0" fmla="*/ 0 w 21600"/>
                  <a:gd name="T1" fmla="*/ 0 h 42919"/>
                  <a:gd name="T2" fmla="*/ 0 w 21600"/>
                  <a:gd name="T3" fmla="*/ 0 h 42919"/>
                  <a:gd name="T4" fmla="*/ 0 w 21600"/>
                  <a:gd name="T5" fmla="*/ 0 h 42919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2919"/>
                  <a:gd name="T11" fmla="*/ 21600 w 21600"/>
                  <a:gd name="T12" fmla="*/ 42919 h 4291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2919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2189"/>
                      <a:pt x="13922" y="41218"/>
                      <a:pt x="3470" y="42919"/>
                    </a:cubicBezTo>
                  </a:path>
                  <a:path w="21600" h="42919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2189"/>
                      <a:pt x="13922" y="41218"/>
                      <a:pt x="3470" y="42919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3325" name="Line 28"/>
            <p:cNvSpPr>
              <a:spLocks noChangeShapeType="1"/>
            </p:cNvSpPr>
            <p:nvPr/>
          </p:nvSpPr>
          <p:spPr bwMode="auto">
            <a:xfrm>
              <a:off x="699" y="3839"/>
              <a:ext cx="89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26" name="Line 29"/>
            <p:cNvSpPr>
              <a:spLocks noChangeShapeType="1"/>
            </p:cNvSpPr>
            <p:nvPr/>
          </p:nvSpPr>
          <p:spPr bwMode="auto">
            <a:xfrm flipV="1">
              <a:off x="816" y="3231"/>
              <a:ext cx="0" cy="6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27" name="Rectangle 30"/>
            <p:cNvSpPr>
              <a:spLocks noChangeArrowheads="1"/>
            </p:cNvSpPr>
            <p:nvPr/>
          </p:nvSpPr>
          <p:spPr bwMode="auto">
            <a:xfrm>
              <a:off x="1469" y="3790"/>
              <a:ext cx="19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sz="2000" b="1" i="1">
                  <a:latin typeface="Times New Roman" charset="0"/>
                </a:rPr>
                <a:t>x</a:t>
              </a:r>
            </a:p>
          </p:txBody>
        </p:sp>
        <p:sp>
          <p:nvSpPr>
            <p:cNvPr id="13328" name="Rectangle 31"/>
            <p:cNvSpPr>
              <a:spLocks noChangeArrowheads="1"/>
            </p:cNvSpPr>
            <p:nvPr/>
          </p:nvSpPr>
          <p:spPr bwMode="auto">
            <a:xfrm>
              <a:off x="586" y="3120"/>
              <a:ext cx="18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sz="2000" b="1" i="1">
                  <a:latin typeface="Times New Roman" charset="0"/>
                </a:rPr>
                <a:t>y</a:t>
              </a:r>
            </a:p>
          </p:txBody>
        </p:sp>
        <p:sp>
          <p:nvSpPr>
            <p:cNvPr id="13329" name="Line 32"/>
            <p:cNvSpPr>
              <a:spLocks noChangeShapeType="1"/>
            </p:cNvSpPr>
            <p:nvPr/>
          </p:nvSpPr>
          <p:spPr bwMode="auto">
            <a:xfrm>
              <a:off x="813" y="3842"/>
              <a:ext cx="18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3330" name="Group 33"/>
            <p:cNvGrpSpPr>
              <a:grpSpLocks/>
            </p:cNvGrpSpPr>
            <p:nvPr/>
          </p:nvGrpSpPr>
          <p:grpSpPr bwMode="auto">
            <a:xfrm>
              <a:off x="558" y="3513"/>
              <a:ext cx="217" cy="327"/>
              <a:chOff x="1610" y="3424"/>
              <a:chExt cx="217" cy="327"/>
            </a:xfrm>
          </p:grpSpPr>
          <p:sp>
            <p:nvSpPr>
              <p:cNvPr id="13360" name="Rectangle 34"/>
              <p:cNvSpPr>
                <a:spLocks noChangeAspect="1" noChangeArrowheads="1"/>
              </p:cNvSpPr>
              <p:nvPr/>
            </p:nvSpPr>
            <p:spPr bwMode="auto">
              <a:xfrm>
                <a:off x="1615" y="3424"/>
                <a:ext cx="212" cy="1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6362" tIns="53975" rIns="106362" bIns="53975">
                <a:spAutoFit/>
              </a:bodyPr>
              <a:lstStyle/>
              <a:p>
                <a:pPr defTabSz="1211263"/>
                <a:r>
                  <a:rPr lang="en-US" sz="1300">
                    <a:solidFill>
                      <a:srgbClr val="000000"/>
                    </a:solidFill>
                    <a:latin typeface="Times New Roman" charset="0"/>
                  </a:rPr>
                  <a:t>0 </a:t>
                </a:r>
              </a:p>
            </p:txBody>
          </p:sp>
          <p:sp>
            <p:nvSpPr>
              <p:cNvPr id="13361" name="Rectangle 35"/>
              <p:cNvSpPr>
                <a:spLocks noChangeAspect="1" noChangeArrowheads="1"/>
              </p:cNvSpPr>
              <p:nvPr/>
            </p:nvSpPr>
            <p:spPr bwMode="auto">
              <a:xfrm>
                <a:off x="1610" y="3558"/>
                <a:ext cx="212" cy="1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6362" tIns="53975" rIns="106362" bIns="53975">
                <a:spAutoFit/>
              </a:bodyPr>
              <a:lstStyle/>
              <a:p>
                <a:pPr defTabSz="1211263"/>
                <a:r>
                  <a:rPr lang="en-US" sz="1300">
                    <a:solidFill>
                      <a:srgbClr val="000000"/>
                    </a:solidFill>
                    <a:latin typeface="Times New Roman" charset="0"/>
                  </a:rPr>
                  <a:t>1 </a:t>
                </a:r>
              </a:p>
            </p:txBody>
          </p:sp>
          <p:sp>
            <p:nvSpPr>
              <p:cNvPr id="13362" name="Arc 36"/>
              <p:cNvSpPr>
                <a:spLocks noChangeAspect="1"/>
              </p:cNvSpPr>
              <p:nvPr/>
            </p:nvSpPr>
            <p:spPr bwMode="auto">
              <a:xfrm>
                <a:off x="1639" y="3492"/>
                <a:ext cx="23" cy="202"/>
              </a:xfrm>
              <a:custGeom>
                <a:avLst/>
                <a:gdLst>
                  <a:gd name="T0" fmla="*/ 0 w 21600"/>
                  <a:gd name="T1" fmla="*/ 0 h 42830"/>
                  <a:gd name="T2" fmla="*/ 0 w 21600"/>
                  <a:gd name="T3" fmla="*/ 0 h 42830"/>
                  <a:gd name="T4" fmla="*/ 0 w 21600"/>
                  <a:gd name="T5" fmla="*/ 0 h 4283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2830"/>
                  <a:gd name="T11" fmla="*/ 21600 w 21600"/>
                  <a:gd name="T12" fmla="*/ 42830 h 4283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2830" fill="none" extrusionOk="0">
                    <a:moveTo>
                      <a:pt x="17650" y="42829"/>
                    </a:moveTo>
                    <a:cubicBezTo>
                      <a:pt x="7419" y="40926"/>
                      <a:pt x="0" y="32000"/>
                      <a:pt x="0" y="21594"/>
                    </a:cubicBezTo>
                    <a:cubicBezTo>
                      <a:pt x="-1" y="9855"/>
                      <a:pt x="9374" y="265"/>
                      <a:pt x="21109" y="-1"/>
                    </a:cubicBezTo>
                  </a:path>
                  <a:path w="21600" h="42830" stroke="0" extrusionOk="0">
                    <a:moveTo>
                      <a:pt x="17650" y="42829"/>
                    </a:moveTo>
                    <a:cubicBezTo>
                      <a:pt x="7419" y="40926"/>
                      <a:pt x="0" y="32000"/>
                      <a:pt x="0" y="21594"/>
                    </a:cubicBezTo>
                    <a:cubicBezTo>
                      <a:pt x="-1" y="9855"/>
                      <a:pt x="9374" y="265"/>
                      <a:pt x="21109" y="-1"/>
                    </a:cubicBezTo>
                    <a:lnTo>
                      <a:pt x="21600" y="21594"/>
                    </a:lnTo>
                    <a:lnTo>
                      <a:pt x="17650" y="42829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63" name="Arc 37"/>
              <p:cNvSpPr>
                <a:spLocks noChangeAspect="1"/>
              </p:cNvSpPr>
              <p:nvPr/>
            </p:nvSpPr>
            <p:spPr bwMode="auto">
              <a:xfrm>
                <a:off x="1738" y="3490"/>
                <a:ext cx="22" cy="203"/>
              </a:xfrm>
              <a:custGeom>
                <a:avLst/>
                <a:gdLst>
                  <a:gd name="T0" fmla="*/ 0 w 21600"/>
                  <a:gd name="T1" fmla="*/ 0 h 42919"/>
                  <a:gd name="T2" fmla="*/ 0 w 21600"/>
                  <a:gd name="T3" fmla="*/ 0 h 42919"/>
                  <a:gd name="T4" fmla="*/ 0 w 21600"/>
                  <a:gd name="T5" fmla="*/ 0 h 42919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2919"/>
                  <a:gd name="T11" fmla="*/ 21600 w 21600"/>
                  <a:gd name="T12" fmla="*/ 42919 h 4291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2919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2189"/>
                      <a:pt x="13922" y="41218"/>
                      <a:pt x="3470" y="42919"/>
                    </a:cubicBezTo>
                  </a:path>
                  <a:path w="21600" h="42919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2189"/>
                      <a:pt x="13922" y="41218"/>
                      <a:pt x="3470" y="42919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3331" name="Line 38"/>
            <p:cNvSpPr>
              <a:spLocks noChangeShapeType="1"/>
            </p:cNvSpPr>
            <p:nvPr/>
          </p:nvSpPr>
          <p:spPr bwMode="auto">
            <a:xfrm rot="-5400000">
              <a:off x="723" y="3746"/>
              <a:ext cx="18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32" name="Line 39"/>
            <p:cNvSpPr>
              <a:spLocks noChangeShapeType="1"/>
            </p:cNvSpPr>
            <p:nvPr/>
          </p:nvSpPr>
          <p:spPr bwMode="auto">
            <a:xfrm flipV="1">
              <a:off x="817" y="3724"/>
              <a:ext cx="489" cy="11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33" name="Line 40"/>
            <p:cNvSpPr>
              <a:spLocks noChangeShapeType="1"/>
            </p:cNvSpPr>
            <p:nvPr/>
          </p:nvSpPr>
          <p:spPr bwMode="auto">
            <a:xfrm flipV="1">
              <a:off x="823" y="3487"/>
              <a:ext cx="147" cy="36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3334" name="Group 41"/>
            <p:cNvGrpSpPr>
              <a:grpSpLocks/>
            </p:cNvGrpSpPr>
            <p:nvPr/>
          </p:nvGrpSpPr>
          <p:grpSpPr bwMode="auto">
            <a:xfrm>
              <a:off x="1308" y="3490"/>
              <a:ext cx="693" cy="342"/>
              <a:chOff x="1173" y="3612"/>
              <a:chExt cx="693" cy="342"/>
            </a:xfrm>
          </p:grpSpPr>
          <p:sp>
            <p:nvSpPr>
              <p:cNvPr id="13348" name="Oval 42"/>
              <p:cNvSpPr>
                <a:spLocks noChangeAspect="1" noChangeArrowheads="1"/>
              </p:cNvSpPr>
              <p:nvPr/>
            </p:nvSpPr>
            <p:spPr bwMode="auto">
              <a:xfrm>
                <a:off x="1173" y="3827"/>
                <a:ext cx="23" cy="23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1" hangingPunct="1"/>
                <a:endParaRPr lang="pt-BR"/>
              </a:p>
            </p:txBody>
          </p:sp>
          <p:sp>
            <p:nvSpPr>
              <p:cNvPr id="13349" name="Rectangle 43"/>
              <p:cNvSpPr>
                <a:spLocks noChangeAspect="1" noChangeArrowheads="1"/>
              </p:cNvSpPr>
              <p:nvPr/>
            </p:nvSpPr>
            <p:spPr bwMode="auto">
              <a:xfrm>
                <a:off x="1559" y="3612"/>
                <a:ext cx="307" cy="1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6362" tIns="53975" rIns="106362" bIns="53975">
                <a:spAutoFit/>
              </a:bodyPr>
              <a:lstStyle/>
              <a:p>
                <a:pPr defTabSz="1211263"/>
                <a:r>
                  <a:rPr lang="en-US" sz="1300" i="1">
                    <a:solidFill>
                      <a:srgbClr val="000000"/>
                    </a:solidFill>
                    <a:latin typeface="Times New Roman" charset="0"/>
                  </a:rPr>
                  <a:t>m</a:t>
                </a:r>
                <a:r>
                  <a:rPr lang="en-US" sz="1300" baseline="-25000">
                    <a:solidFill>
                      <a:srgbClr val="000000"/>
                    </a:solidFill>
                    <a:latin typeface="Times New Roman" charset="0"/>
                  </a:rPr>
                  <a:t>11</a:t>
                </a:r>
                <a:r>
                  <a:rPr lang="en-US" sz="1300">
                    <a:solidFill>
                      <a:srgbClr val="000000"/>
                    </a:solidFill>
                    <a:latin typeface="Times New Roman" charset="0"/>
                  </a:rPr>
                  <a:t> </a:t>
                </a:r>
              </a:p>
            </p:txBody>
          </p:sp>
          <p:sp>
            <p:nvSpPr>
              <p:cNvPr id="13350" name="Rectangle 44"/>
              <p:cNvSpPr>
                <a:spLocks noChangeAspect="1" noChangeArrowheads="1"/>
              </p:cNvSpPr>
              <p:nvPr/>
            </p:nvSpPr>
            <p:spPr bwMode="auto">
              <a:xfrm>
                <a:off x="1554" y="3746"/>
                <a:ext cx="307" cy="1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6362" tIns="53975" rIns="106362" bIns="53975">
                <a:spAutoFit/>
              </a:bodyPr>
              <a:lstStyle/>
              <a:p>
                <a:pPr defTabSz="1211263"/>
                <a:r>
                  <a:rPr lang="en-US" sz="1300" i="1">
                    <a:solidFill>
                      <a:srgbClr val="000000"/>
                    </a:solidFill>
                    <a:latin typeface="Times New Roman" charset="0"/>
                  </a:rPr>
                  <a:t>m</a:t>
                </a:r>
                <a:r>
                  <a:rPr lang="en-US" sz="1300" baseline="-25000">
                    <a:solidFill>
                      <a:srgbClr val="000000"/>
                    </a:solidFill>
                    <a:latin typeface="Times New Roman" charset="0"/>
                  </a:rPr>
                  <a:t>21</a:t>
                </a:r>
                <a:r>
                  <a:rPr lang="en-US" sz="1300">
                    <a:solidFill>
                      <a:srgbClr val="000000"/>
                    </a:solidFill>
                    <a:latin typeface="Times New Roman" charset="0"/>
                  </a:rPr>
                  <a:t> </a:t>
                </a:r>
              </a:p>
            </p:txBody>
          </p:sp>
          <p:sp>
            <p:nvSpPr>
              <p:cNvPr id="13351" name="Arc 45"/>
              <p:cNvSpPr>
                <a:spLocks noChangeAspect="1"/>
              </p:cNvSpPr>
              <p:nvPr/>
            </p:nvSpPr>
            <p:spPr bwMode="auto">
              <a:xfrm>
                <a:off x="1580" y="3687"/>
                <a:ext cx="23" cy="202"/>
              </a:xfrm>
              <a:custGeom>
                <a:avLst/>
                <a:gdLst>
                  <a:gd name="T0" fmla="*/ 0 w 21600"/>
                  <a:gd name="T1" fmla="*/ 0 h 42830"/>
                  <a:gd name="T2" fmla="*/ 0 w 21600"/>
                  <a:gd name="T3" fmla="*/ 0 h 42830"/>
                  <a:gd name="T4" fmla="*/ 0 w 21600"/>
                  <a:gd name="T5" fmla="*/ 0 h 4283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2830"/>
                  <a:gd name="T11" fmla="*/ 21600 w 21600"/>
                  <a:gd name="T12" fmla="*/ 42830 h 4283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2830" fill="none" extrusionOk="0">
                    <a:moveTo>
                      <a:pt x="17650" y="42829"/>
                    </a:moveTo>
                    <a:cubicBezTo>
                      <a:pt x="7419" y="40926"/>
                      <a:pt x="0" y="32000"/>
                      <a:pt x="0" y="21594"/>
                    </a:cubicBezTo>
                    <a:cubicBezTo>
                      <a:pt x="-1" y="9855"/>
                      <a:pt x="9374" y="265"/>
                      <a:pt x="21109" y="-1"/>
                    </a:cubicBezTo>
                  </a:path>
                  <a:path w="21600" h="42830" stroke="0" extrusionOk="0">
                    <a:moveTo>
                      <a:pt x="17650" y="42829"/>
                    </a:moveTo>
                    <a:cubicBezTo>
                      <a:pt x="7419" y="40926"/>
                      <a:pt x="0" y="32000"/>
                      <a:pt x="0" y="21594"/>
                    </a:cubicBezTo>
                    <a:cubicBezTo>
                      <a:pt x="-1" y="9855"/>
                      <a:pt x="9374" y="265"/>
                      <a:pt x="21109" y="-1"/>
                    </a:cubicBezTo>
                    <a:lnTo>
                      <a:pt x="21600" y="21594"/>
                    </a:lnTo>
                    <a:lnTo>
                      <a:pt x="17650" y="42829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52" name="Arc 46"/>
              <p:cNvSpPr>
                <a:spLocks noChangeAspect="1"/>
              </p:cNvSpPr>
              <p:nvPr/>
            </p:nvSpPr>
            <p:spPr bwMode="auto">
              <a:xfrm>
                <a:off x="1766" y="3685"/>
                <a:ext cx="22" cy="203"/>
              </a:xfrm>
              <a:custGeom>
                <a:avLst/>
                <a:gdLst>
                  <a:gd name="T0" fmla="*/ 0 w 21600"/>
                  <a:gd name="T1" fmla="*/ 0 h 42919"/>
                  <a:gd name="T2" fmla="*/ 0 w 21600"/>
                  <a:gd name="T3" fmla="*/ 0 h 42919"/>
                  <a:gd name="T4" fmla="*/ 0 w 21600"/>
                  <a:gd name="T5" fmla="*/ 0 h 42919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2919"/>
                  <a:gd name="T11" fmla="*/ 21600 w 21600"/>
                  <a:gd name="T12" fmla="*/ 42919 h 4291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2919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2189"/>
                      <a:pt x="13922" y="41218"/>
                      <a:pt x="3470" y="42919"/>
                    </a:cubicBezTo>
                  </a:path>
                  <a:path w="21600" h="42919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2189"/>
                      <a:pt x="13922" y="41218"/>
                      <a:pt x="3470" y="42919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3353" name="Group 47"/>
              <p:cNvGrpSpPr>
                <a:grpSpLocks/>
              </p:cNvGrpSpPr>
              <p:nvPr/>
            </p:nvGrpSpPr>
            <p:grpSpPr bwMode="auto">
              <a:xfrm>
                <a:off x="1310" y="3627"/>
                <a:ext cx="217" cy="327"/>
                <a:chOff x="1610" y="3424"/>
                <a:chExt cx="217" cy="327"/>
              </a:xfrm>
            </p:grpSpPr>
            <p:sp>
              <p:nvSpPr>
                <p:cNvPr id="13356" name="Rectangle 48"/>
                <p:cNvSpPr>
                  <a:spLocks noChangeAspect="1" noChangeArrowheads="1"/>
                </p:cNvSpPr>
                <p:nvPr/>
              </p:nvSpPr>
              <p:spPr bwMode="auto">
                <a:xfrm>
                  <a:off x="1615" y="3424"/>
                  <a:ext cx="212" cy="19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106362" tIns="53975" rIns="106362" bIns="53975">
                  <a:spAutoFit/>
                </a:bodyPr>
                <a:lstStyle/>
                <a:p>
                  <a:pPr defTabSz="1211263"/>
                  <a:r>
                    <a:rPr lang="en-US" sz="1300">
                      <a:solidFill>
                        <a:srgbClr val="000000"/>
                      </a:solidFill>
                      <a:latin typeface="Times New Roman" charset="0"/>
                    </a:rPr>
                    <a:t>1 </a:t>
                  </a:r>
                </a:p>
              </p:txBody>
            </p:sp>
            <p:sp>
              <p:nvSpPr>
                <p:cNvPr id="13357" name="Rectangle 49"/>
                <p:cNvSpPr>
                  <a:spLocks noChangeAspect="1" noChangeArrowheads="1"/>
                </p:cNvSpPr>
                <p:nvPr/>
              </p:nvSpPr>
              <p:spPr bwMode="auto">
                <a:xfrm>
                  <a:off x="1610" y="3558"/>
                  <a:ext cx="212" cy="19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106362" tIns="53975" rIns="106362" bIns="53975">
                  <a:spAutoFit/>
                </a:bodyPr>
                <a:lstStyle/>
                <a:p>
                  <a:pPr defTabSz="1211263"/>
                  <a:r>
                    <a:rPr lang="en-US" sz="1300">
                      <a:solidFill>
                        <a:srgbClr val="000000"/>
                      </a:solidFill>
                      <a:latin typeface="Times New Roman" charset="0"/>
                    </a:rPr>
                    <a:t>0 </a:t>
                  </a:r>
                </a:p>
              </p:txBody>
            </p:sp>
            <p:sp>
              <p:nvSpPr>
                <p:cNvPr id="13358" name="Arc 50"/>
                <p:cNvSpPr>
                  <a:spLocks noChangeAspect="1"/>
                </p:cNvSpPr>
                <p:nvPr/>
              </p:nvSpPr>
              <p:spPr bwMode="auto">
                <a:xfrm>
                  <a:off x="1639" y="3492"/>
                  <a:ext cx="23" cy="202"/>
                </a:xfrm>
                <a:custGeom>
                  <a:avLst/>
                  <a:gdLst>
                    <a:gd name="T0" fmla="*/ 0 w 21600"/>
                    <a:gd name="T1" fmla="*/ 0 h 42830"/>
                    <a:gd name="T2" fmla="*/ 0 w 21600"/>
                    <a:gd name="T3" fmla="*/ 0 h 42830"/>
                    <a:gd name="T4" fmla="*/ 0 w 21600"/>
                    <a:gd name="T5" fmla="*/ 0 h 4283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830"/>
                    <a:gd name="T11" fmla="*/ 21600 w 21600"/>
                    <a:gd name="T12" fmla="*/ 42830 h 4283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830" fill="none" extrusionOk="0">
                      <a:moveTo>
                        <a:pt x="17650" y="42829"/>
                      </a:moveTo>
                      <a:cubicBezTo>
                        <a:pt x="7419" y="40926"/>
                        <a:pt x="0" y="32000"/>
                        <a:pt x="0" y="21594"/>
                      </a:cubicBezTo>
                      <a:cubicBezTo>
                        <a:pt x="-1" y="9855"/>
                        <a:pt x="9374" y="265"/>
                        <a:pt x="21109" y="-1"/>
                      </a:cubicBezTo>
                    </a:path>
                    <a:path w="21600" h="42830" stroke="0" extrusionOk="0">
                      <a:moveTo>
                        <a:pt x="17650" y="42829"/>
                      </a:moveTo>
                      <a:cubicBezTo>
                        <a:pt x="7419" y="40926"/>
                        <a:pt x="0" y="32000"/>
                        <a:pt x="0" y="21594"/>
                      </a:cubicBezTo>
                      <a:cubicBezTo>
                        <a:pt x="-1" y="9855"/>
                        <a:pt x="9374" y="265"/>
                        <a:pt x="21109" y="-1"/>
                      </a:cubicBezTo>
                      <a:lnTo>
                        <a:pt x="21600" y="21594"/>
                      </a:lnTo>
                      <a:lnTo>
                        <a:pt x="17650" y="42829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359" name="Arc 51"/>
                <p:cNvSpPr>
                  <a:spLocks noChangeAspect="1"/>
                </p:cNvSpPr>
                <p:nvPr/>
              </p:nvSpPr>
              <p:spPr bwMode="auto">
                <a:xfrm>
                  <a:off x="1738" y="3490"/>
                  <a:ext cx="22" cy="203"/>
                </a:xfrm>
                <a:custGeom>
                  <a:avLst/>
                  <a:gdLst>
                    <a:gd name="T0" fmla="*/ 0 w 21600"/>
                    <a:gd name="T1" fmla="*/ 0 h 42919"/>
                    <a:gd name="T2" fmla="*/ 0 w 21600"/>
                    <a:gd name="T3" fmla="*/ 0 h 42919"/>
                    <a:gd name="T4" fmla="*/ 0 w 21600"/>
                    <a:gd name="T5" fmla="*/ 0 h 42919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919"/>
                    <a:gd name="T11" fmla="*/ 21600 w 21600"/>
                    <a:gd name="T12" fmla="*/ 42919 h 4291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919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cubicBezTo>
                        <a:pt x="21600" y="32189"/>
                        <a:pt x="13922" y="41218"/>
                        <a:pt x="3470" y="42919"/>
                      </a:cubicBezTo>
                    </a:path>
                    <a:path w="21600" h="42919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cubicBezTo>
                        <a:pt x="21600" y="32189"/>
                        <a:pt x="13922" y="41218"/>
                        <a:pt x="3470" y="42919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3354" name="Text Box 52"/>
              <p:cNvSpPr txBox="1">
                <a:spLocks noChangeArrowheads="1"/>
              </p:cNvSpPr>
              <p:nvPr/>
            </p:nvSpPr>
            <p:spPr bwMode="auto">
              <a:xfrm>
                <a:off x="1180" y="3669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5pPr>
                <a:lvl6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6pPr>
                <a:lvl7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7pPr>
                <a:lvl8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8pPr>
                <a:lvl9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9pPr>
              </a:lstStyle>
              <a:p>
                <a:r>
                  <a:rPr lang="en-US" sz="1800" i="1">
                    <a:latin typeface="Times New Roman" charset="0"/>
                  </a:rPr>
                  <a:t>T</a:t>
                </a:r>
              </a:p>
            </p:txBody>
          </p:sp>
          <p:sp>
            <p:nvSpPr>
              <p:cNvPr id="13355" name="Text Box 53"/>
              <p:cNvSpPr txBox="1">
                <a:spLocks noChangeArrowheads="1"/>
              </p:cNvSpPr>
              <p:nvPr/>
            </p:nvSpPr>
            <p:spPr bwMode="auto">
              <a:xfrm>
                <a:off x="1426" y="3690"/>
                <a:ext cx="189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5pPr>
                <a:lvl6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6pPr>
                <a:lvl7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7pPr>
                <a:lvl8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8pPr>
                <a:lvl9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9pPr>
              </a:lstStyle>
              <a:p>
                <a:r>
                  <a:rPr lang="en-US" sz="1600" b="1">
                    <a:latin typeface="Times New Roman" charset="0"/>
                  </a:rPr>
                  <a:t>=</a:t>
                </a:r>
              </a:p>
            </p:txBody>
          </p:sp>
        </p:grpSp>
        <p:grpSp>
          <p:nvGrpSpPr>
            <p:cNvPr id="13335" name="Group 54"/>
            <p:cNvGrpSpPr>
              <a:grpSpLocks/>
            </p:cNvGrpSpPr>
            <p:nvPr/>
          </p:nvGrpSpPr>
          <p:grpSpPr bwMode="auto">
            <a:xfrm>
              <a:off x="882" y="3141"/>
              <a:ext cx="686" cy="343"/>
              <a:chOff x="709" y="3401"/>
              <a:chExt cx="686" cy="343"/>
            </a:xfrm>
          </p:grpSpPr>
          <p:sp>
            <p:nvSpPr>
              <p:cNvPr id="13336" name="Oval 55"/>
              <p:cNvSpPr>
                <a:spLocks noChangeAspect="1" noChangeArrowheads="1"/>
              </p:cNvSpPr>
              <p:nvPr/>
            </p:nvSpPr>
            <p:spPr bwMode="auto">
              <a:xfrm>
                <a:off x="786" y="3721"/>
                <a:ext cx="23" cy="23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1" hangingPunct="1"/>
                <a:endParaRPr lang="pt-BR"/>
              </a:p>
            </p:txBody>
          </p:sp>
          <p:sp>
            <p:nvSpPr>
              <p:cNvPr id="13337" name="Rectangle 56"/>
              <p:cNvSpPr>
                <a:spLocks noChangeAspect="1" noChangeArrowheads="1"/>
              </p:cNvSpPr>
              <p:nvPr/>
            </p:nvSpPr>
            <p:spPr bwMode="auto">
              <a:xfrm>
                <a:off x="1088" y="3401"/>
                <a:ext cx="307" cy="1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6362" tIns="53975" rIns="106362" bIns="53975">
                <a:spAutoFit/>
              </a:bodyPr>
              <a:lstStyle/>
              <a:p>
                <a:pPr defTabSz="1211263"/>
                <a:r>
                  <a:rPr lang="en-US" sz="1300" i="1">
                    <a:solidFill>
                      <a:srgbClr val="000000"/>
                    </a:solidFill>
                    <a:latin typeface="Times New Roman" charset="0"/>
                  </a:rPr>
                  <a:t>m</a:t>
                </a:r>
                <a:r>
                  <a:rPr lang="en-US" sz="1300" baseline="-25000">
                    <a:solidFill>
                      <a:srgbClr val="000000"/>
                    </a:solidFill>
                    <a:latin typeface="Times New Roman" charset="0"/>
                  </a:rPr>
                  <a:t>12</a:t>
                </a:r>
                <a:r>
                  <a:rPr lang="en-US" sz="1300">
                    <a:solidFill>
                      <a:srgbClr val="000000"/>
                    </a:solidFill>
                    <a:latin typeface="Times New Roman" charset="0"/>
                  </a:rPr>
                  <a:t> </a:t>
                </a:r>
              </a:p>
            </p:txBody>
          </p:sp>
          <p:sp>
            <p:nvSpPr>
              <p:cNvPr id="13338" name="Rectangle 57"/>
              <p:cNvSpPr>
                <a:spLocks noChangeAspect="1" noChangeArrowheads="1"/>
              </p:cNvSpPr>
              <p:nvPr/>
            </p:nvSpPr>
            <p:spPr bwMode="auto">
              <a:xfrm>
                <a:off x="1083" y="3535"/>
                <a:ext cx="307" cy="1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6362" tIns="53975" rIns="106362" bIns="53975">
                <a:spAutoFit/>
              </a:bodyPr>
              <a:lstStyle/>
              <a:p>
                <a:pPr defTabSz="1211263"/>
                <a:r>
                  <a:rPr lang="en-US" sz="1300" i="1">
                    <a:solidFill>
                      <a:srgbClr val="000000"/>
                    </a:solidFill>
                    <a:latin typeface="Times New Roman" charset="0"/>
                  </a:rPr>
                  <a:t>m</a:t>
                </a:r>
                <a:r>
                  <a:rPr lang="en-US" sz="1300" baseline="-25000">
                    <a:solidFill>
                      <a:srgbClr val="000000"/>
                    </a:solidFill>
                    <a:latin typeface="Times New Roman" charset="0"/>
                  </a:rPr>
                  <a:t>22</a:t>
                </a:r>
                <a:r>
                  <a:rPr lang="en-US" sz="1300">
                    <a:solidFill>
                      <a:srgbClr val="000000"/>
                    </a:solidFill>
                    <a:latin typeface="Times New Roman" charset="0"/>
                  </a:rPr>
                  <a:t> </a:t>
                </a:r>
              </a:p>
            </p:txBody>
          </p:sp>
          <p:sp>
            <p:nvSpPr>
              <p:cNvPr id="13339" name="Arc 58"/>
              <p:cNvSpPr>
                <a:spLocks noChangeAspect="1"/>
              </p:cNvSpPr>
              <p:nvPr/>
            </p:nvSpPr>
            <p:spPr bwMode="auto">
              <a:xfrm>
                <a:off x="1109" y="3476"/>
                <a:ext cx="23" cy="202"/>
              </a:xfrm>
              <a:custGeom>
                <a:avLst/>
                <a:gdLst>
                  <a:gd name="T0" fmla="*/ 0 w 21600"/>
                  <a:gd name="T1" fmla="*/ 0 h 42830"/>
                  <a:gd name="T2" fmla="*/ 0 w 21600"/>
                  <a:gd name="T3" fmla="*/ 0 h 42830"/>
                  <a:gd name="T4" fmla="*/ 0 w 21600"/>
                  <a:gd name="T5" fmla="*/ 0 h 4283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2830"/>
                  <a:gd name="T11" fmla="*/ 21600 w 21600"/>
                  <a:gd name="T12" fmla="*/ 42830 h 4283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2830" fill="none" extrusionOk="0">
                    <a:moveTo>
                      <a:pt x="17650" y="42829"/>
                    </a:moveTo>
                    <a:cubicBezTo>
                      <a:pt x="7419" y="40926"/>
                      <a:pt x="0" y="32000"/>
                      <a:pt x="0" y="21594"/>
                    </a:cubicBezTo>
                    <a:cubicBezTo>
                      <a:pt x="-1" y="9855"/>
                      <a:pt x="9374" y="265"/>
                      <a:pt x="21109" y="-1"/>
                    </a:cubicBezTo>
                  </a:path>
                  <a:path w="21600" h="42830" stroke="0" extrusionOk="0">
                    <a:moveTo>
                      <a:pt x="17650" y="42829"/>
                    </a:moveTo>
                    <a:cubicBezTo>
                      <a:pt x="7419" y="40926"/>
                      <a:pt x="0" y="32000"/>
                      <a:pt x="0" y="21594"/>
                    </a:cubicBezTo>
                    <a:cubicBezTo>
                      <a:pt x="-1" y="9855"/>
                      <a:pt x="9374" y="265"/>
                      <a:pt x="21109" y="-1"/>
                    </a:cubicBezTo>
                    <a:lnTo>
                      <a:pt x="21600" y="21594"/>
                    </a:lnTo>
                    <a:lnTo>
                      <a:pt x="17650" y="42829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40" name="Arc 59"/>
              <p:cNvSpPr>
                <a:spLocks noChangeAspect="1"/>
              </p:cNvSpPr>
              <p:nvPr/>
            </p:nvSpPr>
            <p:spPr bwMode="auto">
              <a:xfrm>
                <a:off x="1295" y="3474"/>
                <a:ext cx="22" cy="203"/>
              </a:xfrm>
              <a:custGeom>
                <a:avLst/>
                <a:gdLst>
                  <a:gd name="T0" fmla="*/ 0 w 21600"/>
                  <a:gd name="T1" fmla="*/ 0 h 42919"/>
                  <a:gd name="T2" fmla="*/ 0 w 21600"/>
                  <a:gd name="T3" fmla="*/ 0 h 42919"/>
                  <a:gd name="T4" fmla="*/ 0 w 21600"/>
                  <a:gd name="T5" fmla="*/ 0 h 42919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2919"/>
                  <a:gd name="T11" fmla="*/ 21600 w 21600"/>
                  <a:gd name="T12" fmla="*/ 42919 h 4291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2919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2189"/>
                      <a:pt x="13922" y="41218"/>
                      <a:pt x="3470" y="42919"/>
                    </a:cubicBezTo>
                  </a:path>
                  <a:path w="21600" h="42919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2189"/>
                      <a:pt x="13922" y="41218"/>
                      <a:pt x="3470" y="42919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3341" name="Group 60"/>
              <p:cNvGrpSpPr>
                <a:grpSpLocks/>
              </p:cNvGrpSpPr>
              <p:nvPr/>
            </p:nvGrpSpPr>
            <p:grpSpPr bwMode="auto">
              <a:xfrm>
                <a:off x="839" y="3416"/>
                <a:ext cx="217" cy="327"/>
                <a:chOff x="1610" y="3424"/>
                <a:chExt cx="217" cy="327"/>
              </a:xfrm>
            </p:grpSpPr>
            <p:sp>
              <p:nvSpPr>
                <p:cNvPr id="13344" name="Rectangle 61"/>
                <p:cNvSpPr>
                  <a:spLocks noChangeAspect="1" noChangeArrowheads="1"/>
                </p:cNvSpPr>
                <p:nvPr/>
              </p:nvSpPr>
              <p:spPr bwMode="auto">
                <a:xfrm>
                  <a:off x="1615" y="3424"/>
                  <a:ext cx="212" cy="19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106362" tIns="53975" rIns="106362" bIns="53975">
                  <a:spAutoFit/>
                </a:bodyPr>
                <a:lstStyle/>
                <a:p>
                  <a:pPr defTabSz="1211263"/>
                  <a:r>
                    <a:rPr lang="en-US" sz="1300">
                      <a:solidFill>
                        <a:srgbClr val="000000"/>
                      </a:solidFill>
                      <a:latin typeface="Times New Roman" charset="0"/>
                    </a:rPr>
                    <a:t>0 </a:t>
                  </a:r>
                </a:p>
              </p:txBody>
            </p:sp>
            <p:sp>
              <p:nvSpPr>
                <p:cNvPr id="13345" name="Rectangle 62"/>
                <p:cNvSpPr>
                  <a:spLocks noChangeAspect="1" noChangeArrowheads="1"/>
                </p:cNvSpPr>
                <p:nvPr/>
              </p:nvSpPr>
              <p:spPr bwMode="auto">
                <a:xfrm>
                  <a:off x="1610" y="3558"/>
                  <a:ext cx="212" cy="19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106362" tIns="53975" rIns="106362" bIns="53975">
                  <a:spAutoFit/>
                </a:bodyPr>
                <a:lstStyle/>
                <a:p>
                  <a:pPr defTabSz="1211263"/>
                  <a:r>
                    <a:rPr lang="en-US" sz="1300">
                      <a:solidFill>
                        <a:srgbClr val="000000"/>
                      </a:solidFill>
                      <a:latin typeface="Times New Roman" charset="0"/>
                    </a:rPr>
                    <a:t>1 </a:t>
                  </a:r>
                </a:p>
              </p:txBody>
            </p:sp>
            <p:sp>
              <p:nvSpPr>
                <p:cNvPr id="13346" name="Arc 63"/>
                <p:cNvSpPr>
                  <a:spLocks noChangeAspect="1"/>
                </p:cNvSpPr>
                <p:nvPr/>
              </p:nvSpPr>
              <p:spPr bwMode="auto">
                <a:xfrm>
                  <a:off x="1639" y="3492"/>
                  <a:ext cx="23" cy="202"/>
                </a:xfrm>
                <a:custGeom>
                  <a:avLst/>
                  <a:gdLst>
                    <a:gd name="T0" fmla="*/ 0 w 21600"/>
                    <a:gd name="T1" fmla="*/ 0 h 42830"/>
                    <a:gd name="T2" fmla="*/ 0 w 21600"/>
                    <a:gd name="T3" fmla="*/ 0 h 42830"/>
                    <a:gd name="T4" fmla="*/ 0 w 21600"/>
                    <a:gd name="T5" fmla="*/ 0 h 4283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830"/>
                    <a:gd name="T11" fmla="*/ 21600 w 21600"/>
                    <a:gd name="T12" fmla="*/ 42830 h 4283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830" fill="none" extrusionOk="0">
                      <a:moveTo>
                        <a:pt x="17650" y="42829"/>
                      </a:moveTo>
                      <a:cubicBezTo>
                        <a:pt x="7419" y="40926"/>
                        <a:pt x="0" y="32000"/>
                        <a:pt x="0" y="21594"/>
                      </a:cubicBezTo>
                      <a:cubicBezTo>
                        <a:pt x="-1" y="9855"/>
                        <a:pt x="9374" y="265"/>
                        <a:pt x="21109" y="-1"/>
                      </a:cubicBezTo>
                    </a:path>
                    <a:path w="21600" h="42830" stroke="0" extrusionOk="0">
                      <a:moveTo>
                        <a:pt x="17650" y="42829"/>
                      </a:moveTo>
                      <a:cubicBezTo>
                        <a:pt x="7419" y="40926"/>
                        <a:pt x="0" y="32000"/>
                        <a:pt x="0" y="21594"/>
                      </a:cubicBezTo>
                      <a:cubicBezTo>
                        <a:pt x="-1" y="9855"/>
                        <a:pt x="9374" y="265"/>
                        <a:pt x="21109" y="-1"/>
                      </a:cubicBezTo>
                      <a:lnTo>
                        <a:pt x="21600" y="21594"/>
                      </a:lnTo>
                      <a:lnTo>
                        <a:pt x="17650" y="42829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347" name="Arc 64"/>
                <p:cNvSpPr>
                  <a:spLocks noChangeAspect="1"/>
                </p:cNvSpPr>
                <p:nvPr/>
              </p:nvSpPr>
              <p:spPr bwMode="auto">
                <a:xfrm>
                  <a:off x="1738" y="3490"/>
                  <a:ext cx="22" cy="203"/>
                </a:xfrm>
                <a:custGeom>
                  <a:avLst/>
                  <a:gdLst>
                    <a:gd name="T0" fmla="*/ 0 w 21600"/>
                    <a:gd name="T1" fmla="*/ 0 h 42919"/>
                    <a:gd name="T2" fmla="*/ 0 w 21600"/>
                    <a:gd name="T3" fmla="*/ 0 h 42919"/>
                    <a:gd name="T4" fmla="*/ 0 w 21600"/>
                    <a:gd name="T5" fmla="*/ 0 h 42919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919"/>
                    <a:gd name="T11" fmla="*/ 21600 w 21600"/>
                    <a:gd name="T12" fmla="*/ 42919 h 4291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919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cubicBezTo>
                        <a:pt x="21600" y="32189"/>
                        <a:pt x="13922" y="41218"/>
                        <a:pt x="3470" y="42919"/>
                      </a:cubicBezTo>
                    </a:path>
                    <a:path w="21600" h="42919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cubicBezTo>
                        <a:pt x="21600" y="32189"/>
                        <a:pt x="13922" y="41218"/>
                        <a:pt x="3470" y="42919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3342" name="Text Box 65"/>
              <p:cNvSpPr txBox="1">
                <a:spLocks noChangeArrowheads="1"/>
              </p:cNvSpPr>
              <p:nvPr/>
            </p:nvSpPr>
            <p:spPr bwMode="auto">
              <a:xfrm>
                <a:off x="709" y="3458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5pPr>
                <a:lvl6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6pPr>
                <a:lvl7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7pPr>
                <a:lvl8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8pPr>
                <a:lvl9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9pPr>
              </a:lstStyle>
              <a:p>
                <a:r>
                  <a:rPr lang="en-US" sz="1800" i="1">
                    <a:latin typeface="Times New Roman" charset="0"/>
                  </a:rPr>
                  <a:t>T</a:t>
                </a:r>
              </a:p>
            </p:txBody>
          </p:sp>
          <p:sp>
            <p:nvSpPr>
              <p:cNvPr id="13343" name="Text Box 66"/>
              <p:cNvSpPr txBox="1">
                <a:spLocks noChangeArrowheads="1"/>
              </p:cNvSpPr>
              <p:nvPr/>
            </p:nvSpPr>
            <p:spPr bwMode="auto">
              <a:xfrm>
                <a:off x="955" y="3479"/>
                <a:ext cx="189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5pPr>
                <a:lvl6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6pPr>
                <a:lvl7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7pPr>
                <a:lvl8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8pPr>
                <a:lvl9pPr eaLnBrk="0" hangingPunct="0">
                  <a:defRPr sz="20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9pPr>
              </a:lstStyle>
              <a:p>
                <a:r>
                  <a:rPr lang="en-US" sz="1600" b="1">
                    <a:latin typeface="Times New Roman" charset="0"/>
                  </a:rPr>
                  <a:t>=</a:t>
                </a:r>
              </a:p>
            </p:txBody>
          </p:sp>
        </p:grpSp>
      </p:grpSp>
      <p:sp>
        <p:nvSpPr>
          <p:cNvPr id="9283" name="Text Box 67"/>
          <p:cNvSpPr txBox="1">
            <a:spLocks noChangeArrowheads="1"/>
          </p:cNvSpPr>
          <p:nvPr/>
        </p:nvSpPr>
        <p:spPr bwMode="auto">
          <a:xfrm>
            <a:off x="3498850" y="5521325"/>
            <a:ext cx="4492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 sz="2000" b="1">
                <a:solidFill>
                  <a:srgbClr val="FF0000"/>
                </a:solidFill>
                <a:latin typeface="Times New Roman" charset="0"/>
                <a:sym typeface="Symbol" charset="0"/>
              </a:rPr>
              <a:t></a:t>
            </a:r>
            <a:endParaRPr lang="en-US" sz="2000" b="1">
              <a:solidFill>
                <a:srgbClr val="FF0000"/>
              </a:solidFill>
              <a:latin typeface="Times New Roman" charset="0"/>
            </a:endParaRPr>
          </a:p>
        </p:txBody>
      </p:sp>
      <p:sp>
        <p:nvSpPr>
          <p:cNvPr id="9284" name="Rectangle 68"/>
          <p:cNvSpPr>
            <a:spLocks noChangeArrowheads="1"/>
          </p:cNvSpPr>
          <p:nvPr/>
        </p:nvSpPr>
        <p:spPr bwMode="auto">
          <a:xfrm>
            <a:off x="1244600" y="3614738"/>
            <a:ext cx="9921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i="1">
                <a:latin typeface="Times New Roman" charset="0"/>
              </a:rPr>
              <a:t>T </a:t>
            </a:r>
            <a:r>
              <a:rPr lang="en-US">
                <a:latin typeface="Times New Roman" charset="0"/>
              </a:rPr>
              <a:t>(</a:t>
            </a:r>
            <a:r>
              <a:rPr lang="en-US" b="1">
                <a:latin typeface="Times New Roman" charset="0"/>
              </a:rPr>
              <a:t>0</a:t>
            </a:r>
            <a:r>
              <a:rPr lang="en-US">
                <a:latin typeface="Times New Roman" charset="0"/>
              </a:rPr>
              <a:t>) = </a:t>
            </a:r>
            <a:r>
              <a:rPr lang="en-US" b="1">
                <a:latin typeface="Times New Roman" charset="0"/>
              </a:rPr>
              <a:t>0</a:t>
            </a:r>
            <a:endParaRPr lang="en-US" i="1">
              <a:latin typeface="Times New Roman" charset="0"/>
            </a:endParaRPr>
          </a:p>
        </p:txBody>
      </p:sp>
      <p:sp>
        <p:nvSpPr>
          <p:cNvPr id="9285" name="Text Box 69"/>
          <p:cNvSpPr txBox="1">
            <a:spLocks noChangeArrowheads="1"/>
          </p:cNvSpPr>
          <p:nvPr/>
        </p:nvSpPr>
        <p:spPr bwMode="auto">
          <a:xfrm>
            <a:off x="573088" y="3679825"/>
            <a:ext cx="425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 sz="1800">
                <a:latin typeface="Times New Roman" charset="0"/>
              </a:rPr>
              <a:t>A)</a:t>
            </a:r>
            <a:endParaRPr lang="en-US" sz="1800" i="1">
              <a:latin typeface="Times New Roman" charset="0"/>
            </a:endParaRPr>
          </a:p>
        </p:txBody>
      </p:sp>
      <p:sp>
        <p:nvSpPr>
          <p:cNvPr id="9286" name="Text Box 70"/>
          <p:cNvSpPr txBox="1">
            <a:spLocks noChangeArrowheads="1"/>
          </p:cNvSpPr>
          <p:nvPr/>
        </p:nvSpPr>
        <p:spPr bwMode="auto">
          <a:xfrm>
            <a:off x="508000" y="4811713"/>
            <a:ext cx="4127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 sz="1800">
                <a:latin typeface="Times New Roman" charset="0"/>
              </a:rPr>
              <a:t>B)</a:t>
            </a:r>
            <a:endParaRPr lang="en-US" sz="1800" i="1">
              <a:latin typeface="Times New Roman" charset="0"/>
            </a:endParaRPr>
          </a:p>
        </p:txBody>
      </p:sp>
      <p:graphicFrame>
        <p:nvGraphicFramePr>
          <p:cNvPr id="9287" name="Object 71"/>
          <p:cNvGraphicFramePr>
            <a:graphicFrameLocks noChangeAspect="1"/>
          </p:cNvGraphicFramePr>
          <p:nvPr/>
        </p:nvGraphicFramePr>
        <p:xfrm>
          <a:off x="1258888" y="4149725"/>
          <a:ext cx="4025900" cy="38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86" name="Equation" r:id="rId4" imgW="2070100" imgH="203200" progId="Equation.3">
                  <p:embed/>
                </p:oleObj>
              </mc:Choice>
              <mc:Fallback>
                <p:oleObj name="Equation" r:id="rId4" imgW="2070100" imgH="203200" progId="Equation.3">
                  <p:embed/>
                  <p:pic>
                    <p:nvPicPr>
                      <p:cNvPr id="0" name="Object 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4149725"/>
                        <a:ext cx="4025900" cy="388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3" name="Object 72"/>
          <p:cNvGraphicFramePr>
            <a:graphicFrameLocks noChangeAspect="1"/>
          </p:cNvGraphicFramePr>
          <p:nvPr>
            <p:ph idx="1"/>
          </p:nvPr>
        </p:nvGraphicFramePr>
        <p:xfrm>
          <a:off x="1487488" y="1758950"/>
          <a:ext cx="6096000" cy="449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87" name="Equation" r:id="rId6" imgW="3276600" imgH="241300" progId="Equation.3">
                  <p:embed/>
                </p:oleObj>
              </mc:Choice>
              <mc:Fallback>
                <p:oleObj name="Equation" r:id="rId6" imgW="3276600" imgH="241300" progId="Equation.3">
                  <p:embed/>
                  <p:pic>
                    <p:nvPicPr>
                      <p:cNvPr id="0" name="Object 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7488" y="1758950"/>
                        <a:ext cx="6096000" cy="44926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bg2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37" grpId="0"/>
      <p:bldP spid="9283" grpId="0"/>
      <p:bldP spid="9284" grpId="0"/>
      <p:bldP spid="9285" grpId="0"/>
      <p:bldP spid="928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>
                <a:latin typeface="Arial" charset="0"/>
                <a:ea typeface="MS PGothic" charset="0"/>
              </a:rPr>
              <a:t>Transformações lineares: escala</a:t>
            </a:r>
          </a:p>
        </p:txBody>
      </p:sp>
      <p:sp>
        <p:nvSpPr>
          <p:cNvPr id="15363" name="Line 3"/>
          <p:cNvSpPr>
            <a:spLocks noChangeShapeType="1"/>
          </p:cNvSpPr>
          <p:nvPr/>
        </p:nvSpPr>
        <p:spPr bwMode="auto">
          <a:xfrm>
            <a:off x="1325563" y="3503613"/>
            <a:ext cx="20145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4" name="Line 4"/>
          <p:cNvSpPr>
            <a:spLocks noChangeShapeType="1"/>
          </p:cNvSpPr>
          <p:nvPr/>
        </p:nvSpPr>
        <p:spPr bwMode="auto">
          <a:xfrm flipV="1">
            <a:off x="1739900" y="1974850"/>
            <a:ext cx="0" cy="16430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3119438" y="3486150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2000" b="1" i="1">
                <a:latin typeface="Times New Roman" charset="0"/>
              </a:rPr>
              <a:t>x</a:t>
            </a:r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1419225" y="1728788"/>
            <a:ext cx="296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2000" b="1" i="1">
                <a:latin typeface="Times New Roman" charset="0"/>
              </a:rPr>
              <a:t>y</a:t>
            </a:r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2152650" y="2871788"/>
            <a:ext cx="298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b="1">
                <a:latin typeface="Times New Roman" charset="0"/>
              </a:rPr>
              <a:t>a</a:t>
            </a:r>
          </a:p>
        </p:txBody>
      </p:sp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2320925" y="2901950"/>
            <a:ext cx="2857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1400" b="1">
                <a:latin typeface="Times New Roman" charset="0"/>
              </a:rPr>
              <a:t>=</a:t>
            </a:r>
          </a:p>
        </p:txBody>
      </p:sp>
      <p:grpSp>
        <p:nvGrpSpPr>
          <p:cNvPr id="15369" name="Group 9"/>
          <p:cNvGrpSpPr>
            <a:grpSpLocks/>
          </p:cNvGrpSpPr>
          <p:nvPr/>
        </p:nvGrpSpPr>
        <p:grpSpPr bwMode="auto">
          <a:xfrm>
            <a:off x="2509838" y="2711450"/>
            <a:ext cx="307975" cy="739775"/>
            <a:chOff x="2243" y="1848"/>
            <a:chExt cx="194" cy="466"/>
          </a:xfrm>
        </p:grpSpPr>
        <p:sp>
          <p:nvSpPr>
            <p:cNvPr id="15412" name="Rectangle 10"/>
            <p:cNvSpPr>
              <a:spLocks noChangeArrowheads="1"/>
            </p:cNvSpPr>
            <p:nvPr/>
          </p:nvSpPr>
          <p:spPr bwMode="auto">
            <a:xfrm>
              <a:off x="2243" y="1848"/>
              <a:ext cx="19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x</a:t>
              </a:r>
            </a:p>
          </p:txBody>
        </p:sp>
        <p:sp>
          <p:nvSpPr>
            <p:cNvPr id="15413" name="Rectangle 11"/>
            <p:cNvSpPr>
              <a:spLocks noChangeArrowheads="1"/>
            </p:cNvSpPr>
            <p:nvPr/>
          </p:nvSpPr>
          <p:spPr bwMode="auto">
            <a:xfrm>
              <a:off x="2243" y="2083"/>
              <a:ext cx="19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y</a:t>
              </a:r>
            </a:p>
          </p:txBody>
        </p:sp>
        <p:sp>
          <p:nvSpPr>
            <p:cNvPr id="15414" name="Arc 12"/>
            <p:cNvSpPr>
              <a:spLocks/>
            </p:cNvSpPr>
            <p:nvPr/>
          </p:nvSpPr>
          <p:spPr bwMode="auto">
            <a:xfrm>
              <a:off x="2251" y="1901"/>
              <a:ext cx="44" cy="396"/>
            </a:xfrm>
            <a:custGeom>
              <a:avLst/>
              <a:gdLst>
                <a:gd name="T0" fmla="*/ 0 w 21600"/>
                <a:gd name="T1" fmla="*/ 0 h 42830"/>
                <a:gd name="T2" fmla="*/ 0 w 21600"/>
                <a:gd name="T3" fmla="*/ 0 h 42830"/>
                <a:gd name="T4" fmla="*/ 0 w 21600"/>
                <a:gd name="T5" fmla="*/ 0 h 42830"/>
                <a:gd name="T6" fmla="*/ 0 60000 65536"/>
                <a:gd name="T7" fmla="*/ 0 60000 65536"/>
                <a:gd name="T8" fmla="*/ 0 60000 65536"/>
                <a:gd name="T9" fmla="*/ 0 w 21600"/>
                <a:gd name="T10" fmla="*/ 0 h 42830"/>
                <a:gd name="T11" fmla="*/ 21600 w 21600"/>
                <a:gd name="T12" fmla="*/ 42830 h 4283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2830" fill="none" extrusionOk="0">
                  <a:moveTo>
                    <a:pt x="17650" y="42829"/>
                  </a:moveTo>
                  <a:cubicBezTo>
                    <a:pt x="7419" y="40926"/>
                    <a:pt x="0" y="32000"/>
                    <a:pt x="0" y="21594"/>
                  </a:cubicBezTo>
                  <a:cubicBezTo>
                    <a:pt x="-1" y="9855"/>
                    <a:pt x="9374" y="265"/>
                    <a:pt x="21109" y="-1"/>
                  </a:cubicBezTo>
                </a:path>
                <a:path w="21600" h="42830" stroke="0" extrusionOk="0">
                  <a:moveTo>
                    <a:pt x="17650" y="42829"/>
                  </a:moveTo>
                  <a:cubicBezTo>
                    <a:pt x="7419" y="40926"/>
                    <a:pt x="0" y="32000"/>
                    <a:pt x="0" y="21594"/>
                  </a:cubicBezTo>
                  <a:cubicBezTo>
                    <a:pt x="-1" y="9855"/>
                    <a:pt x="9374" y="265"/>
                    <a:pt x="21109" y="-1"/>
                  </a:cubicBezTo>
                  <a:lnTo>
                    <a:pt x="21600" y="21594"/>
                  </a:lnTo>
                  <a:lnTo>
                    <a:pt x="17650" y="42829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15" name="Arc 13"/>
            <p:cNvSpPr>
              <a:spLocks/>
            </p:cNvSpPr>
            <p:nvPr/>
          </p:nvSpPr>
          <p:spPr bwMode="auto">
            <a:xfrm>
              <a:off x="2382" y="1899"/>
              <a:ext cx="44" cy="396"/>
            </a:xfrm>
            <a:custGeom>
              <a:avLst/>
              <a:gdLst>
                <a:gd name="T0" fmla="*/ 0 w 21600"/>
                <a:gd name="T1" fmla="*/ 0 h 42919"/>
                <a:gd name="T2" fmla="*/ 0 w 21600"/>
                <a:gd name="T3" fmla="*/ 0 h 42919"/>
                <a:gd name="T4" fmla="*/ 0 w 21600"/>
                <a:gd name="T5" fmla="*/ 0 h 42919"/>
                <a:gd name="T6" fmla="*/ 0 60000 65536"/>
                <a:gd name="T7" fmla="*/ 0 60000 65536"/>
                <a:gd name="T8" fmla="*/ 0 60000 65536"/>
                <a:gd name="T9" fmla="*/ 0 w 21600"/>
                <a:gd name="T10" fmla="*/ 0 h 42919"/>
                <a:gd name="T11" fmla="*/ 21600 w 21600"/>
                <a:gd name="T12" fmla="*/ 42919 h 4291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2919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189"/>
                    <a:pt x="13922" y="41218"/>
                    <a:pt x="3470" y="42919"/>
                  </a:cubicBezTo>
                </a:path>
                <a:path w="21600" h="42919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189"/>
                    <a:pt x="13922" y="41218"/>
                    <a:pt x="3470" y="42919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5370" name="AutoShape 14"/>
          <p:cNvSpPr>
            <a:spLocks noChangeArrowheads="1"/>
          </p:cNvSpPr>
          <p:nvPr/>
        </p:nvSpPr>
        <p:spPr bwMode="auto">
          <a:xfrm>
            <a:off x="1463675" y="2935288"/>
            <a:ext cx="549275" cy="801687"/>
          </a:xfrm>
          <a:prstGeom prst="triangle">
            <a:avLst>
              <a:gd name="adj" fmla="val 50000"/>
            </a:avLst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pt-BR"/>
          </a:p>
        </p:txBody>
      </p:sp>
      <p:sp>
        <p:nvSpPr>
          <p:cNvPr id="15371" name="Oval 15"/>
          <p:cNvSpPr>
            <a:spLocks noChangeArrowheads="1"/>
          </p:cNvSpPr>
          <p:nvPr/>
        </p:nvSpPr>
        <p:spPr bwMode="auto">
          <a:xfrm>
            <a:off x="1973263" y="3698875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1498600" y="2319338"/>
            <a:ext cx="1357313" cy="2085975"/>
            <a:chOff x="1171" y="1686"/>
            <a:chExt cx="855" cy="1314"/>
          </a:xfrm>
        </p:grpSpPr>
        <p:grpSp>
          <p:nvGrpSpPr>
            <p:cNvPr id="15402" name="Group 17"/>
            <p:cNvGrpSpPr>
              <a:grpSpLocks/>
            </p:cNvGrpSpPr>
            <p:nvPr/>
          </p:nvGrpSpPr>
          <p:grpSpPr bwMode="auto">
            <a:xfrm>
              <a:off x="1753" y="2534"/>
              <a:ext cx="273" cy="466"/>
              <a:chOff x="1849" y="2534"/>
              <a:chExt cx="273" cy="466"/>
            </a:xfrm>
          </p:grpSpPr>
          <p:sp>
            <p:nvSpPr>
              <p:cNvPr id="15408" name="Rectangle 18"/>
              <p:cNvSpPr>
                <a:spLocks noChangeArrowheads="1"/>
              </p:cNvSpPr>
              <p:nvPr/>
            </p:nvSpPr>
            <p:spPr bwMode="auto">
              <a:xfrm>
                <a:off x="1849" y="2534"/>
                <a:ext cx="273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6362" tIns="53975" rIns="106362" bIns="53975">
                <a:spAutoFit/>
              </a:bodyPr>
              <a:lstStyle/>
              <a:p>
                <a:pPr defTabSz="1211263"/>
                <a:r>
                  <a:rPr lang="en-US" sz="1700" i="1">
                    <a:solidFill>
                      <a:srgbClr val="000000"/>
                    </a:solidFill>
                    <a:latin typeface="Times New Roman" charset="0"/>
                  </a:rPr>
                  <a:t>x´ </a:t>
                </a:r>
              </a:p>
            </p:txBody>
          </p:sp>
          <p:sp>
            <p:nvSpPr>
              <p:cNvPr id="15409" name="Rectangle 19"/>
              <p:cNvSpPr>
                <a:spLocks noChangeArrowheads="1"/>
              </p:cNvSpPr>
              <p:nvPr/>
            </p:nvSpPr>
            <p:spPr bwMode="auto">
              <a:xfrm>
                <a:off x="1849" y="2769"/>
                <a:ext cx="273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6362" tIns="53975" rIns="106362" bIns="53975">
                <a:spAutoFit/>
              </a:bodyPr>
              <a:lstStyle/>
              <a:p>
                <a:pPr defTabSz="1211263"/>
                <a:r>
                  <a:rPr lang="en-US" sz="1700" i="1">
                    <a:solidFill>
                      <a:srgbClr val="000000"/>
                    </a:solidFill>
                    <a:latin typeface="Times New Roman" charset="0"/>
                  </a:rPr>
                  <a:t>y´ </a:t>
                </a:r>
              </a:p>
            </p:txBody>
          </p:sp>
          <p:sp>
            <p:nvSpPr>
              <p:cNvPr id="15410" name="Arc 20"/>
              <p:cNvSpPr>
                <a:spLocks/>
              </p:cNvSpPr>
              <p:nvPr/>
            </p:nvSpPr>
            <p:spPr bwMode="auto">
              <a:xfrm>
                <a:off x="1857" y="2587"/>
                <a:ext cx="44" cy="396"/>
              </a:xfrm>
              <a:custGeom>
                <a:avLst/>
                <a:gdLst>
                  <a:gd name="T0" fmla="*/ 0 w 21600"/>
                  <a:gd name="T1" fmla="*/ 0 h 42830"/>
                  <a:gd name="T2" fmla="*/ 0 w 21600"/>
                  <a:gd name="T3" fmla="*/ 0 h 42830"/>
                  <a:gd name="T4" fmla="*/ 0 w 21600"/>
                  <a:gd name="T5" fmla="*/ 0 h 4283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2830"/>
                  <a:gd name="T11" fmla="*/ 21600 w 21600"/>
                  <a:gd name="T12" fmla="*/ 42830 h 4283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2830" fill="none" extrusionOk="0">
                    <a:moveTo>
                      <a:pt x="17650" y="42829"/>
                    </a:moveTo>
                    <a:cubicBezTo>
                      <a:pt x="7419" y="40926"/>
                      <a:pt x="0" y="32000"/>
                      <a:pt x="0" y="21594"/>
                    </a:cubicBezTo>
                    <a:cubicBezTo>
                      <a:pt x="-1" y="9855"/>
                      <a:pt x="9374" y="265"/>
                      <a:pt x="21109" y="-1"/>
                    </a:cubicBezTo>
                  </a:path>
                  <a:path w="21600" h="42830" stroke="0" extrusionOk="0">
                    <a:moveTo>
                      <a:pt x="17650" y="42829"/>
                    </a:moveTo>
                    <a:cubicBezTo>
                      <a:pt x="7419" y="40926"/>
                      <a:pt x="0" y="32000"/>
                      <a:pt x="0" y="21594"/>
                    </a:cubicBezTo>
                    <a:cubicBezTo>
                      <a:pt x="-1" y="9855"/>
                      <a:pt x="9374" y="265"/>
                      <a:pt x="21109" y="-1"/>
                    </a:cubicBezTo>
                    <a:lnTo>
                      <a:pt x="21600" y="21594"/>
                    </a:lnTo>
                    <a:lnTo>
                      <a:pt x="17650" y="42829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411" name="Arc 21"/>
              <p:cNvSpPr>
                <a:spLocks/>
              </p:cNvSpPr>
              <p:nvPr/>
            </p:nvSpPr>
            <p:spPr bwMode="auto">
              <a:xfrm>
                <a:off x="2024" y="2576"/>
                <a:ext cx="44" cy="396"/>
              </a:xfrm>
              <a:custGeom>
                <a:avLst/>
                <a:gdLst>
                  <a:gd name="T0" fmla="*/ 0 w 21600"/>
                  <a:gd name="T1" fmla="*/ 0 h 42919"/>
                  <a:gd name="T2" fmla="*/ 0 w 21600"/>
                  <a:gd name="T3" fmla="*/ 0 h 42919"/>
                  <a:gd name="T4" fmla="*/ 0 w 21600"/>
                  <a:gd name="T5" fmla="*/ 0 h 42919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2919"/>
                  <a:gd name="T11" fmla="*/ 21600 w 21600"/>
                  <a:gd name="T12" fmla="*/ 42919 h 4291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2919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2189"/>
                      <a:pt x="13922" y="41218"/>
                      <a:pt x="3470" y="42919"/>
                    </a:cubicBezTo>
                  </a:path>
                  <a:path w="21600" h="42919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2189"/>
                      <a:pt x="13922" y="41218"/>
                      <a:pt x="3470" y="42919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5403" name="Group 22"/>
            <p:cNvGrpSpPr>
              <a:grpSpLocks/>
            </p:cNvGrpSpPr>
            <p:nvPr/>
          </p:nvGrpSpPr>
          <p:grpSpPr bwMode="auto">
            <a:xfrm>
              <a:off x="1171" y="1686"/>
              <a:ext cx="607" cy="1197"/>
              <a:chOff x="1171" y="1686"/>
              <a:chExt cx="607" cy="1197"/>
            </a:xfrm>
          </p:grpSpPr>
          <p:sp>
            <p:nvSpPr>
              <p:cNvPr id="15404" name="Rectangle 23"/>
              <p:cNvSpPr>
                <a:spLocks noChangeArrowheads="1"/>
              </p:cNvSpPr>
              <p:nvPr/>
            </p:nvSpPr>
            <p:spPr bwMode="auto">
              <a:xfrm>
                <a:off x="1497" y="2652"/>
                <a:ext cx="236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>
                <a:spAutoFit/>
              </a:bodyPr>
              <a:lstStyle/>
              <a:p>
                <a:r>
                  <a:rPr lang="en-US" b="1">
                    <a:latin typeface="Times New Roman" charset="0"/>
                  </a:rPr>
                  <a:t>a</a:t>
                </a:r>
                <a:r>
                  <a:rPr lang="en-US" b="1" i="1">
                    <a:latin typeface="Times New Roman" charset="0"/>
                  </a:rPr>
                  <a:t>´</a:t>
                </a:r>
              </a:p>
            </p:txBody>
          </p:sp>
          <p:sp>
            <p:nvSpPr>
              <p:cNvPr id="15405" name="Rectangle 24"/>
              <p:cNvSpPr>
                <a:spLocks noChangeArrowheads="1"/>
              </p:cNvSpPr>
              <p:nvPr/>
            </p:nvSpPr>
            <p:spPr bwMode="auto">
              <a:xfrm>
                <a:off x="1598" y="2671"/>
                <a:ext cx="18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>
                <a:spAutoFit/>
              </a:bodyPr>
              <a:lstStyle/>
              <a:p>
                <a:r>
                  <a:rPr lang="en-US" sz="1400" b="1">
                    <a:latin typeface="Times New Roman" charset="0"/>
                  </a:rPr>
                  <a:t>=</a:t>
                </a:r>
              </a:p>
            </p:txBody>
          </p:sp>
          <p:sp>
            <p:nvSpPr>
              <p:cNvPr id="15406" name="AutoShape 25"/>
              <p:cNvSpPr>
                <a:spLocks noChangeArrowheads="1"/>
              </p:cNvSpPr>
              <p:nvPr/>
            </p:nvSpPr>
            <p:spPr bwMode="auto">
              <a:xfrm>
                <a:off x="1171" y="1686"/>
                <a:ext cx="302" cy="1044"/>
              </a:xfrm>
              <a:prstGeom prst="triangle">
                <a:avLst>
                  <a:gd name="adj" fmla="val 50000"/>
                </a:avLst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pt-BR"/>
              </a:p>
            </p:txBody>
          </p:sp>
          <p:sp>
            <p:nvSpPr>
              <p:cNvPr id="15407" name="Oval 26"/>
              <p:cNvSpPr>
                <a:spLocks noChangeArrowheads="1"/>
              </p:cNvSpPr>
              <p:nvPr/>
            </p:nvSpPr>
            <p:spPr bwMode="auto">
              <a:xfrm>
                <a:off x="1447" y="2699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1" hangingPunct="1"/>
                <a:endParaRPr lang="pt-BR"/>
              </a:p>
            </p:txBody>
          </p:sp>
        </p:grpSp>
      </p:grpSp>
      <p:grpSp>
        <p:nvGrpSpPr>
          <p:cNvPr id="6" name="Group 27"/>
          <p:cNvGrpSpPr>
            <a:grpSpLocks/>
          </p:cNvGrpSpPr>
          <p:nvPr/>
        </p:nvGrpSpPr>
        <p:grpSpPr bwMode="auto">
          <a:xfrm>
            <a:off x="2305050" y="1343025"/>
            <a:ext cx="2955925" cy="1290638"/>
            <a:chOff x="2381" y="1478"/>
            <a:chExt cx="1862" cy="965"/>
          </a:xfrm>
        </p:grpSpPr>
        <p:sp>
          <p:nvSpPr>
            <p:cNvPr id="15400" name="AutoShape 28"/>
            <p:cNvSpPr>
              <a:spLocks noChangeArrowheads="1"/>
            </p:cNvSpPr>
            <p:nvPr/>
          </p:nvSpPr>
          <p:spPr bwMode="auto">
            <a:xfrm>
              <a:off x="2381" y="1478"/>
              <a:ext cx="1862" cy="965"/>
            </a:xfrm>
            <a:prstGeom prst="cloudCallout">
              <a:avLst>
                <a:gd name="adj1" fmla="val -55639"/>
                <a:gd name="adj2" fmla="val 82435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endParaRPr lang="pt-BR" i="1">
                <a:latin typeface="Times New Roman" charset="0"/>
              </a:endParaRPr>
            </a:p>
          </p:txBody>
        </p:sp>
        <p:sp>
          <p:nvSpPr>
            <p:cNvPr id="15401" name="Rectangle 29"/>
            <p:cNvSpPr>
              <a:spLocks noChangeArrowheads="1"/>
            </p:cNvSpPr>
            <p:nvPr/>
          </p:nvSpPr>
          <p:spPr bwMode="auto">
            <a:xfrm>
              <a:off x="2737" y="1745"/>
              <a:ext cx="1254" cy="4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  <a:sym typeface="Symbol" charset="0"/>
                </a:rPr>
                <a:t>Redução </a:t>
              </a:r>
              <a:r>
                <a:rPr lang="en-US" sz="1700">
                  <a:solidFill>
                    <a:srgbClr val="000000"/>
                  </a:solidFill>
                  <a:latin typeface="Times New Roman" charset="0"/>
                  <a:sym typeface="Symbol" charset="0"/>
                </a:rPr>
                <a:t>(0&lt; </a:t>
              </a:r>
              <a:r>
                <a:rPr lang="en-US" sz="1700" i="1">
                  <a:solidFill>
                    <a:srgbClr val="000000"/>
                  </a:solidFill>
                  <a:latin typeface="Times New Roman" charset="0"/>
                  <a:sym typeface="Symbol" charset="0"/>
                </a:rPr>
                <a:t>s</a:t>
              </a:r>
              <a:r>
                <a:rPr lang="en-US" sz="1700" i="1" baseline="-25000">
                  <a:solidFill>
                    <a:srgbClr val="000000"/>
                  </a:solidFill>
                  <a:latin typeface="Times New Roman" charset="0"/>
                  <a:sym typeface="Symbol" charset="0"/>
                </a:rPr>
                <a:t>x </a:t>
              </a:r>
              <a:r>
                <a:rPr lang="en-US" sz="1700" i="1">
                  <a:solidFill>
                    <a:srgbClr val="000000"/>
                  </a:solidFill>
                  <a:latin typeface="Times New Roman" charset="0"/>
                  <a:sym typeface="Symbol" charset="0"/>
                </a:rPr>
                <a:t>&lt;</a:t>
              </a:r>
              <a:r>
                <a:rPr lang="en-US" sz="1700">
                  <a:solidFill>
                    <a:srgbClr val="000000"/>
                  </a:solidFill>
                  <a:latin typeface="Times New Roman" charset="0"/>
                  <a:sym typeface="Symbol" charset="0"/>
                </a:rPr>
                <a:t>1)</a:t>
              </a:r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 ,</a:t>
              </a:r>
            </a:p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Aumento </a:t>
              </a:r>
              <a:r>
                <a:rPr lang="en-US" sz="1700">
                  <a:solidFill>
                    <a:srgbClr val="000000"/>
                  </a:solidFill>
                  <a:latin typeface="Times New Roman" charset="0"/>
                </a:rPr>
                <a:t>(</a:t>
              </a:r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s</a:t>
              </a:r>
              <a:r>
                <a:rPr lang="en-US" sz="1700" i="1" baseline="-25000">
                  <a:solidFill>
                    <a:srgbClr val="000000"/>
                  </a:solidFill>
                  <a:latin typeface="Times New Roman" charset="0"/>
                </a:rPr>
                <a:t>y</a:t>
              </a:r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 &gt;</a:t>
              </a:r>
              <a:r>
                <a:rPr lang="en-US" sz="1700">
                  <a:solidFill>
                    <a:srgbClr val="000000"/>
                  </a:solidFill>
                  <a:latin typeface="Times New Roman" charset="0"/>
                </a:rPr>
                <a:t>1)</a:t>
              </a:r>
              <a:endParaRPr lang="en-US" sz="1700" i="1">
                <a:solidFill>
                  <a:srgbClr val="000000"/>
                </a:solidFill>
                <a:latin typeface="Times New Roman" charset="0"/>
              </a:endParaRPr>
            </a:p>
          </p:txBody>
        </p:sp>
      </p:grpSp>
      <p:sp>
        <p:nvSpPr>
          <p:cNvPr id="15374" name="Rectangle 30"/>
          <p:cNvSpPr>
            <a:spLocks noChangeArrowheads="1"/>
          </p:cNvSpPr>
          <p:nvPr/>
        </p:nvSpPr>
        <p:spPr bwMode="auto">
          <a:xfrm>
            <a:off x="1131888" y="3571875"/>
            <a:ext cx="285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b="1">
                <a:latin typeface="Times New Roman" charset="0"/>
              </a:rPr>
              <a:t>c</a:t>
            </a:r>
          </a:p>
        </p:txBody>
      </p:sp>
      <p:sp>
        <p:nvSpPr>
          <p:cNvPr id="15375" name="Rectangle 31"/>
          <p:cNvSpPr>
            <a:spLocks noChangeArrowheads="1"/>
          </p:cNvSpPr>
          <p:nvPr/>
        </p:nvSpPr>
        <p:spPr bwMode="auto">
          <a:xfrm>
            <a:off x="1749425" y="2670175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b="1">
                <a:latin typeface="Times New Roman" charset="0"/>
              </a:rPr>
              <a:t>b</a:t>
            </a:r>
          </a:p>
        </p:txBody>
      </p:sp>
      <p:sp>
        <p:nvSpPr>
          <p:cNvPr id="15376" name="Line 32"/>
          <p:cNvSpPr>
            <a:spLocks noChangeShapeType="1"/>
          </p:cNvSpPr>
          <p:nvPr/>
        </p:nvSpPr>
        <p:spPr bwMode="auto">
          <a:xfrm flipH="1">
            <a:off x="2073275" y="3233738"/>
            <a:ext cx="147638" cy="3889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7" name="Oval 33"/>
          <p:cNvSpPr>
            <a:spLocks noChangeArrowheads="1"/>
          </p:cNvSpPr>
          <p:nvPr/>
        </p:nvSpPr>
        <p:spPr bwMode="auto">
          <a:xfrm>
            <a:off x="1717675" y="2932113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sp>
        <p:nvSpPr>
          <p:cNvPr id="15378" name="Oval 34"/>
          <p:cNvSpPr>
            <a:spLocks noChangeArrowheads="1"/>
          </p:cNvSpPr>
          <p:nvPr/>
        </p:nvSpPr>
        <p:spPr bwMode="auto">
          <a:xfrm>
            <a:off x="1435100" y="3684588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graphicFrame>
        <p:nvGraphicFramePr>
          <p:cNvPr id="10275" name="Object 35"/>
          <p:cNvGraphicFramePr>
            <a:graphicFrameLocks noChangeAspect="1"/>
          </p:cNvGraphicFramePr>
          <p:nvPr/>
        </p:nvGraphicFramePr>
        <p:xfrm>
          <a:off x="652463" y="4868863"/>
          <a:ext cx="3852862" cy="1084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20" name="Equation" r:id="rId4" imgW="1726451" imgH="482391" progId="Equation.3">
                  <p:embed/>
                </p:oleObj>
              </mc:Choice>
              <mc:Fallback>
                <p:oleObj name="Equation" r:id="rId4" imgW="1726451" imgH="482391" progId="Equation.3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2463" y="4868863"/>
                        <a:ext cx="3852862" cy="1084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93" name="Object 53"/>
          <p:cNvGraphicFramePr>
            <a:graphicFrameLocks noChangeAspect="1"/>
          </p:cNvGraphicFramePr>
          <p:nvPr/>
        </p:nvGraphicFramePr>
        <p:xfrm>
          <a:off x="6056313" y="5307013"/>
          <a:ext cx="2333625" cy="1304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21" name="Equation" r:id="rId6" imgW="812447" imgH="482391" progId="Equation.3">
                  <p:embed/>
                </p:oleObj>
              </mc:Choice>
              <mc:Fallback>
                <p:oleObj name="Equation" r:id="rId6" imgW="812447" imgH="482391" progId="Equation.3">
                  <p:embed/>
                  <p:pic>
                    <p:nvPicPr>
                      <p:cNvPr id="0" name="Object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56313" y="5307013"/>
                        <a:ext cx="2333625" cy="1304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Group 63"/>
          <p:cNvGrpSpPr>
            <a:grpSpLocks/>
          </p:cNvGrpSpPr>
          <p:nvPr/>
        </p:nvGrpSpPr>
        <p:grpSpPr bwMode="auto">
          <a:xfrm>
            <a:off x="5662613" y="1917700"/>
            <a:ext cx="2854325" cy="2778125"/>
            <a:chOff x="3567" y="1208"/>
            <a:chExt cx="1798" cy="1750"/>
          </a:xfrm>
        </p:grpSpPr>
        <p:sp>
          <p:nvSpPr>
            <p:cNvPr id="15391" name="Line 36"/>
            <p:cNvSpPr>
              <a:spLocks noChangeShapeType="1"/>
            </p:cNvSpPr>
            <p:nvPr/>
          </p:nvSpPr>
          <p:spPr bwMode="auto">
            <a:xfrm>
              <a:off x="3567" y="2724"/>
              <a:ext cx="179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92" name="Line 37"/>
            <p:cNvSpPr>
              <a:spLocks noChangeShapeType="1"/>
            </p:cNvSpPr>
            <p:nvPr/>
          </p:nvSpPr>
          <p:spPr bwMode="auto">
            <a:xfrm flipV="1">
              <a:off x="3937" y="1354"/>
              <a:ext cx="0" cy="14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93" name="Rectangle 38"/>
            <p:cNvSpPr>
              <a:spLocks noChangeArrowheads="1"/>
            </p:cNvSpPr>
            <p:nvPr/>
          </p:nvSpPr>
          <p:spPr bwMode="auto">
            <a:xfrm>
              <a:off x="5168" y="2708"/>
              <a:ext cx="19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sz="2000" b="1" i="1">
                  <a:latin typeface="Times New Roman" charset="0"/>
                </a:rPr>
                <a:t>x</a:t>
              </a:r>
            </a:p>
          </p:txBody>
        </p:sp>
        <p:sp>
          <p:nvSpPr>
            <p:cNvPr id="15394" name="Rectangle 39"/>
            <p:cNvSpPr>
              <a:spLocks noChangeArrowheads="1"/>
            </p:cNvSpPr>
            <p:nvPr/>
          </p:nvSpPr>
          <p:spPr bwMode="auto">
            <a:xfrm>
              <a:off x="3719" y="1208"/>
              <a:ext cx="18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sz="2000" b="1" i="1">
                  <a:latin typeface="Times New Roman" charset="0"/>
                </a:rPr>
                <a:t>y</a:t>
              </a:r>
            </a:p>
          </p:txBody>
        </p:sp>
        <p:sp>
          <p:nvSpPr>
            <p:cNvPr id="15395" name="Line 43"/>
            <p:cNvSpPr>
              <a:spLocks noChangeShapeType="1"/>
            </p:cNvSpPr>
            <p:nvPr/>
          </p:nvSpPr>
          <p:spPr bwMode="auto">
            <a:xfrm>
              <a:off x="3937" y="2721"/>
              <a:ext cx="42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96" name="Oval 50"/>
            <p:cNvSpPr>
              <a:spLocks noChangeAspect="1" noChangeArrowheads="1"/>
            </p:cNvSpPr>
            <p:nvPr/>
          </p:nvSpPr>
          <p:spPr bwMode="auto">
            <a:xfrm>
              <a:off x="3918" y="2702"/>
              <a:ext cx="39" cy="39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1" hangingPunct="1"/>
              <a:endParaRPr lang="pt-BR"/>
            </a:p>
          </p:txBody>
        </p:sp>
        <p:sp>
          <p:nvSpPr>
            <p:cNvPr id="15397" name="Text Box 51"/>
            <p:cNvSpPr txBox="1">
              <a:spLocks noChangeArrowheads="1"/>
            </p:cNvSpPr>
            <p:nvPr/>
          </p:nvSpPr>
          <p:spPr bwMode="auto">
            <a:xfrm>
              <a:off x="4292" y="2474"/>
              <a:ext cx="15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r>
                <a:rPr lang="en-US" sz="1800" b="1">
                  <a:latin typeface="Times New Roman" charset="0"/>
                </a:rPr>
                <a:t>i</a:t>
              </a:r>
            </a:p>
          </p:txBody>
        </p:sp>
        <p:sp>
          <p:nvSpPr>
            <p:cNvPr id="15398" name="Text Box 52"/>
            <p:cNvSpPr txBox="1">
              <a:spLocks noChangeArrowheads="1"/>
            </p:cNvSpPr>
            <p:nvPr/>
          </p:nvSpPr>
          <p:spPr bwMode="auto">
            <a:xfrm>
              <a:off x="3957" y="2273"/>
              <a:ext cx="16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r>
                <a:rPr lang="en-US" sz="1800" b="1">
                  <a:latin typeface="Times New Roman" charset="0"/>
                </a:rPr>
                <a:t>j</a:t>
              </a:r>
            </a:p>
          </p:txBody>
        </p:sp>
        <p:sp>
          <p:nvSpPr>
            <p:cNvPr id="15399" name="Line 46"/>
            <p:cNvSpPr>
              <a:spLocks noChangeShapeType="1"/>
            </p:cNvSpPr>
            <p:nvPr/>
          </p:nvSpPr>
          <p:spPr bwMode="auto">
            <a:xfrm rot="-5400000">
              <a:off x="3722" y="2509"/>
              <a:ext cx="4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296" name="Line 56"/>
          <p:cNvSpPr>
            <a:spLocks noChangeShapeType="1"/>
          </p:cNvSpPr>
          <p:nvPr/>
        </p:nvSpPr>
        <p:spPr bwMode="auto">
          <a:xfrm flipV="1">
            <a:off x="7165975" y="5089525"/>
            <a:ext cx="0" cy="277813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8" name="Group 64"/>
          <p:cNvGrpSpPr>
            <a:grpSpLocks/>
          </p:cNvGrpSpPr>
          <p:nvPr/>
        </p:nvGrpSpPr>
        <p:grpSpPr bwMode="auto">
          <a:xfrm>
            <a:off x="6232525" y="2787650"/>
            <a:ext cx="1266825" cy="2362200"/>
            <a:chOff x="3918" y="1764"/>
            <a:chExt cx="798" cy="1488"/>
          </a:xfrm>
        </p:grpSpPr>
        <p:graphicFrame>
          <p:nvGraphicFramePr>
            <p:cNvPr id="15387" name="Object 48"/>
            <p:cNvGraphicFramePr>
              <a:graphicFrameLocks noChangeAspect="1"/>
            </p:cNvGraphicFramePr>
            <p:nvPr/>
          </p:nvGraphicFramePr>
          <p:xfrm>
            <a:off x="3918" y="2758"/>
            <a:ext cx="766" cy="4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422" name="Equation" r:id="rId8" imgW="711200" imgH="457200" progId="Equation.3">
                    <p:embed/>
                  </p:oleObj>
                </mc:Choice>
                <mc:Fallback>
                  <p:oleObj name="Equation" r:id="rId8" imgW="711200" imgH="457200" progId="Equation.3">
                    <p:embed/>
                    <p:pic>
                      <p:nvPicPr>
                        <p:cNvPr id="0" name="Object 4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18" y="2758"/>
                          <a:ext cx="766" cy="49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388" name="Object 49"/>
            <p:cNvGraphicFramePr>
              <a:graphicFrameLocks noChangeAspect="1"/>
            </p:cNvGraphicFramePr>
            <p:nvPr/>
          </p:nvGraphicFramePr>
          <p:xfrm>
            <a:off x="3957" y="1764"/>
            <a:ext cx="759" cy="5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423" name="Equation" r:id="rId10" imgW="723586" imgH="482391" progId="Equation.3">
                    <p:embed/>
                  </p:oleObj>
                </mc:Choice>
                <mc:Fallback>
                  <p:oleObj name="Equation" r:id="rId10" imgW="723586" imgH="482391" progId="Equation.3">
                    <p:embed/>
                    <p:pic>
                      <p:nvPicPr>
                        <p:cNvPr id="0" name="Object 4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57" y="1764"/>
                          <a:ext cx="759" cy="50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389" name="Line 59"/>
            <p:cNvSpPr>
              <a:spLocks noChangeShapeType="1"/>
            </p:cNvSpPr>
            <p:nvPr/>
          </p:nvSpPr>
          <p:spPr bwMode="auto">
            <a:xfrm rot="-5400000">
              <a:off x="3556" y="2354"/>
              <a:ext cx="74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90" name="Line 60"/>
            <p:cNvSpPr>
              <a:spLocks noChangeShapeType="1"/>
            </p:cNvSpPr>
            <p:nvPr/>
          </p:nvSpPr>
          <p:spPr bwMode="auto">
            <a:xfrm>
              <a:off x="3938" y="2729"/>
              <a:ext cx="25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301" name="Freeform 61"/>
          <p:cNvSpPr>
            <a:spLocks/>
          </p:cNvSpPr>
          <p:nvPr/>
        </p:nvSpPr>
        <p:spPr bwMode="auto">
          <a:xfrm>
            <a:off x="7473950" y="3271838"/>
            <a:ext cx="481013" cy="2093912"/>
          </a:xfrm>
          <a:custGeom>
            <a:avLst/>
            <a:gdLst>
              <a:gd name="T0" fmla="*/ 0 w 303"/>
              <a:gd name="T1" fmla="*/ 0 h 1319"/>
              <a:gd name="T2" fmla="*/ 2147483646 w 303"/>
              <a:gd name="T3" fmla="*/ 0 h 1319"/>
              <a:gd name="T4" fmla="*/ 2147483646 w 303"/>
              <a:gd name="T5" fmla="*/ 2147483646 h 1319"/>
              <a:gd name="T6" fmla="*/ 0 60000 65536"/>
              <a:gd name="T7" fmla="*/ 0 60000 65536"/>
              <a:gd name="T8" fmla="*/ 0 60000 65536"/>
              <a:gd name="T9" fmla="*/ 0 w 303"/>
              <a:gd name="T10" fmla="*/ 0 h 1319"/>
              <a:gd name="T11" fmla="*/ 303 w 303"/>
              <a:gd name="T12" fmla="*/ 1319 h 131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03" h="1319">
                <a:moveTo>
                  <a:pt x="0" y="0"/>
                </a:moveTo>
                <a:lnTo>
                  <a:pt x="303" y="0"/>
                </a:lnTo>
                <a:lnTo>
                  <a:pt x="296" y="1319"/>
                </a:lnTo>
              </a:path>
            </a:pathLst>
          </a:custGeom>
          <a:noFill/>
          <a:ln w="28575" cap="flat" cmpd="sng">
            <a:solidFill>
              <a:schemeClr val="folHlink"/>
            </a:solidFill>
            <a:prstDash val="solid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05" name="Rectangle 65"/>
          <p:cNvSpPr>
            <a:spLocks noChangeArrowheads="1"/>
          </p:cNvSpPr>
          <p:nvPr/>
        </p:nvSpPr>
        <p:spPr bwMode="auto">
          <a:xfrm>
            <a:off x="6931025" y="5367338"/>
            <a:ext cx="517525" cy="1093787"/>
          </a:xfrm>
          <a:prstGeom prst="rect">
            <a:avLst/>
          </a:prstGeom>
          <a:noFill/>
          <a:ln w="9525">
            <a:solidFill>
              <a:schemeClr val="bg2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pt-BR"/>
          </a:p>
        </p:txBody>
      </p:sp>
      <p:sp>
        <p:nvSpPr>
          <p:cNvPr id="10306" name="Rectangle 66"/>
          <p:cNvSpPr>
            <a:spLocks noChangeArrowheads="1"/>
          </p:cNvSpPr>
          <p:nvPr/>
        </p:nvSpPr>
        <p:spPr bwMode="auto">
          <a:xfrm>
            <a:off x="7686675" y="5367338"/>
            <a:ext cx="517525" cy="1093787"/>
          </a:xfrm>
          <a:prstGeom prst="rect">
            <a:avLst/>
          </a:prstGeom>
          <a:noFill/>
          <a:ln w="9525">
            <a:solidFill>
              <a:schemeClr val="bg2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pt-B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96" grpId="0" animBg="1"/>
      <p:bldP spid="10301" grpId="0" animBg="1"/>
      <p:bldP spid="10305" grpId="0" animBg="1"/>
      <p:bldP spid="1030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74638"/>
            <a:ext cx="8435975" cy="1143000"/>
          </a:xfrm>
        </p:spPr>
        <p:txBody>
          <a:bodyPr/>
          <a:lstStyle/>
          <a:p>
            <a:pPr eaLnBrk="1" hangingPunct="1"/>
            <a:r>
              <a:rPr lang="en-US" sz="3600">
                <a:latin typeface="Arial" charset="0"/>
                <a:ea typeface="MS PGothic" charset="0"/>
              </a:rPr>
              <a:t>Transformações lineares: espelhamento</a:t>
            </a: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2593975" y="4325938"/>
            <a:ext cx="1119188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6362" tIns="53975" rIns="106362" bIns="53975">
            <a:spAutoFit/>
          </a:bodyPr>
          <a:lstStyle/>
          <a:p>
            <a:pPr defTabSz="1211263"/>
            <a:r>
              <a:rPr lang="en-US" sz="2100" i="1">
                <a:solidFill>
                  <a:srgbClr val="000000"/>
                </a:solidFill>
                <a:latin typeface="Times New Roman" charset="0"/>
              </a:rPr>
              <a:t>x´ = -</a:t>
            </a:r>
            <a:r>
              <a:rPr lang="en-US" sz="2100">
                <a:solidFill>
                  <a:srgbClr val="000000"/>
                </a:solidFill>
                <a:latin typeface="Times New Roman" charset="0"/>
              </a:rPr>
              <a:t>1</a:t>
            </a:r>
            <a:r>
              <a:rPr lang="en-US" sz="2100" i="1">
                <a:solidFill>
                  <a:srgbClr val="000000"/>
                </a:solidFill>
                <a:latin typeface="Times New Roman" charset="0"/>
              </a:rPr>
              <a:t>x</a:t>
            </a:r>
          </a:p>
          <a:p>
            <a:pPr defTabSz="1211263"/>
            <a:r>
              <a:rPr lang="en-US" sz="2100" i="1">
                <a:solidFill>
                  <a:srgbClr val="000000"/>
                </a:solidFill>
                <a:latin typeface="Times New Roman" charset="0"/>
              </a:rPr>
              <a:t>y´ =     y</a:t>
            </a:r>
          </a:p>
        </p:txBody>
      </p:sp>
      <p:sp>
        <p:nvSpPr>
          <p:cNvPr id="17412" name="Freeform 4"/>
          <p:cNvSpPr>
            <a:spLocks/>
          </p:cNvSpPr>
          <p:nvPr/>
        </p:nvSpPr>
        <p:spPr bwMode="auto">
          <a:xfrm>
            <a:off x="3657600" y="2393950"/>
            <a:ext cx="860425" cy="1438275"/>
          </a:xfrm>
          <a:custGeom>
            <a:avLst/>
            <a:gdLst>
              <a:gd name="T0" fmla="*/ 2147483646 w 542"/>
              <a:gd name="T1" fmla="*/ 0 h 906"/>
              <a:gd name="T2" fmla="*/ 2147483646 w 542"/>
              <a:gd name="T3" fmla="*/ 2147483646 h 906"/>
              <a:gd name="T4" fmla="*/ 2147483646 w 542"/>
              <a:gd name="T5" fmla="*/ 2147483646 h 906"/>
              <a:gd name="T6" fmla="*/ 0 w 542"/>
              <a:gd name="T7" fmla="*/ 2147483646 h 906"/>
              <a:gd name="T8" fmla="*/ 2147483646 w 542"/>
              <a:gd name="T9" fmla="*/ 2147483646 h 906"/>
              <a:gd name="T10" fmla="*/ 2147483646 w 542"/>
              <a:gd name="T11" fmla="*/ 2147483646 h 906"/>
              <a:gd name="T12" fmla="*/ 2147483646 w 542"/>
              <a:gd name="T13" fmla="*/ 2147483646 h 906"/>
              <a:gd name="T14" fmla="*/ 2147483646 w 542"/>
              <a:gd name="T15" fmla="*/ 2147483646 h 906"/>
              <a:gd name="T16" fmla="*/ 2147483646 w 542"/>
              <a:gd name="T17" fmla="*/ 2147483646 h 906"/>
              <a:gd name="T18" fmla="*/ 2147483646 w 542"/>
              <a:gd name="T19" fmla="*/ 2147483646 h 90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542"/>
              <a:gd name="T31" fmla="*/ 0 h 906"/>
              <a:gd name="T32" fmla="*/ 542 w 542"/>
              <a:gd name="T33" fmla="*/ 906 h 90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542" h="906">
                <a:moveTo>
                  <a:pt x="305" y="0"/>
                </a:moveTo>
                <a:cubicBezTo>
                  <a:pt x="115" y="267"/>
                  <a:pt x="73" y="165"/>
                  <a:pt x="127" y="279"/>
                </a:cubicBezTo>
                <a:lnTo>
                  <a:pt x="178" y="313"/>
                </a:lnTo>
                <a:lnTo>
                  <a:pt x="0" y="584"/>
                </a:lnTo>
                <a:lnTo>
                  <a:pt x="119" y="601"/>
                </a:lnTo>
                <a:lnTo>
                  <a:pt x="127" y="728"/>
                </a:lnTo>
                <a:lnTo>
                  <a:pt x="212" y="677"/>
                </a:lnTo>
                <a:lnTo>
                  <a:pt x="136" y="762"/>
                </a:lnTo>
                <a:lnTo>
                  <a:pt x="161" y="906"/>
                </a:lnTo>
                <a:lnTo>
                  <a:pt x="542" y="686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13" name="Line 5"/>
          <p:cNvSpPr>
            <a:spLocks noChangeShapeType="1"/>
          </p:cNvSpPr>
          <p:nvPr/>
        </p:nvSpPr>
        <p:spPr bwMode="auto">
          <a:xfrm>
            <a:off x="1747838" y="3860800"/>
            <a:ext cx="28003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4" name="Line 6"/>
          <p:cNvSpPr>
            <a:spLocks noChangeShapeType="1"/>
          </p:cNvSpPr>
          <p:nvPr/>
        </p:nvSpPr>
        <p:spPr bwMode="auto">
          <a:xfrm flipV="1">
            <a:off x="2947988" y="2332038"/>
            <a:ext cx="0" cy="16430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5" name="Rectangle 7"/>
          <p:cNvSpPr>
            <a:spLocks noChangeArrowheads="1"/>
          </p:cNvSpPr>
          <p:nvPr/>
        </p:nvSpPr>
        <p:spPr bwMode="auto">
          <a:xfrm>
            <a:off x="4327525" y="3843338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2000" b="1" i="1">
                <a:latin typeface="Times New Roman" charset="0"/>
              </a:rPr>
              <a:t>x</a:t>
            </a:r>
          </a:p>
        </p:txBody>
      </p:sp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2627313" y="2085975"/>
            <a:ext cx="2968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2000" b="1" i="1">
                <a:latin typeface="Times New Roman" charset="0"/>
              </a:rPr>
              <a:t>y</a:t>
            </a:r>
          </a:p>
        </p:txBody>
      </p:sp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2500313" y="2692400"/>
            <a:ext cx="434975" cy="366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6362" tIns="53975" rIns="106362" bIns="53975">
            <a:spAutoFit/>
          </a:bodyPr>
          <a:lstStyle/>
          <a:p>
            <a:pPr defTabSz="1211263"/>
            <a:r>
              <a:rPr lang="en-US" sz="1700" i="1">
                <a:solidFill>
                  <a:srgbClr val="000000"/>
                </a:solidFill>
                <a:latin typeface="Times New Roman" charset="0"/>
              </a:rPr>
              <a:t>x´ </a:t>
            </a:r>
          </a:p>
        </p:txBody>
      </p:sp>
      <p:sp>
        <p:nvSpPr>
          <p:cNvPr id="11274" name="Rectangle 10"/>
          <p:cNvSpPr>
            <a:spLocks noChangeArrowheads="1"/>
          </p:cNvSpPr>
          <p:nvPr/>
        </p:nvSpPr>
        <p:spPr bwMode="auto">
          <a:xfrm>
            <a:off x="2500313" y="3065463"/>
            <a:ext cx="434975" cy="3667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6362" tIns="53975" rIns="106362" bIns="53975">
            <a:spAutoFit/>
          </a:bodyPr>
          <a:lstStyle/>
          <a:p>
            <a:pPr defTabSz="1211263"/>
            <a:r>
              <a:rPr lang="en-US" sz="1700" i="1">
                <a:solidFill>
                  <a:srgbClr val="000000"/>
                </a:solidFill>
                <a:latin typeface="Times New Roman" charset="0"/>
              </a:rPr>
              <a:t>y´ </a:t>
            </a: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1322388" y="2384425"/>
            <a:ext cx="2354262" cy="1619250"/>
            <a:chOff x="833" y="1502"/>
            <a:chExt cx="1483" cy="1020"/>
          </a:xfrm>
        </p:grpSpPr>
        <p:sp>
          <p:nvSpPr>
            <p:cNvPr id="17452" name="Freeform 12"/>
            <p:cNvSpPr>
              <a:spLocks/>
            </p:cNvSpPr>
            <p:nvPr/>
          </p:nvSpPr>
          <p:spPr bwMode="auto">
            <a:xfrm flipH="1">
              <a:off x="833" y="1502"/>
              <a:ext cx="542" cy="906"/>
            </a:xfrm>
            <a:custGeom>
              <a:avLst/>
              <a:gdLst>
                <a:gd name="T0" fmla="*/ 305 w 542"/>
                <a:gd name="T1" fmla="*/ 0 h 906"/>
                <a:gd name="T2" fmla="*/ 127 w 542"/>
                <a:gd name="T3" fmla="*/ 279 h 906"/>
                <a:gd name="T4" fmla="*/ 178 w 542"/>
                <a:gd name="T5" fmla="*/ 313 h 906"/>
                <a:gd name="T6" fmla="*/ 0 w 542"/>
                <a:gd name="T7" fmla="*/ 584 h 906"/>
                <a:gd name="T8" fmla="*/ 119 w 542"/>
                <a:gd name="T9" fmla="*/ 601 h 906"/>
                <a:gd name="T10" fmla="*/ 127 w 542"/>
                <a:gd name="T11" fmla="*/ 728 h 906"/>
                <a:gd name="T12" fmla="*/ 212 w 542"/>
                <a:gd name="T13" fmla="*/ 677 h 906"/>
                <a:gd name="T14" fmla="*/ 136 w 542"/>
                <a:gd name="T15" fmla="*/ 762 h 906"/>
                <a:gd name="T16" fmla="*/ 161 w 542"/>
                <a:gd name="T17" fmla="*/ 906 h 906"/>
                <a:gd name="T18" fmla="*/ 542 w 542"/>
                <a:gd name="T19" fmla="*/ 686 h 90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42"/>
                <a:gd name="T31" fmla="*/ 0 h 906"/>
                <a:gd name="T32" fmla="*/ 542 w 542"/>
                <a:gd name="T33" fmla="*/ 906 h 90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42" h="906">
                  <a:moveTo>
                    <a:pt x="305" y="0"/>
                  </a:moveTo>
                  <a:cubicBezTo>
                    <a:pt x="115" y="267"/>
                    <a:pt x="73" y="165"/>
                    <a:pt x="127" y="279"/>
                  </a:cubicBezTo>
                  <a:lnTo>
                    <a:pt x="178" y="313"/>
                  </a:lnTo>
                  <a:lnTo>
                    <a:pt x="0" y="584"/>
                  </a:lnTo>
                  <a:lnTo>
                    <a:pt x="119" y="601"/>
                  </a:lnTo>
                  <a:lnTo>
                    <a:pt x="127" y="728"/>
                  </a:lnTo>
                  <a:lnTo>
                    <a:pt x="212" y="677"/>
                  </a:lnTo>
                  <a:lnTo>
                    <a:pt x="136" y="762"/>
                  </a:lnTo>
                  <a:lnTo>
                    <a:pt x="161" y="906"/>
                  </a:lnTo>
                  <a:lnTo>
                    <a:pt x="542" y="686"/>
                  </a:ln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53" name="Line 13"/>
            <p:cNvSpPr>
              <a:spLocks noChangeShapeType="1"/>
            </p:cNvSpPr>
            <p:nvPr/>
          </p:nvSpPr>
          <p:spPr bwMode="auto">
            <a:xfrm>
              <a:off x="1380" y="2072"/>
              <a:ext cx="93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54" name="Line 14"/>
            <p:cNvSpPr>
              <a:spLocks noChangeShapeType="1"/>
            </p:cNvSpPr>
            <p:nvPr/>
          </p:nvSpPr>
          <p:spPr bwMode="auto">
            <a:xfrm>
              <a:off x="1380" y="2081"/>
              <a:ext cx="0" cy="44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55" name="Oval 15"/>
            <p:cNvSpPr>
              <a:spLocks noChangeArrowheads="1"/>
            </p:cNvSpPr>
            <p:nvPr/>
          </p:nvSpPr>
          <p:spPr bwMode="auto">
            <a:xfrm>
              <a:off x="1348" y="2040"/>
              <a:ext cx="64" cy="6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pt-BR"/>
            </a:p>
          </p:txBody>
        </p:sp>
        <p:sp>
          <p:nvSpPr>
            <p:cNvPr id="17456" name="Arc 16"/>
            <p:cNvSpPr>
              <a:spLocks/>
            </p:cNvSpPr>
            <p:nvPr/>
          </p:nvSpPr>
          <p:spPr bwMode="auto">
            <a:xfrm>
              <a:off x="1583" y="1749"/>
              <a:ext cx="44" cy="396"/>
            </a:xfrm>
            <a:custGeom>
              <a:avLst/>
              <a:gdLst>
                <a:gd name="T0" fmla="*/ 0 w 21600"/>
                <a:gd name="T1" fmla="*/ 0 h 42830"/>
                <a:gd name="T2" fmla="*/ 0 w 21600"/>
                <a:gd name="T3" fmla="*/ 0 h 42830"/>
                <a:gd name="T4" fmla="*/ 0 w 21600"/>
                <a:gd name="T5" fmla="*/ 0 h 42830"/>
                <a:gd name="T6" fmla="*/ 0 60000 65536"/>
                <a:gd name="T7" fmla="*/ 0 60000 65536"/>
                <a:gd name="T8" fmla="*/ 0 60000 65536"/>
                <a:gd name="T9" fmla="*/ 0 w 21600"/>
                <a:gd name="T10" fmla="*/ 0 h 42830"/>
                <a:gd name="T11" fmla="*/ 21600 w 21600"/>
                <a:gd name="T12" fmla="*/ 42830 h 4283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2830" fill="none" extrusionOk="0">
                  <a:moveTo>
                    <a:pt x="17650" y="42829"/>
                  </a:moveTo>
                  <a:cubicBezTo>
                    <a:pt x="7419" y="40926"/>
                    <a:pt x="0" y="32000"/>
                    <a:pt x="0" y="21594"/>
                  </a:cubicBezTo>
                  <a:cubicBezTo>
                    <a:pt x="-1" y="9855"/>
                    <a:pt x="9374" y="265"/>
                    <a:pt x="21109" y="-1"/>
                  </a:cubicBezTo>
                </a:path>
                <a:path w="21600" h="42830" stroke="0" extrusionOk="0">
                  <a:moveTo>
                    <a:pt x="17650" y="42829"/>
                  </a:moveTo>
                  <a:cubicBezTo>
                    <a:pt x="7419" y="40926"/>
                    <a:pt x="0" y="32000"/>
                    <a:pt x="0" y="21594"/>
                  </a:cubicBezTo>
                  <a:cubicBezTo>
                    <a:pt x="-1" y="9855"/>
                    <a:pt x="9374" y="265"/>
                    <a:pt x="21109" y="-1"/>
                  </a:cubicBezTo>
                  <a:lnTo>
                    <a:pt x="21600" y="21594"/>
                  </a:lnTo>
                  <a:lnTo>
                    <a:pt x="17650" y="42829"/>
                  </a:lnTo>
                  <a:close/>
                </a:path>
              </a:pathLst>
            </a:custGeom>
            <a:solidFill>
              <a:schemeClr val="bg1"/>
            </a:solidFill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57" name="Arc 17"/>
            <p:cNvSpPr>
              <a:spLocks/>
            </p:cNvSpPr>
            <p:nvPr/>
          </p:nvSpPr>
          <p:spPr bwMode="auto">
            <a:xfrm>
              <a:off x="1750" y="1738"/>
              <a:ext cx="44" cy="396"/>
            </a:xfrm>
            <a:custGeom>
              <a:avLst/>
              <a:gdLst>
                <a:gd name="T0" fmla="*/ 0 w 21600"/>
                <a:gd name="T1" fmla="*/ 0 h 42919"/>
                <a:gd name="T2" fmla="*/ 0 w 21600"/>
                <a:gd name="T3" fmla="*/ 0 h 42919"/>
                <a:gd name="T4" fmla="*/ 0 w 21600"/>
                <a:gd name="T5" fmla="*/ 0 h 42919"/>
                <a:gd name="T6" fmla="*/ 0 60000 65536"/>
                <a:gd name="T7" fmla="*/ 0 60000 65536"/>
                <a:gd name="T8" fmla="*/ 0 60000 65536"/>
                <a:gd name="T9" fmla="*/ 0 w 21600"/>
                <a:gd name="T10" fmla="*/ 0 h 42919"/>
                <a:gd name="T11" fmla="*/ 21600 w 21600"/>
                <a:gd name="T12" fmla="*/ 42919 h 4291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2919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189"/>
                    <a:pt x="13922" y="41218"/>
                    <a:pt x="3470" y="42919"/>
                  </a:cubicBezTo>
                </a:path>
                <a:path w="21600" h="42919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189"/>
                    <a:pt x="13922" y="41218"/>
                    <a:pt x="3470" y="42919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solidFill>
              <a:schemeClr val="bg1"/>
            </a:solidFill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58" name="Rectangle 18"/>
            <p:cNvSpPr>
              <a:spLocks noChangeArrowheads="1"/>
            </p:cNvSpPr>
            <p:nvPr/>
          </p:nvSpPr>
          <p:spPr bwMode="auto">
            <a:xfrm>
              <a:off x="1327" y="1822"/>
              <a:ext cx="23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b="1">
                  <a:latin typeface="Times New Roman" charset="0"/>
                </a:rPr>
                <a:t>p'</a:t>
              </a:r>
              <a:endParaRPr lang="en-US" b="1" i="1">
                <a:latin typeface="Times New Roman" charset="0"/>
              </a:endParaRPr>
            </a:p>
          </p:txBody>
        </p:sp>
        <p:sp>
          <p:nvSpPr>
            <p:cNvPr id="17459" name="Rectangle 19"/>
            <p:cNvSpPr>
              <a:spLocks noChangeArrowheads="1"/>
            </p:cNvSpPr>
            <p:nvPr/>
          </p:nvSpPr>
          <p:spPr bwMode="auto">
            <a:xfrm>
              <a:off x="1436" y="1841"/>
              <a:ext cx="20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sz="1400" b="1">
                  <a:latin typeface="Times New Roman" charset="0"/>
                </a:rPr>
                <a:t> =</a:t>
              </a:r>
            </a:p>
          </p:txBody>
        </p:sp>
      </p:grpSp>
      <p:grpSp>
        <p:nvGrpSpPr>
          <p:cNvPr id="3" name="Group 20"/>
          <p:cNvGrpSpPr>
            <a:grpSpLocks/>
          </p:cNvGrpSpPr>
          <p:nvPr/>
        </p:nvGrpSpPr>
        <p:grpSpPr bwMode="auto">
          <a:xfrm>
            <a:off x="3611563" y="2813050"/>
            <a:ext cx="871537" cy="1176338"/>
            <a:chOff x="2275" y="1772"/>
            <a:chExt cx="549" cy="741"/>
          </a:xfrm>
        </p:grpSpPr>
        <p:sp>
          <p:nvSpPr>
            <p:cNvPr id="17442" name="Oval 21"/>
            <p:cNvSpPr>
              <a:spLocks noChangeArrowheads="1"/>
            </p:cNvSpPr>
            <p:nvPr/>
          </p:nvSpPr>
          <p:spPr bwMode="auto">
            <a:xfrm>
              <a:off x="2275" y="2049"/>
              <a:ext cx="64" cy="6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pt-BR"/>
            </a:p>
          </p:txBody>
        </p:sp>
        <p:sp>
          <p:nvSpPr>
            <p:cNvPr id="17443" name="Rectangle 22"/>
            <p:cNvSpPr>
              <a:spLocks noChangeArrowheads="1"/>
            </p:cNvSpPr>
            <p:nvPr/>
          </p:nvSpPr>
          <p:spPr bwMode="auto">
            <a:xfrm>
              <a:off x="2486" y="1917"/>
              <a:ext cx="18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sz="1400" b="1">
                  <a:latin typeface="Times New Roman" charset="0"/>
                </a:rPr>
                <a:t>=</a:t>
              </a:r>
            </a:p>
          </p:txBody>
        </p:sp>
        <p:grpSp>
          <p:nvGrpSpPr>
            <p:cNvPr id="17444" name="Group 23"/>
            <p:cNvGrpSpPr>
              <a:grpSpLocks/>
            </p:cNvGrpSpPr>
            <p:nvPr/>
          </p:nvGrpSpPr>
          <p:grpSpPr bwMode="auto">
            <a:xfrm>
              <a:off x="2307" y="1772"/>
              <a:ext cx="517" cy="741"/>
              <a:chOff x="2307" y="1772"/>
              <a:chExt cx="517" cy="741"/>
            </a:xfrm>
          </p:grpSpPr>
          <p:sp>
            <p:nvSpPr>
              <p:cNvPr id="17445" name="Line 24"/>
              <p:cNvSpPr>
                <a:spLocks noChangeShapeType="1"/>
              </p:cNvSpPr>
              <p:nvPr/>
            </p:nvSpPr>
            <p:spPr bwMode="auto">
              <a:xfrm>
                <a:off x="2307" y="2072"/>
                <a:ext cx="0" cy="44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446" name="Rectangle 25"/>
              <p:cNvSpPr>
                <a:spLocks noChangeArrowheads="1"/>
              </p:cNvSpPr>
              <p:nvPr/>
            </p:nvSpPr>
            <p:spPr bwMode="auto">
              <a:xfrm>
                <a:off x="2379" y="1882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>
                <a:spAutoFit/>
              </a:bodyPr>
              <a:lstStyle/>
              <a:p>
                <a:r>
                  <a:rPr lang="en-US" b="1">
                    <a:latin typeface="Times New Roman" charset="0"/>
                  </a:rPr>
                  <a:t>p</a:t>
                </a:r>
              </a:p>
            </p:txBody>
          </p:sp>
          <p:grpSp>
            <p:nvGrpSpPr>
              <p:cNvPr id="17447" name="Group 26"/>
              <p:cNvGrpSpPr>
                <a:grpSpLocks/>
              </p:cNvGrpSpPr>
              <p:nvPr/>
            </p:nvGrpSpPr>
            <p:grpSpPr bwMode="auto">
              <a:xfrm>
                <a:off x="2630" y="1772"/>
                <a:ext cx="194" cy="466"/>
                <a:chOff x="2027" y="1299"/>
                <a:chExt cx="194" cy="466"/>
              </a:xfrm>
            </p:grpSpPr>
            <p:sp>
              <p:nvSpPr>
                <p:cNvPr id="17448" name="Rectangle 27"/>
                <p:cNvSpPr>
                  <a:spLocks noChangeArrowheads="1"/>
                </p:cNvSpPr>
                <p:nvPr/>
              </p:nvSpPr>
              <p:spPr bwMode="auto">
                <a:xfrm>
                  <a:off x="2027" y="1299"/>
                  <a:ext cx="194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106362" tIns="53975" rIns="106362" bIns="53975">
                  <a:spAutoFit/>
                </a:bodyPr>
                <a:lstStyle/>
                <a:p>
                  <a:pPr defTabSz="1211263"/>
                  <a:r>
                    <a:rPr lang="en-US" sz="1700" i="1">
                      <a:solidFill>
                        <a:srgbClr val="000000"/>
                      </a:solidFill>
                      <a:latin typeface="Times New Roman" charset="0"/>
                    </a:rPr>
                    <a:t>x</a:t>
                  </a:r>
                </a:p>
              </p:txBody>
            </p:sp>
            <p:sp>
              <p:nvSpPr>
                <p:cNvPr id="17449" name="Rectangle 28"/>
                <p:cNvSpPr>
                  <a:spLocks noChangeArrowheads="1"/>
                </p:cNvSpPr>
                <p:nvPr/>
              </p:nvSpPr>
              <p:spPr bwMode="auto">
                <a:xfrm>
                  <a:off x="2027" y="1534"/>
                  <a:ext cx="194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106362" tIns="53975" rIns="106362" bIns="53975">
                  <a:spAutoFit/>
                </a:bodyPr>
                <a:lstStyle/>
                <a:p>
                  <a:pPr defTabSz="1211263"/>
                  <a:r>
                    <a:rPr lang="en-US" sz="1700" i="1">
                      <a:solidFill>
                        <a:srgbClr val="000000"/>
                      </a:solidFill>
                      <a:latin typeface="Times New Roman" charset="0"/>
                    </a:rPr>
                    <a:t>y</a:t>
                  </a:r>
                </a:p>
              </p:txBody>
            </p:sp>
            <p:sp>
              <p:nvSpPr>
                <p:cNvPr id="17450" name="Arc 29"/>
                <p:cNvSpPr>
                  <a:spLocks/>
                </p:cNvSpPr>
                <p:nvPr/>
              </p:nvSpPr>
              <p:spPr bwMode="auto">
                <a:xfrm>
                  <a:off x="2035" y="1352"/>
                  <a:ext cx="44" cy="396"/>
                </a:xfrm>
                <a:custGeom>
                  <a:avLst/>
                  <a:gdLst>
                    <a:gd name="T0" fmla="*/ 0 w 21600"/>
                    <a:gd name="T1" fmla="*/ 0 h 42830"/>
                    <a:gd name="T2" fmla="*/ 0 w 21600"/>
                    <a:gd name="T3" fmla="*/ 0 h 42830"/>
                    <a:gd name="T4" fmla="*/ 0 w 21600"/>
                    <a:gd name="T5" fmla="*/ 0 h 4283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830"/>
                    <a:gd name="T11" fmla="*/ 21600 w 21600"/>
                    <a:gd name="T12" fmla="*/ 42830 h 4283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830" fill="none" extrusionOk="0">
                      <a:moveTo>
                        <a:pt x="17650" y="42829"/>
                      </a:moveTo>
                      <a:cubicBezTo>
                        <a:pt x="7419" y="40926"/>
                        <a:pt x="0" y="32000"/>
                        <a:pt x="0" y="21594"/>
                      </a:cubicBezTo>
                      <a:cubicBezTo>
                        <a:pt x="-1" y="9855"/>
                        <a:pt x="9374" y="265"/>
                        <a:pt x="21109" y="-1"/>
                      </a:cubicBezTo>
                    </a:path>
                    <a:path w="21600" h="42830" stroke="0" extrusionOk="0">
                      <a:moveTo>
                        <a:pt x="17650" y="42829"/>
                      </a:moveTo>
                      <a:cubicBezTo>
                        <a:pt x="7419" y="40926"/>
                        <a:pt x="0" y="32000"/>
                        <a:pt x="0" y="21594"/>
                      </a:cubicBezTo>
                      <a:cubicBezTo>
                        <a:pt x="-1" y="9855"/>
                        <a:pt x="9374" y="265"/>
                        <a:pt x="21109" y="-1"/>
                      </a:cubicBezTo>
                      <a:lnTo>
                        <a:pt x="21600" y="21594"/>
                      </a:lnTo>
                      <a:lnTo>
                        <a:pt x="17650" y="42829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451" name="Arc 30"/>
                <p:cNvSpPr>
                  <a:spLocks/>
                </p:cNvSpPr>
                <p:nvPr/>
              </p:nvSpPr>
              <p:spPr bwMode="auto">
                <a:xfrm>
                  <a:off x="2166" y="1350"/>
                  <a:ext cx="44" cy="396"/>
                </a:xfrm>
                <a:custGeom>
                  <a:avLst/>
                  <a:gdLst>
                    <a:gd name="T0" fmla="*/ 0 w 21600"/>
                    <a:gd name="T1" fmla="*/ 0 h 42919"/>
                    <a:gd name="T2" fmla="*/ 0 w 21600"/>
                    <a:gd name="T3" fmla="*/ 0 h 42919"/>
                    <a:gd name="T4" fmla="*/ 0 w 21600"/>
                    <a:gd name="T5" fmla="*/ 0 h 42919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919"/>
                    <a:gd name="T11" fmla="*/ 21600 w 21600"/>
                    <a:gd name="T12" fmla="*/ 42919 h 4291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919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cubicBezTo>
                        <a:pt x="21600" y="32189"/>
                        <a:pt x="13922" y="41218"/>
                        <a:pt x="3470" y="42919"/>
                      </a:cubicBezTo>
                    </a:path>
                    <a:path w="21600" h="42919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cubicBezTo>
                        <a:pt x="21600" y="32189"/>
                        <a:pt x="13922" y="41218"/>
                        <a:pt x="3470" y="42919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</p:grpSp>
      <p:graphicFrame>
        <p:nvGraphicFramePr>
          <p:cNvPr id="11295" name="Object 31"/>
          <p:cNvGraphicFramePr>
            <a:graphicFrameLocks noChangeAspect="1"/>
          </p:cNvGraphicFramePr>
          <p:nvPr/>
        </p:nvGraphicFramePr>
        <p:xfrm>
          <a:off x="1303338" y="5340350"/>
          <a:ext cx="3384550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64" name="Equation" r:id="rId4" imgW="1676400" imgH="457200" progId="Equation.3">
                  <p:embed/>
                </p:oleObj>
              </mc:Choice>
              <mc:Fallback>
                <p:oleObj name="Equation" r:id="rId4" imgW="1676400" imgH="457200" progId="Equation.3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3338" y="5340350"/>
                        <a:ext cx="3384550" cy="923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32"/>
          <p:cNvGrpSpPr>
            <a:grpSpLocks/>
          </p:cNvGrpSpPr>
          <p:nvPr/>
        </p:nvGrpSpPr>
        <p:grpSpPr bwMode="auto">
          <a:xfrm>
            <a:off x="5662613" y="1917700"/>
            <a:ext cx="2854325" cy="2778125"/>
            <a:chOff x="3567" y="1208"/>
            <a:chExt cx="1798" cy="1750"/>
          </a:xfrm>
        </p:grpSpPr>
        <p:sp>
          <p:nvSpPr>
            <p:cNvPr id="17433" name="Line 33"/>
            <p:cNvSpPr>
              <a:spLocks noChangeShapeType="1"/>
            </p:cNvSpPr>
            <p:nvPr/>
          </p:nvSpPr>
          <p:spPr bwMode="auto">
            <a:xfrm>
              <a:off x="3567" y="2724"/>
              <a:ext cx="179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34" name="Line 34"/>
            <p:cNvSpPr>
              <a:spLocks noChangeShapeType="1"/>
            </p:cNvSpPr>
            <p:nvPr/>
          </p:nvSpPr>
          <p:spPr bwMode="auto">
            <a:xfrm flipV="1">
              <a:off x="3937" y="1354"/>
              <a:ext cx="0" cy="14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35" name="Rectangle 35"/>
            <p:cNvSpPr>
              <a:spLocks noChangeArrowheads="1"/>
            </p:cNvSpPr>
            <p:nvPr/>
          </p:nvSpPr>
          <p:spPr bwMode="auto">
            <a:xfrm>
              <a:off x="5168" y="2708"/>
              <a:ext cx="19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sz="2000" b="1" i="1">
                  <a:latin typeface="Times New Roman" charset="0"/>
                </a:rPr>
                <a:t>x</a:t>
              </a:r>
            </a:p>
          </p:txBody>
        </p:sp>
        <p:sp>
          <p:nvSpPr>
            <p:cNvPr id="17436" name="Rectangle 36"/>
            <p:cNvSpPr>
              <a:spLocks noChangeArrowheads="1"/>
            </p:cNvSpPr>
            <p:nvPr/>
          </p:nvSpPr>
          <p:spPr bwMode="auto">
            <a:xfrm>
              <a:off x="3719" y="1208"/>
              <a:ext cx="18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sz="2000" b="1" i="1">
                  <a:latin typeface="Times New Roman" charset="0"/>
                </a:rPr>
                <a:t>y</a:t>
              </a:r>
            </a:p>
          </p:txBody>
        </p:sp>
        <p:sp>
          <p:nvSpPr>
            <p:cNvPr id="17437" name="Line 37"/>
            <p:cNvSpPr>
              <a:spLocks noChangeShapeType="1"/>
            </p:cNvSpPr>
            <p:nvPr/>
          </p:nvSpPr>
          <p:spPr bwMode="auto">
            <a:xfrm>
              <a:off x="3937" y="2721"/>
              <a:ext cx="42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38" name="Oval 38"/>
            <p:cNvSpPr>
              <a:spLocks noChangeAspect="1" noChangeArrowheads="1"/>
            </p:cNvSpPr>
            <p:nvPr/>
          </p:nvSpPr>
          <p:spPr bwMode="auto">
            <a:xfrm>
              <a:off x="3918" y="2702"/>
              <a:ext cx="39" cy="39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1" hangingPunct="1"/>
              <a:endParaRPr lang="pt-BR"/>
            </a:p>
          </p:txBody>
        </p:sp>
        <p:sp>
          <p:nvSpPr>
            <p:cNvPr id="17439" name="Text Box 39"/>
            <p:cNvSpPr txBox="1">
              <a:spLocks noChangeArrowheads="1"/>
            </p:cNvSpPr>
            <p:nvPr/>
          </p:nvSpPr>
          <p:spPr bwMode="auto">
            <a:xfrm>
              <a:off x="4292" y="2474"/>
              <a:ext cx="15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r>
                <a:rPr lang="en-US" sz="1800" b="1">
                  <a:latin typeface="Times New Roman" charset="0"/>
                </a:rPr>
                <a:t>i</a:t>
              </a:r>
            </a:p>
          </p:txBody>
        </p:sp>
        <p:sp>
          <p:nvSpPr>
            <p:cNvPr id="17440" name="Text Box 40"/>
            <p:cNvSpPr txBox="1">
              <a:spLocks noChangeArrowheads="1"/>
            </p:cNvSpPr>
            <p:nvPr/>
          </p:nvSpPr>
          <p:spPr bwMode="auto">
            <a:xfrm>
              <a:off x="3957" y="2273"/>
              <a:ext cx="16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r>
                <a:rPr lang="en-US" sz="1800" b="1">
                  <a:latin typeface="Times New Roman" charset="0"/>
                </a:rPr>
                <a:t>j</a:t>
              </a:r>
            </a:p>
          </p:txBody>
        </p:sp>
        <p:sp>
          <p:nvSpPr>
            <p:cNvPr id="17441" name="Line 41"/>
            <p:cNvSpPr>
              <a:spLocks noChangeShapeType="1"/>
            </p:cNvSpPr>
            <p:nvPr/>
          </p:nvSpPr>
          <p:spPr bwMode="auto">
            <a:xfrm rot="-5400000">
              <a:off x="3722" y="2509"/>
              <a:ext cx="4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49"/>
          <p:cNvGrpSpPr>
            <a:grpSpLocks/>
          </p:cNvGrpSpPr>
          <p:nvPr/>
        </p:nvGrpSpPr>
        <p:grpSpPr bwMode="auto">
          <a:xfrm>
            <a:off x="5662613" y="3289300"/>
            <a:ext cx="2349500" cy="1820863"/>
            <a:chOff x="3567" y="2072"/>
            <a:chExt cx="1480" cy="1147"/>
          </a:xfrm>
        </p:grpSpPr>
        <p:graphicFrame>
          <p:nvGraphicFramePr>
            <p:cNvPr id="17430" name="Object 43"/>
            <p:cNvGraphicFramePr>
              <a:graphicFrameLocks noChangeAspect="1"/>
            </p:cNvGraphicFramePr>
            <p:nvPr/>
          </p:nvGraphicFramePr>
          <p:xfrm>
            <a:off x="3567" y="2725"/>
            <a:ext cx="1108" cy="4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465" name="Equation" r:id="rId6" imgW="1028700" imgH="457200" progId="Equation.3">
                    <p:embed/>
                  </p:oleObj>
                </mc:Choice>
                <mc:Fallback>
                  <p:oleObj name="Equation" r:id="rId6" imgW="1028700" imgH="457200" progId="Equation.3">
                    <p:embed/>
                    <p:pic>
                      <p:nvPicPr>
                        <p:cNvPr id="0" name="Object 4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67" y="2725"/>
                          <a:ext cx="1108" cy="49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31" name="Object 44"/>
            <p:cNvGraphicFramePr>
              <a:graphicFrameLocks noChangeAspect="1"/>
            </p:cNvGraphicFramePr>
            <p:nvPr/>
          </p:nvGraphicFramePr>
          <p:xfrm>
            <a:off x="4128" y="2072"/>
            <a:ext cx="919" cy="4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466" name="Equation" r:id="rId8" imgW="876300" imgH="457200" progId="Equation.3">
                    <p:embed/>
                  </p:oleObj>
                </mc:Choice>
                <mc:Fallback>
                  <p:oleObj name="Equation" r:id="rId8" imgW="876300" imgH="457200" progId="Equation.3">
                    <p:embed/>
                    <p:pic>
                      <p:nvPicPr>
                        <p:cNvPr id="0" name="Object 4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28" y="2072"/>
                          <a:ext cx="919" cy="48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32" name="Line 47"/>
            <p:cNvSpPr>
              <a:spLocks noChangeShapeType="1"/>
            </p:cNvSpPr>
            <p:nvPr/>
          </p:nvSpPr>
          <p:spPr bwMode="auto">
            <a:xfrm flipH="1">
              <a:off x="3567" y="2725"/>
              <a:ext cx="37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11312" name="Object 48"/>
          <p:cNvGraphicFramePr>
            <a:graphicFrameLocks noChangeAspect="1"/>
          </p:cNvGraphicFramePr>
          <p:nvPr/>
        </p:nvGraphicFramePr>
        <p:xfrm>
          <a:off x="6099175" y="5508625"/>
          <a:ext cx="2105025" cy="1098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67" name="Equation" r:id="rId10" imgW="876300" imgH="457200" progId="Equation.3">
                  <p:embed/>
                </p:oleObj>
              </mc:Choice>
              <mc:Fallback>
                <p:oleObj name="Equation" r:id="rId10" imgW="876300" imgH="457200" progId="Equation.3">
                  <p:embed/>
                  <p:pic>
                    <p:nvPicPr>
                      <p:cNvPr id="0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9175" y="5508625"/>
                        <a:ext cx="2105025" cy="1098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315" name="Line 51"/>
          <p:cNvSpPr>
            <a:spLocks noChangeShapeType="1"/>
          </p:cNvSpPr>
          <p:nvPr/>
        </p:nvSpPr>
        <p:spPr bwMode="auto">
          <a:xfrm>
            <a:off x="7218363" y="5095875"/>
            <a:ext cx="0" cy="398463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6" name="Line 52"/>
          <p:cNvSpPr>
            <a:spLocks noChangeShapeType="1"/>
          </p:cNvSpPr>
          <p:nvPr/>
        </p:nvSpPr>
        <p:spPr bwMode="auto">
          <a:xfrm>
            <a:off x="7796213" y="4054475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317" name="Line 53"/>
          <p:cNvSpPr>
            <a:spLocks noChangeShapeType="1"/>
          </p:cNvSpPr>
          <p:nvPr/>
        </p:nvSpPr>
        <p:spPr bwMode="auto">
          <a:xfrm>
            <a:off x="7796213" y="4054475"/>
            <a:ext cx="0" cy="1439863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318" name="Rectangle 54"/>
          <p:cNvSpPr>
            <a:spLocks noChangeArrowheads="1"/>
          </p:cNvSpPr>
          <p:nvPr/>
        </p:nvSpPr>
        <p:spPr bwMode="auto">
          <a:xfrm>
            <a:off x="7061200" y="5508625"/>
            <a:ext cx="387350" cy="952500"/>
          </a:xfrm>
          <a:prstGeom prst="rect">
            <a:avLst/>
          </a:prstGeom>
          <a:noFill/>
          <a:ln w="9525">
            <a:solidFill>
              <a:schemeClr val="bg2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pt-BR"/>
          </a:p>
        </p:txBody>
      </p:sp>
      <p:sp>
        <p:nvSpPr>
          <p:cNvPr id="11319" name="Rectangle 55"/>
          <p:cNvSpPr>
            <a:spLocks noChangeArrowheads="1"/>
          </p:cNvSpPr>
          <p:nvPr/>
        </p:nvSpPr>
        <p:spPr bwMode="auto">
          <a:xfrm>
            <a:off x="7686675" y="5508625"/>
            <a:ext cx="325438" cy="952500"/>
          </a:xfrm>
          <a:prstGeom prst="rect">
            <a:avLst/>
          </a:prstGeom>
          <a:noFill/>
          <a:ln w="9525">
            <a:solidFill>
              <a:schemeClr val="bg2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pt-B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/>
      <p:bldP spid="11273" grpId="0" animBg="1"/>
      <p:bldP spid="11274" grpId="0" animBg="1"/>
      <p:bldP spid="11315" grpId="0" animBg="1"/>
      <p:bldP spid="11317" grpId="0" animBg="1"/>
      <p:bldP spid="11318" grpId="0" animBg="1"/>
      <p:bldP spid="113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1143000"/>
          </a:xfrm>
        </p:spPr>
        <p:txBody>
          <a:bodyPr/>
          <a:lstStyle/>
          <a:p>
            <a:pPr eaLnBrk="1" hangingPunct="1"/>
            <a:r>
              <a:rPr lang="en-US" sz="3600">
                <a:latin typeface="Arial" charset="0"/>
                <a:ea typeface="MS PGothic" charset="0"/>
              </a:rPr>
              <a:t>Transformações lineares: rotação</a:t>
            </a:r>
          </a:p>
        </p:txBody>
      </p:sp>
      <p:grpSp>
        <p:nvGrpSpPr>
          <p:cNvPr id="19459" name="Group 3"/>
          <p:cNvGrpSpPr>
            <a:grpSpLocks/>
          </p:cNvGrpSpPr>
          <p:nvPr/>
        </p:nvGrpSpPr>
        <p:grpSpPr bwMode="auto">
          <a:xfrm>
            <a:off x="1465263" y="1390650"/>
            <a:ext cx="2109787" cy="2671763"/>
            <a:chOff x="720" y="1353"/>
            <a:chExt cx="1329" cy="1683"/>
          </a:xfrm>
        </p:grpSpPr>
        <p:sp>
          <p:nvSpPr>
            <p:cNvPr id="19495" name="Oval 4"/>
            <p:cNvSpPr>
              <a:spLocks noChangeArrowheads="1"/>
            </p:cNvSpPr>
            <p:nvPr/>
          </p:nvSpPr>
          <p:spPr bwMode="auto">
            <a:xfrm>
              <a:off x="720" y="1848"/>
              <a:ext cx="1188" cy="118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bg2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1" hangingPunct="1"/>
              <a:endParaRPr lang="pt-BR"/>
            </a:p>
          </p:txBody>
        </p:sp>
        <p:grpSp>
          <p:nvGrpSpPr>
            <p:cNvPr id="19496" name="Group 5"/>
            <p:cNvGrpSpPr>
              <a:grpSpLocks/>
            </p:cNvGrpSpPr>
            <p:nvPr/>
          </p:nvGrpSpPr>
          <p:grpSpPr bwMode="auto">
            <a:xfrm>
              <a:off x="1314" y="1353"/>
              <a:ext cx="735" cy="1075"/>
              <a:chOff x="1314" y="1353"/>
              <a:chExt cx="735" cy="1075"/>
            </a:xfrm>
          </p:grpSpPr>
          <p:grpSp>
            <p:nvGrpSpPr>
              <p:cNvPr id="19497" name="Group 6"/>
              <p:cNvGrpSpPr>
                <a:grpSpLocks/>
              </p:cNvGrpSpPr>
              <p:nvPr/>
            </p:nvGrpSpPr>
            <p:grpSpPr bwMode="auto">
              <a:xfrm>
                <a:off x="1423" y="1353"/>
                <a:ext cx="626" cy="466"/>
                <a:chOff x="1423" y="1353"/>
                <a:chExt cx="626" cy="466"/>
              </a:xfrm>
            </p:grpSpPr>
            <p:sp>
              <p:nvSpPr>
                <p:cNvPr id="19513" name="Rectangle 7"/>
                <p:cNvSpPr>
                  <a:spLocks noChangeArrowheads="1"/>
                </p:cNvSpPr>
                <p:nvPr/>
              </p:nvSpPr>
              <p:spPr bwMode="auto">
                <a:xfrm>
                  <a:off x="1775" y="1353"/>
                  <a:ext cx="274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106362" tIns="53975" rIns="106362" bIns="53975">
                  <a:spAutoFit/>
                </a:bodyPr>
                <a:lstStyle/>
                <a:p>
                  <a:pPr defTabSz="1211263"/>
                  <a:r>
                    <a:rPr lang="en-US" sz="1700" i="1">
                      <a:solidFill>
                        <a:srgbClr val="000000"/>
                      </a:solidFill>
                      <a:latin typeface="Times New Roman" charset="0"/>
                    </a:rPr>
                    <a:t>x´ </a:t>
                  </a:r>
                </a:p>
              </p:txBody>
            </p:sp>
            <p:sp>
              <p:nvSpPr>
                <p:cNvPr id="19514" name="Rectangle 8"/>
                <p:cNvSpPr>
                  <a:spLocks noChangeArrowheads="1"/>
                </p:cNvSpPr>
                <p:nvPr/>
              </p:nvSpPr>
              <p:spPr bwMode="auto">
                <a:xfrm>
                  <a:off x="1775" y="1588"/>
                  <a:ext cx="274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106362" tIns="53975" rIns="106362" bIns="53975">
                  <a:spAutoFit/>
                </a:bodyPr>
                <a:lstStyle/>
                <a:p>
                  <a:pPr defTabSz="1211263"/>
                  <a:r>
                    <a:rPr lang="en-US" sz="1700" i="1">
                      <a:solidFill>
                        <a:srgbClr val="000000"/>
                      </a:solidFill>
                      <a:latin typeface="Times New Roman" charset="0"/>
                    </a:rPr>
                    <a:t>y´ </a:t>
                  </a:r>
                </a:p>
              </p:txBody>
            </p:sp>
            <p:sp>
              <p:nvSpPr>
                <p:cNvPr id="19515" name="Arc 9"/>
                <p:cNvSpPr>
                  <a:spLocks/>
                </p:cNvSpPr>
                <p:nvPr/>
              </p:nvSpPr>
              <p:spPr bwMode="auto">
                <a:xfrm>
                  <a:off x="1783" y="1406"/>
                  <a:ext cx="44" cy="396"/>
                </a:xfrm>
                <a:custGeom>
                  <a:avLst/>
                  <a:gdLst>
                    <a:gd name="T0" fmla="*/ 0 w 21600"/>
                    <a:gd name="T1" fmla="*/ 0 h 42830"/>
                    <a:gd name="T2" fmla="*/ 0 w 21600"/>
                    <a:gd name="T3" fmla="*/ 0 h 42830"/>
                    <a:gd name="T4" fmla="*/ 0 w 21600"/>
                    <a:gd name="T5" fmla="*/ 0 h 4283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830"/>
                    <a:gd name="T11" fmla="*/ 21600 w 21600"/>
                    <a:gd name="T12" fmla="*/ 42830 h 4283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830" fill="none" extrusionOk="0">
                      <a:moveTo>
                        <a:pt x="17650" y="42829"/>
                      </a:moveTo>
                      <a:cubicBezTo>
                        <a:pt x="7419" y="40926"/>
                        <a:pt x="0" y="32000"/>
                        <a:pt x="0" y="21594"/>
                      </a:cubicBezTo>
                      <a:cubicBezTo>
                        <a:pt x="-1" y="9855"/>
                        <a:pt x="9374" y="265"/>
                        <a:pt x="21109" y="-1"/>
                      </a:cubicBezTo>
                    </a:path>
                    <a:path w="21600" h="42830" stroke="0" extrusionOk="0">
                      <a:moveTo>
                        <a:pt x="17650" y="42829"/>
                      </a:moveTo>
                      <a:cubicBezTo>
                        <a:pt x="7419" y="40926"/>
                        <a:pt x="0" y="32000"/>
                        <a:pt x="0" y="21594"/>
                      </a:cubicBezTo>
                      <a:cubicBezTo>
                        <a:pt x="-1" y="9855"/>
                        <a:pt x="9374" y="265"/>
                        <a:pt x="21109" y="-1"/>
                      </a:cubicBezTo>
                      <a:lnTo>
                        <a:pt x="21600" y="21594"/>
                      </a:lnTo>
                      <a:lnTo>
                        <a:pt x="17650" y="42829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516" name="Rectangle 10"/>
                <p:cNvSpPr>
                  <a:spLocks noChangeArrowheads="1"/>
                </p:cNvSpPr>
                <p:nvPr/>
              </p:nvSpPr>
              <p:spPr bwMode="auto">
                <a:xfrm>
                  <a:off x="1423" y="1471"/>
                  <a:ext cx="236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b="1">
                      <a:latin typeface="Times New Roman" charset="0"/>
                    </a:rPr>
                    <a:t>p'</a:t>
                  </a:r>
                  <a:endParaRPr lang="en-US" b="1" i="1">
                    <a:latin typeface="Times New Roman" charset="0"/>
                  </a:endParaRPr>
                </a:p>
              </p:txBody>
            </p:sp>
            <p:sp>
              <p:nvSpPr>
                <p:cNvPr id="19517" name="Rectangle 11"/>
                <p:cNvSpPr>
                  <a:spLocks noChangeArrowheads="1"/>
                </p:cNvSpPr>
                <p:nvPr/>
              </p:nvSpPr>
              <p:spPr bwMode="auto">
                <a:xfrm>
                  <a:off x="1580" y="1490"/>
                  <a:ext cx="180" cy="1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2075" tIns="46038" rIns="92075" bIns="46038">
                  <a:spAutoFit/>
                </a:bodyPr>
                <a:lstStyle/>
                <a:p>
                  <a:r>
                    <a:rPr lang="en-US" sz="1400" b="1">
                      <a:latin typeface="Times New Roman" charset="0"/>
                    </a:rPr>
                    <a:t>=</a:t>
                  </a:r>
                </a:p>
              </p:txBody>
            </p:sp>
          </p:grpSp>
          <p:grpSp>
            <p:nvGrpSpPr>
              <p:cNvPr id="19498" name="Group 12"/>
              <p:cNvGrpSpPr>
                <a:grpSpLocks/>
              </p:cNvGrpSpPr>
              <p:nvPr/>
            </p:nvGrpSpPr>
            <p:grpSpPr bwMode="auto">
              <a:xfrm>
                <a:off x="1314" y="1353"/>
                <a:ext cx="735" cy="1075"/>
                <a:chOff x="1314" y="1353"/>
                <a:chExt cx="735" cy="1075"/>
              </a:xfrm>
            </p:grpSpPr>
            <p:sp>
              <p:nvSpPr>
                <p:cNvPr id="19499" name="Arc 13"/>
                <p:cNvSpPr>
                  <a:spLocks/>
                </p:cNvSpPr>
                <p:nvPr/>
              </p:nvSpPr>
              <p:spPr bwMode="auto">
                <a:xfrm>
                  <a:off x="1455" y="2299"/>
                  <a:ext cx="121" cy="113"/>
                </a:xfrm>
                <a:custGeom>
                  <a:avLst/>
                  <a:gdLst>
                    <a:gd name="T0" fmla="*/ 0 w 21600"/>
                    <a:gd name="T1" fmla="*/ 0 h 18870"/>
                    <a:gd name="T2" fmla="*/ 0 w 21600"/>
                    <a:gd name="T3" fmla="*/ 0 h 18870"/>
                    <a:gd name="T4" fmla="*/ 0 w 21600"/>
                    <a:gd name="T5" fmla="*/ 0 h 1887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18870"/>
                    <a:gd name="T11" fmla="*/ 21600 w 21600"/>
                    <a:gd name="T12" fmla="*/ 18870 h 1887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18870" fill="none" extrusionOk="0">
                      <a:moveTo>
                        <a:pt x="11853" y="-1"/>
                      </a:moveTo>
                      <a:cubicBezTo>
                        <a:pt x="17936" y="3992"/>
                        <a:pt x="21600" y="10780"/>
                        <a:pt x="21600" y="18057"/>
                      </a:cubicBezTo>
                      <a:cubicBezTo>
                        <a:pt x="21600" y="18328"/>
                        <a:pt x="21594" y="18599"/>
                        <a:pt x="21584" y="18869"/>
                      </a:cubicBezTo>
                    </a:path>
                    <a:path w="21600" h="18870" stroke="0" extrusionOk="0">
                      <a:moveTo>
                        <a:pt x="11853" y="-1"/>
                      </a:moveTo>
                      <a:cubicBezTo>
                        <a:pt x="17936" y="3992"/>
                        <a:pt x="21600" y="10780"/>
                        <a:pt x="21600" y="18057"/>
                      </a:cubicBezTo>
                      <a:cubicBezTo>
                        <a:pt x="21600" y="18328"/>
                        <a:pt x="21594" y="18599"/>
                        <a:pt x="21584" y="18869"/>
                      </a:cubicBezTo>
                      <a:lnTo>
                        <a:pt x="0" y="18057"/>
                      </a:lnTo>
                      <a:lnTo>
                        <a:pt x="11853" y="-1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19500" name="Group 14"/>
                <p:cNvGrpSpPr>
                  <a:grpSpLocks/>
                </p:cNvGrpSpPr>
                <p:nvPr/>
              </p:nvGrpSpPr>
              <p:grpSpPr bwMode="auto">
                <a:xfrm>
                  <a:off x="1314" y="1353"/>
                  <a:ext cx="735" cy="1075"/>
                  <a:chOff x="1314" y="1353"/>
                  <a:chExt cx="735" cy="1075"/>
                </a:xfrm>
              </p:grpSpPr>
              <p:sp>
                <p:nvSpPr>
                  <p:cNvPr id="19501" name="Arc 15"/>
                  <p:cNvSpPr>
                    <a:spLocks/>
                  </p:cNvSpPr>
                  <p:nvPr/>
                </p:nvSpPr>
                <p:spPr bwMode="auto">
                  <a:xfrm>
                    <a:off x="1950" y="1395"/>
                    <a:ext cx="44" cy="396"/>
                  </a:xfrm>
                  <a:custGeom>
                    <a:avLst/>
                    <a:gdLst>
                      <a:gd name="T0" fmla="*/ 0 w 21600"/>
                      <a:gd name="T1" fmla="*/ 0 h 42919"/>
                      <a:gd name="T2" fmla="*/ 0 w 21600"/>
                      <a:gd name="T3" fmla="*/ 0 h 42919"/>
                      <a:gd name="T4" fmla="*/ 0 w 21600"/>
                      <a:gd name="T5" fmla="*/ 0 h 42919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42919"/>
                      <a:gd name="T11" fmla="*/ 21600 w 21600"/>
                      <a:gd name="T12" fmla="*/ 42919 h 42919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42919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cubicBezTo>
                          <a:pt x="21600" y="32189"/>
                          <a:pt x="13922" y="41218"/>
                          <a:pt x="3470" y="42919"/>
                        </a:cubicBezTo>
                      </a:path>
                      <a:path w="21600" h="42919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cubicBezTo>
                          <a:pt x="21600" y="32189"/>
                          <a:pt x="13922" y="41218"/>
                          <a:pt x="3470" y="42919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19502" name="Group 16"/>
                  <p:cNvGrpSpPr>
                    <a:grpSpLocks/>
                  </p:cNvGrpSpPr>
                  <p:nvPr/>
                </p:nvGrpSpPr>
                <p:grpSpPr bwMode="auto">
                  <a:xfrm>
                    <a:off x="1314" y="1353"/>
                    <a:ext cx="735" cy="1075"/>
                    <a:chOff x="1314" y="1353"/>
                    <a:chExt cx="735" cy="1075"/>
                  </a:xfrm>
                </p:grpSpPr>
                <p:sp>
                  <p:nvSpPr>
                    <p:cNvPr id="19503" name="Rectangle 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75" y="1353"/>
                      <a:ext cx="274" cy="23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lIns="106362" tIns="53975" rIns="106362" bIns="53975">
                      <a:spAutoFit/>
                    </a:bodyPr>
                    <a:lstStyle/>
                    <a:p>
                      <a:pPr defTabSz="1211263"/>
                      <a:r>
                        <a:rPr lang="en-US" sz="1700" i="1">
                          <a:solidFill>
                            <a:srgbClr val="000000"/>
                          </a:solidFill>
                          <a:latin typeface="Times New Roman" charset="0"/>
                        </a:rPr>
                        <a:t>x´ </a:t>
                      </a:r>
                    </a:p>
                  </p:txBody>
                </p:sp>
                <p:sp>
                  <p:nvSpPr>
                    <p:cNvPr id="19504" name="Rectangle 1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75" y="1588"/>
                      <a:ext cx="274" cy="23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lIns="106362" tIns="53975" rIns="106362" bIns="53975">
                      <a:spAutoFit/>
                    </a:bodyPr>
                    <a:lstStyle/>
                    <a:p>
                      <a:pPr defTabSz="1211263"/>
                      <a:r>
                        <a:rPr lang="en-US" sz="1700" i="1">
                          <a:solidFill>
                            <a:srgbClr val="000000"/>
                          </a:solidFill>
                          <a:latin typeface="Times New Roman" charset="0"/>
                        </a:rPr>
                        <a:t>y´ </a:t>
                      </a:r>
                    </a:p>
                  </p:txBody>
                </p:sp>
                <p:sp>
                  <p:nvSpPr>
                    <p:cNvPr id="19505" name="Arc 19"/>
                    <p:cNvSpPr>
                      <a:spLocks/>
                    </p:cNvSpPr>
                    <p:nvPr/>
                  </p:nvSpPr>
                  <p:spPr bwMode="auto">
                    <a:xfrm>
                      <a:off x="1783" y="1406"/>
                      <a:ext cx="44" cy="396"/>
                    </a:xfrm>
                    <a:custGeom>
                      <a:avLst/>
                      <a:gdLst>
                        <a:gd name="T0" fmla="*/ 0 w 21600"/>
                        <a:gd name="T1" fmla="*/ 0 h 42830"/>
                        <a:gd name="T2" fmla="*/ 0 w 21600"/>
                        <a:gd name="T3" fmla="*/ 0 h 42830"/>
                        <a:gd name="T4" fmla="*/ 0 w 21600"/>
                        <a:gd name="T5" fmla="*/ 0 h 42830"/>
                        <a:gd name="T6" fmla="*/ 0 60000 65536"/>
                        <a:gd name="T7" fmla="*/ 0 60000 65536"/>
                        <a:gd name="T8" fmla="*/ 0 60000 65536"/>
                        <a:gd name="T9" fmla="*/ 0 w 21600"/>
                        <a:gd name="T10" fmla="*/ 0 h 42830"/>
                        <a:gd name="T11" fmla="*/ 21600 w 21600"/>
                        <a:gd name="T12" fmla="*/ 42830 h 42830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21600" h="42830" fill="none" extrusionOk="0">
                          <a:moveTo>
                            <a:pt x="17650" y="42829"/>
                          </a:moveTo>
                          <a:cubicBezTo>
                            <a:pt x="7419" y="40926"/>
                            <a:pt x="0" y="32000"/>
                            <a:pt x="0" y="21594"/>
                          </a:cubicBezTo>
                          <a:cubicBezTo>
                            <a:pt x="-1" y="9855"/>
                            <a:pt x="9374" y="265"/>
                            <a:pt x="21109" y="-1"/>
                          </a:cubicBezTo>
                        </a:path>
                        <a:path w="21600" h="42830" stroke="0" extrusionOk="0">
                          <a:moveTo>
                            <a:pt x="17650" y="42829"/>
                          </a:moveTo>
                          <a:cubicBezTo>
                            <a:pt x="7419" y="40926"/>
                            <a:pt x="0" y="32000"/>
                            <a:pt x="0" y="21594"/>
                          </a:cubicBezTo>
                          <a:cubicBezTo>
                            <a:pt x="-1" y="9855"/>
                            <a:pt x="9374" y="265"/>
                            <a:pt x="21109" y="-1"/>
                          </a:cubicBezTo>
                          <a:lnTo>
                            <a:pt x="21600" y="21594"/>
                          </a:lnTo>
                          <a:lnTo>
                            <a:pt x="17650" y="42829"/>
                          </a:lnTo>
                          <a:close/>
                        </a:path>
                      </a:pathLst>
                    </a:custGeom>
                    <a:noFill/>
                    <a:ln w="12700" cap="rnd">
                      <a:solidFill>
                        <a:schemeClr val="tx1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9506" name="Arc 20"/>
                    <p:cNvSpPr>
                      <a:spLocks/>
                    </p:cNvSpPr>
                    <p:nvPr/>
                  </p:nvSpPr>
                  <p:spPr bwMode="auto">
                    <a:xfrm>
                      <a:off x="1455" y="2299"/>
                      <a:ext cx="121" cy="113"/>
                    </a:xfrm>
                    <a:custGeom>
                      <a:avLst/>
                      <a:gdLst>
                        <a:gd name="T0" fmla="*/ 0 w 21600"/>
                        <a:gd name="T1" fmla="*/ 0 h 18870"/>
                        <a:gd name="T2" fmla="*/ 0 w 21600"/>
                        <a:gd name="T3" fmla="*/ 0 h 18870"/>
                        <a:gd name="T4" fmla="*/ 0 w 21600"/>
                        <a:gd name="T5" fmla="*/ 0 h 18870"/>
                        <a:gd name="T6" fmla="*/ 0 60000 65536"/>
                        <a:gd name="T7" fmla="*/ 0 60000 65536"/>
                        <a:gd name="T8" fmla="*/ 0 60000 65536"/>
                        <a:gd name="T9" fmla="*/ 0 w 21600"/>
                        <a:gd name="T10" fmla="*/ 0 h 18870"/>
                        <a:gd name="T11" fmla="*/ 21600 w 21600"/>
                        <a:gd name="T12" fmla="*/ 18870 h 18870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21600" h="18870" fill="none" extrusionOk="0">
                          <a:moveTo>
                            <a:pt x="11853" y="-1"/>
                          </a:moveTo>
                          <a:cubicBezTo>
                            <a:pt x="17936" y="3992"/>
                            <a:pt x="21600" y="10780"/>
                            <a:pt x="21600" y="18057"/>
                          </a:cubicBezTo>
                          <a:cubicBezTo>
                            <a:pt x="21600" y="18328"/>
                            <a:pt x="21594" y="18599"/>
                            <a:pt x="21584" y="18869"/>
                          </a:cubicBezTo>
                        </a:path>
                        <a:path w="21600" h="18870" stroke="0" extrusionOk="0">
                          <a:moveTo>
                            <a:pt x="11853" y="-1"/>
                          </a:moveTo>
                          <a:cubicBezTo>
                            <a:pt x="17936" y="3992"/>
                            <a:pt x="21600" y="10780"/>
                            <a:pt x="21600" y="18057"/>
                          </a:cubicBezTo>
                          <a:cubicBezTo>
                            <a:pt x="21600" y="18328"/>
                            <a:pt x="21594" y="18599"/>
                            <a:pt x="21584" y="18869"/>
                          </a:cubicBezTo>
                          <a:lnTo>
                            <a:pt x="0" y="18057"/>
                          </a:lnTo>
                          <a:lnTo>
                            <a:pt x="11853" y="-1"/>
                          </a:lnTo>
                          <a:close/>
                        </a:path>
                      </a:pathLst>
                    </a:custGeom>
                    <a:noFill/>
                    <a:ln w="12700" cap="rnd">
                      <a:solidFill>
                        <a:schemeClr val="tx1"/>
                      </a:solidFill>
                      <a:round/>
                      <a:headEnd type="none" w="sm" len="sm"/>
                      <a:tailEnd type="none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9507" name="Rectangle 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53" y="2202"/>
                      <a:ext cx="202" cy="22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lIns="92075" tIns="46038" rIns="92075" bIns="46038">
                      <a:spAutoFit/>
                    </a:bodyPr>
                    <a:lstStyle/>
                    <a:p>
                      <a:pPr algn="ctr"/>
                      <a:r>
                        <a:rPr lang="en-US" sz="1700" i="1">
                          <a:solidFill>
                            <a:srgbClr val="000000"/>
                          </a:solidFill>
                          <a:latin typeface="Symbol" charset="0"/>
                        </a:rPr>
                        <a:t>a</a:t>
                      </a:r>
                    </a:p>
                  </p:txBody>
                </p:sp>
                <p:grpSp>
                  <p:nvGrpSpPr>
                    <p:cNvPr id="19508" name="Group 2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314" y="1836"/>
                      <a:ext cx="188" cy="592"/>
                      <a:chOff x="1314" y="1836"/>
                      <a:chExt cx="188" cy="592"/>
                    </a:xfrm>
                  </p:grpSpPr>
                  <p:grpSp>
                    <p:nvGrpSpPr>
                      <p:cNvPr id="19509" name="Group 2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322" y="1847"/>
                        <a:ext cx="180" cy="581"/>
                        <a:chOff x="1322" y="1847"/>
                        <a:chExt cx="180" cy="581"/>
                      </a:xfrm>
                    </p:grpSpPr>
                    <p:sp>
                      <p:nvSpPr>
                        <p:cNvPr id="19511" name="Line 2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1322" y="1847"/>
                          <a:ext cx="157" cy="581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9512" name="Oval 25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438" y="1850"/>
                          <a:ext cx="64" cy="64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 w="12700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pPr eaLnBrk="1" hangingPunct="1"/>
                          <a:endParaRPr lang="pt-BR"/>
                        </a:p>
                      </p:txBody>
                    </p:sp>
                  </p:grpSp>
                  <p:sp>
                    <p:nvSpPr>
                      <p:cNvPr id="19510" name="Text Box 26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314" y="1836"/>
                        <a:ext cx="172" cy="2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>
                        <a:lvl1pPr>
                          <a:defRPr sz="3200">
                            <a:solidFill>
                              <a:schemeClr val="tx1"/>
                            </a:solidFill>
                            <a:latin typeface="Arial" charset="0"/>
                            <a:ea typeface="MS PGothic" charset="0"/>
                            <a:cs typeface="MS PGothic" charset="0"/>
                          </a:defRPr>
                        </a:lvl1pPr>
                        <a:lvl2pPr>
                          <a:defRPr sz="2800">
                            <a:solidFill>
                              <a:schemeClr val="tx1"/>
                            </a:solidFill>
                            <a:latin typeface="Arial" charset="0"/>
                            <a:ea typeface="MS PGothic" charset="0"/>
                            <a:cs typeface="MS PGothic" charset="0"/>
                          </a:defRPr>
                        </a:lvl2pPr>
                        <a:lvl3pPr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ea typeface="MS PGothic" charset="0"/>
                            <a:cs typeface="MS PGothic" charset="0"/>
                          </a:defRPr>
                        </a:lvl3pPr>
                        <a:lvl4pPr>
                          <a:defRPr sz="2000">
                            <a:solidFill>
                              <a:schemeClr val="tx1"/>
                            </a:solidFill>
                            <a:latin typeface="Arial" charset="0"/>
                            <a:ea typeface="MS PGothic" charset="0"/>
                            <a:cs typeface="MS PGothic" charset="0"/>
                          </a:defRPr>
                        </a:lvl4pPr>
                        <a:lvl5pPr>
                          <a:defRPr sz="2000">
                            <a:solidFill>
                              <a:schemeClr val="tx1"/>
                            </a:solidFill>
                            <a:latin typeface="Arial" charset="0"/>
                            <a:ea typeface="MS PGothic" charset="0"/>
                            <a:cs typeface="MS PGothic" charset="0"/>
                          </a:defRPr>
                        </a:lvl5pPr>
                        <a:lvl6pPr eaLnBrk="0" hangingPunct="0">
                          <a:defRPr sz="2000">
                            <a:solidFill>
                              <a:schemeClr val="tx1"/>
                            </a:solidFill>
                            <a:latin typeface="Arial" charset="0"/>
                            <a:ea typeface="MS PGothic" charset="0"/>
                            <a:cs typeface="MS PGothic" charset="0"/>
                          </a:defRPr>
                        </a:lvl6pPr>
                        <a:lvl7pPr eaLnBrk="0" hangingPunct="0">
                          <a:defRPr sz="2000">
                            <a:solidFill>
                              <a:schemeClr val="tx1"/>
                            </a:solidFill>
                            <a:latin typeface="Arial" charset="0"/>
                            <a:ea typeface="MS PGothic" charset="0"/>
                            <a:cs typeface="MS PGothic" charset="0"/>
                          </a:defRPr>
                        </a:lvl7pPr>
                        <a:lvl8pPr eaLnBrk="0" hangingPunct="0">
                          <a:defRPr sz="2000">
                            <a:solidFill>
                              <a:schemeClr val="tx1"/>
                            </a:solidFill>
                            <a:latin typeface="Arial" charset="0"/>
                            <a:ea typeface="MS PGothic" charset="0"/>
                            <a:cs typeface="MS PGothic" charset="0"/>
                          </a:defRPr>
                        </a:lvl8pPr>
                        <a:lvl9pPr eaLnBrk="0" hangingPunct="0">
                          <a:defRPr sz="2000">
                            <a:solidFill>
                              <a:schemeClr val="tx1"/>
                            </a:solidFill>
                            <a:latin typeface="Arial" charset="0"/>
                            <a:ea typeface="MS PGothic" charset="0"/>
                            <a:cs typeface="MS PGothic" charset="0"/>
                          </a:defRPr>
                        </a:lvl9pPr>
                      </a:lstStyle>
                      <a:p>
                        <a:r>
                          <a:rPr lang="en-US" sz="1800" i="1">
                            <a:latin typeface="Times New Roman" charset="0"/>
                          </a:rPr>
                          <a:t>r</a:t>
                        </a:r>
                      </a:p>
                    </p:txBody>
                  </p:sp>
                </p:grpSp>
              </p:grpSp>
            </p:grpSp>
          </p:grpSp>
        </p:grpSp>
      </p:grpSp>
      <p:sp>
        <p:nvSpPr>
          <p:cNvPr id="12315" name="Rectangle 27"/>
          <p:cNvSpPr>
            <a:spLocks noChangeArrowheads="1"/>
          </p:cNvSpPr>
          <p:nvPr/>
        </p:nvSpPr>
        <p:spPr bwMode="auto">
          <a:xfrm>
            <a:off x="1258888" y="5589588"/>
            <a:ext cx="24352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6362" tIns="53975" rIns="106362" bIns="53975">
            <a:spAutoFit/>
          </a:bodyPr>
          <a:lstStyle/>
          <a:p>
            <a:pPr defTabSz="1211263"/>
            <a:r>
              <a:rPr lang="en-US" sz="1900" i="1">
                <a:solidFill>
                  <a:srgbClr val="000000"/>
                </a:solidFill>
                <a:latin typeface="Times New Roman" charset="0"/>
              </a:rPr>
              <a:t>x´ = x.cos </a:t>
            </a:r>
            <a:r>
              <a:rPr lang="en-US" sz="1900" i="1">
                <a:solidFill>
                  <a:srgbClr val="000000"/>
                </a:solidFill>
                <a:latin typeface="Symbol" charset="0"/>
              </a:rPr>
              <a:t>q</a:t>
            </a:r>
            <a:r>
              <a:rPr lang="en-US" sz="1900" i="1">
                <a:solidFill>
                  <a:srgbClr val="000000"/>
                </a:solidFill>
                <a:latin typeface="Times New Roman" charset="0"/>
              </a:rPr>
              <a:t> -  y.sen </a:t>
            </a:r>
            <a:r>
              <a:rPr lang="en-US" sz="1900" i="1">
                <a:solidFill>
                  <a:srgbClr val="000000"/>
                </a:solidFill>
                <a:latin typeface="Symbol" charset="0"/>
              </a:rPr>
              <a:t>q</a:t>
            </a:r>
            <a:r>
              <a:rPr lang="en-US" sz="1900" i="1">
                <a:solidFill>
                  <a:srgbClr val="000000"/>
                </a:solidFill>
                <a:latin typeface="Times New Roman" charset="0"/>
              </a:rPr>
              <a:t> </a:t>
            </a:r>
          </a:p>
          <a:p>
            <a:pPr defTabSz="1211263"/>
            <a:r>
              <a:rPr lang="en-US" sz="1900" i="1">
                <a:solidFill>
                  <a:srgbClr val="000000"/>
                </a:solidFill>
                <a:latin typeface="Times New Roman" charset="0"/>
              </a:rPr>
              <a:t>y´ = x.sen </a:t>
            </a:r>
            <a:r>
              <a:rPr lang="en-US" sz="1900" i="1">
                <a:solidFill>
                  <a:srgbClr val="000000"/>
                </a:solidFill>
                <a:latin typeface="Symbol" charset="0"/>
              </a:rPr>
              <a:t>q</a:t>
            </a:r>
            <a:r>
              <a:rPr lang="en-US" sz="1900" i="1">
                <a:solidFill>
                  <a:srgbClr val="000000"/>
                </a:solidFill>
                <a:latin typeface="Times New Roman" charset="0"/>
              </a:rPr>
              <a:t> +  y.cos </a:t>
            </a:r>
            <a:r>
              <a:rPr lang="en-US" sz="1900" i="1">
                <a:solidFill>
                  <a:srgbClr val="000000"/>
                </a:solidFill>
                <a:latin typeface="Symbol" charset="0"/>
              </a:rPr>
              <a:t>q</a:t>
            </a:r>
            <a:r>
              <a:rPr lang="en-US" sz="1900" i="1">
                <a:solidFill>
                  <a:srgbClr val="000000"/>
                </a:solidFill>
                <a:latin typeface="Times New Roman" charset="0"/>
              </a:rPr>
              <a:t> </a:t>
            </a:r>
          </a:p>
        </p:txBody>
      </p:sp>
      <p:sp>
        <p:nvSpPr>
          <p:cNvPr id="19461" name="Line 28"/>
          <p:cNvSpPr>
            <a:spLocks noChangeShapeType="1"/>
          </p:cNvSpPr>
          <p:nvPr/>
        </p:nvSpPr>
        <p:spPr bwMode="auto">
          <a:xfrm>
            <a:off x="2008188" y="3103563"/>
            <a:ext cx="20145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2" name="Line 29"/>
          <p:cNvSpPr>
            <a:spLocks noChangeShapeType="1"/>
          </p:cNvSpPr>
          <p:nvPr/>
        </p:nvSpPr>
        <p:spPr bwMode="auto">
          <a:xfrm flipV="1">
            <a:off x="2422525" y="1574800"/>
            <a:ext cx="0" cy="16430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3" name="Line 30"/>
          <p:cNvSpPr>
            <a:spLocks noChangeShapeType="1"/>
          </p:cNvSpPr>
          <p:nvPr/>
        </p:nvSpPr>
        <p:spPr bwMode="auto">
          <a:xfrm flipH="1">
            <a:off x="2425700" y="2516188"/>
            <a:ext cx="742950" cy="5857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4" name="Oval 31"/>
          <p:cNvSpPr>
            <a:spLocks noChangeArrowheads="1"/>
          </p:cNvSpPr>
          <p:nvPr/>
        </p:nvSpPr>
        <p:spPr bwMode="auto">
          <a:xfrm>
            <a:off x="3086100" y="2466975"/>
            <a:ext cx="101600" cy="1016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sp>
        <p:nvSpPr>
          <p:cNvPr id="19465" name="Rectangle 32"/>
          <p:cNvSpPr>
            <a:spLocks noChangeArrowheads="1"/>
          </p:cNvSpPr>
          <p:nvPr/>
        </p:nvSpPr>
        <p:spPr bwMode="auto">
          <a:xfrm>
            <a:off x="3802063" y="3086100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2000" b="1" i="1">
                <a:latin typeface="Times New Roman" charset="0"/>
              </a:rPr>
              <a:t>x</a:t>
            </a:r>
          </a:p>
        </p:txBody>
      </p:sp>
      <p:sp>
        <p:nvSpPr>
          <p:cNvPr id="19466" name="Rectangle 33"/>
          <p:cNvSpPr>
            <a:spLocks noChangeArrowheads="1"/>
          </p:cNvSpPr>
          <p:nvPr/>
        </p:nvSpPr>
        <p:spPr bwMode="auto">
          <a:xfrm>
            <a:off x="2101850" y="1328738"/>
            <a:ext cx="296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2000" b="1" i="1">
                <a:latin typeface="Times New Roman" charset="0"/>
              </a:rPr>
              <a:t>y</a:t>
            </a:r>
          </a:p>
        </p:txBody>
      </p:sp>
      <p:sp>
        <p:nvSpPr>
          <p:cNvPr id="19467" name="Rectangle 34"/>
          <p:cNvSpPr>
            <a:spLocks noChangeArrowheads="1"/>
          </p:cNvSpPr>
          <p:nvPr/>
        </p:nvSpPr>
        <p:spPr bwMode="auto">
          <a:xfrm>
            <a:off x="3216275" y="2470150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b="1">
                <a:latin typeface="Times New Roman" charset="0"/>
              </a:rPr>
              <a:t>p</a:t>
            </a:r>
          </a:p>
        </p:txBody>
      </p:sp>
      <p:sp>
        <p:nvSpPr>
          <p:cNvPr id="19468" name="Rectangle 35"/>
          <p:cNvSpPr>
            <a:spLocks noChangeArrowheads="1"/>
          </p:cNvSpPr>
          <p:nvPr/>
        </p:nvSpPr>
        <p:spPr bwMode="auto">
          <a:xfrm>
            <a:off x="3424238" y="2514600"/>
            <a:ext cx="2857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1400" b="1">
                <a:latin typeface="Times New Roman" charset="0"/>
              </a:rPr>
              <a:t>=</a:t>
            </a:r>
          </a:p>
        </p:txBody>
      </p:sp>
      <p:grpSp>
        <p:nvGrpSpPr>
          <p:cNvPr id="19469" name="Group 36"/>
          <p:cNvGrpSpPr>
            <a:grpSpLocks/>
          </p:cNvGrpSpPr>
          <p:nvPr/>
        </p:nvGrpSpPr>
        <p:grpSpPr bwMode="auto">
          <a:xfrm>
            <a:off x="3681413" y="2324100"/>
            <a:ext cx="307975" cy="739775"/>
            <a:chOff x="2243" y="1848"/>
            <a:chExt cx="194" cy="466"/>
          </a:xfrm>
        </p:grpSpPr>
        <p:sp>
          <p:nvSpPr>
            <p:cNvPr id="19491" name="Rectangle 37"/>
            <p:cNvSpPr>
              <a:spLocks noChangeArrowheads="1"/>
            </p:cNvSpPr>
            <p:nvPr/>
          </p:nvSpPr>
          <p:spPr bwMode="auto">
            <a:xfrm>
              <a:off x="2243" y="1848"/>
              <a:ext cx="19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x</a:t>
              </a:r>
            </a:p>
          </p:txBody>
        </p:sp>
        <p:sp>
          <p:nvSpPr>
            <p:cNvPr id="19492" name="Rectangle 38"/>
            <p:cNvSpPr>
              <a:spLocks noChangeArrowheads="1"/>
            </p:cNvSpPr>
            <p:nvPr/>
          </p:nvSpPr>
          <p:spPr bwMode="auto">
            <a:xfrm>
              <a:off x="2243" y="2083"/>
              <a:ext cx="19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y</a:t>
              </a:r>
            </a:p>
          </p:txBody>
        </p:sp>
        <p:sp>
          <p:nvSpPr>
            <p:cNvPr id="19493" name="Arc 39"/>
            <p:cNvSpPr>
              <a:spLocks/>
            </p:cNvSpPr>
            <p:nvPr/>
          </p:nvSpPr>
          <p:spPr bwMode="auto">
            <a:xfrm>
              <a:off x="2251" y="1901"/>
              <a:ext cx="44" cy="396"/>
            </a:xfrm>
            <a:custGeom>
              <a:avLst/>
              <a:gdLst>
                <a:gd name="T0" fmla="*/ 0 w 21600"/>
                <a:gd name="T1" fmla="*/ 0 h 42830"/>
                <a:gd name="T2" fmla="*/ 0 w 21600"/>
                <a:gd name="T3" fmla="*/ 0 h 42830"/>
                <a:gd name="T4" fmla="*/ 0 w 21600"/>
                <a:gd name="T5" fmla="*/ 0 h 42830"/>
                <a:gd name="T6" fmla="*/ 0 60000 65536"/>
                <a:gd name="T7" fmla="*/ 0 60000 65536"/>
                <a:gd name="T8" fmla="*/ 0 60000 65536"/>
                <a:gd name="T9" fmla="*/ 0 w 21600"/>
                <a:gd name="T10" fmla="*/ 0 h 42830"/>
                <a:gd name="T11" fmla="*/ 21600 w 21600"/>
                <a:gd name="T12" fmla="*/ 42830 h 4283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2830" fill="none" extrusionOk="0">
                  <a:moveTo>
                    <a:pt x="17650" y="42829"/>
                  </a:moveTo>
                  <a:cubicBezTo>
                    <a:pt x="7419" y="40926"/>
                    <a:pt x="0" y="32000"/>
                    <a:pt x="0" y="21594"/>
                  </a:cubicBezTo>
                  <a:cubicBezTo>
                    <a:pt x="-1" y="9855"/>
                    <a:pt x="9374" y="265"/>
                    <a:pt x="21109" y="-1"/>
                  </a:cubicBezTo>
                </a:path>
                <a:path w="21600" h="42830" stroke="0" extrusionOk="0">
                  <a:moveTo>
                    <a:pt x="17650" y="42829"/>
                  </a:moveTo>
                  <a:cubicBezTo>
                    <a:pt x="7419" y="40926"/>
                    <a:pt x="0" y="32000"/>
                    <a:pt x="0" y="21594"/>
                  </a:cubicBezTo>
                  <a:cubicBezTo>
                    <a:pt x="-1" y="9855"/>
                    <a:pt x="9374" y="265"/>
                    <a:pt x="21109" y="-1"/>
                  </a:cubicBezTo>
                  <a:lnTo>
                    <a:pt x="21600" y="21594"/>
                  </a:lnTo>
                  <a:lnTo>
                    <a:pt x="17650" y="42829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94" name="Arc 40"/>
            <p:cNvSpPr>
              <a:spLocks/>
            </p:cNvSpPr>
            <p:nvPr/>
          </p:nvSpPr>
          <p:spPr bwMode="auto">
            <a:xfrm>
              <a:off x="2382" y="1899"/>
              <a:ext cx="44" cy="396"/>
            </a:xfrm>
            <a:custGeom>
              <a:avLst/>
              <a:gdLst>
                <a:gd name="T0" fmla="*/ 0 w 21600"/>
                <a:gd name="T1" fmla="*/ 0 h 42919"/>
                <a:gd name="T2" fmla="*/ 0 w 21600"/>
                <a:gd name="T3" fmla="*/ 0 h 42919"/>
                <a:gd name="T4" fmla="*/ 0 w 21600"/>
                <a:gd name="T5" fmla="*/ 0 h 42919"/>
                <a:gd name="T6" fmla="*/ 0 60000 65536"/>
                <a:gd name="T7" fmla="*/ 0 60000 65536"/>
                <a:gd name="T8" fmla="*/ 0 60000 65536"/>
                <a:gd name="T9" fmla="*/ 0 w 21600"/>
                <a:gd name="T10" fmla="*/ 0 h 42919"/>
                <a:gd name="T11" fmla="*/ 21600 w 21600"/>
                <a:gd name="T12" fmla="*/ 42919 h 4291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2919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189"/>
                    <a:pt x="13922" y="41218"/>
                    <a:pt x="3470" y="42919"/>
                  </a:cubicBezTo>
                </a:path>
                <a:path w="21600" h="42919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189"/>
                    <a:pt x="13922" y="41218"/>
                    <a:pt x="3470" y="42919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9470" name="Arc 41"/>
          <p:cNvSpPr>
            <a:spLocks/>
          </p:cNvSpPr>
          <p:nvPr/>
        </p:nvSpPr>
        <p:spPr bwMode="auto">
          <a:xfrm>
            <a:off x="2536825" y="2706688"/>
            <a:ext cx="182563" cy="204787"/>
          </a:xfrm>
          <a:custGeom>
            <a:avLst/>
            <a:gdLst>
              <a:gd name="T0" fmla="*/ 0 w 20582"/>
              <a:gd name="T1" fmla="*/ 0 h 21600"/>
              <a:gd name="T2" fmla="*/ 2147483646 w 20582"/>
              <a:gd name="T3" fmla="*/ 2147483646 h 21600"/>
              <a:gd name="T4" fmla="*/ 0 w 20582"/>
              <a:gd name="T5" fmla="*/ 2147483646 h 21600"/>
              <a:gd name="T6" fmla="*/ 0 60000 65536"/>
              <a:gd name="T7" fmla="*/ 0 60000 65536"/>
              <a:gd name="T8" fmla="*/ 0 60000 65536"/>
              <a:gd name="T9" fmla="*/ 0 w 20582"/>
              <a:gd name="T10" fmla="*/ 0 h 21600"/>
              <a:gd name="T11" fmla="*/ 20582 w 20582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582" h="21600" fill="none" extrusionOk="0">
                <a:moveTo>
                  <a:pt x="-1" y="0"/>
                </a:moveTo>
                <a:cubicBezTo>
                  <a:pt x="9405" y="0"/>
                  <a:pt x="17729" y="6085"/>
                  <a:pt x="20582" y="15047"/>
                </a:cubicBezTo>
              </a:path>
              <a:path w="20582" h="21600" stroke="0" extrusionOk="0">
                <a:moveTo>
                  <a:pt x="-1" y="0"/>
                </a:moveTo>
                <a:cubicBezTo>
                  <a:pt x="9405" y="0"/>
                  <a:pt x="17729" y="6085"/>
                  <a:pt x="20582" y="1504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71" name="Rectangle 42"/>
          <p:cNvSpPr>
            <a:spLocks noChangeArrowheads="1"/>
          </p:cNvSpPr>
          <p:nvPr/>
        </p:nvSpPr>
        <p:spPr bwMode="auto">
          <a:xfrm>
            <a:off x="2576513" y="2478088"/>
            <a:ext cx="296862" cy="35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ctr"/>
            <a:r>
              <a:rPr lang="en-US" sz="1700" i="1">
                <a:solidFill>
                  <a:srgbClr val="000000"/>
                </a:solidFill>
                <a:latin typeface="Symbol" charset="0"/>
              </a:rPr>
              <a:t>q</a:t>
            </a:r>
          </a:p>
        </p:txBody>
      </p:sp>
      <p:sp>
        <p:nvSpPr>
          <p:cNvPr id="19472" name="Rectangle 43"/>
          <p:cNvSpPr>
            <a:spLocks noChangeArrowheads="1"/>
          </p:cNvSpPr>
          <p:nvPr/>
        </p:nvSpPr>
        <p:spPr bwMode="auto">
          <a:xfrm>
            <a:off x="2787650" y="2738438"/>
            <a:ext cx="320675" cy="35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ctr"/>
            <a:r>
              <a:rPr lang="en-US" sz="1700" i="1">
                <a:solidFill>
                  <a:srgbClr val="000000"/>
                </a:solidFill>
                <a:latin typeface="Symbol" charset="0"/>
              </a:rPr>
              <a:t>a</a:t>
            </a:r>
          </a:p>
        </p:txBody>
      </p:sp>
      <p:sp>
        <p:nvSpPr>
          <p:cNvPr id="19473" name="Text Box 44"/>
          <p:cNvSpPr txBox="1">
            <a:spLocks noChangeArrowheads="1"/>
          </p:cNvSpPr>
          <p:nvPr/>
        </p:nvSpPr>
        <p:spPr bwMode="auto">
          <a:xfrm>
            <a:off x="2957513" y="2470150"/>
            <a:ext cx="273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 sz="1800" i="1">
                <a:latin typeface="Times New Roman" charset="0"/>
              </a:rPr>
              <a:t>r</a:t>
            </a:r>
          </a:p>
        </p:txBody>
      </p:sp>
      <p:grpSp>
        <p:nvGrpSpPr>
          <p:cNvPr id="19474" name="Group 45"/>
          <p:cNvGrpSpPr>
            <a:grpSpLocks/>
          </p:cNvGrpSpPr>
          <p:nvPr/>
        </p:nvGrpSpPr>
        <p:grpSpPr bwMode="auto">
          <a:xfrm>
            <a:off x="2408238" y="2157413"/>
            <a:ext cx="298450" cy="939800"/>
            <a:chOff x="1314" y="1836"/>
            <a:chExt cx="188" cy="592"/>
          </a:xfrm>
        </p:grpSpPr>
        <p:grpSp>
          <p:nvGrpSpPr>
            <p:cNvPr id="19487" name="Group 46"/>
            <p:cNvGrpSpPr>
              <a:grpSpLocks/>
            </p:cNvGrpSpPr>
            <p:nvPr/>
          </p:nvGrpSpPr>
          <p:grpSpPr bwMode="auto">
            <a:xfrm>
              <a:off x="1322" y="1847"/>
              <a:ext cx="180" cy="581"/>
              <a:chOff x="1322" y="1847"/>
              <a:chExt cx="180" cy="581"/>
            </a:xfrm>
          </p:grpSpPr>
          <p:sp>
            <p:nvSpPr>
              <p:cNvPr id="19489" name="Line 47"/>
              <p:cNvSpPr>
                <a:spLocks noChangeShapeType="1"/>
              </p:cNvSpPr>
              <p:nvPr/>
            </p:nvSpPr>
            <p:spPr bwMode="auto">
              <a:xfrm flipH="1">
                <a:off x="1322" y="1847"/>
                <a:ext cx="157" cy="58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90" name="Oval 48"/>
              <p:cNvSpPr>
                <a:spLocks noChangeArrowheads="1"/>
              </p:cNvSpPr>
              <p:nvPr/>
            </p:nvSpPr>
            <p:spPr bwMode="auto">
              <a:xfrm>
                <a:off x="1438" y="1850"/>
                <a:ext cx="64" cy="64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/>
                <a:endParaRPr lang="pt-BR"/>
              </a:p>
            </p:txBody>
          </p:sp>
        </p:grpSp>
        <p:sp>
          <p:nvSpPr>
            <p:cNvPr id="19488" name="Text Box 49"/>
            <p:cNvSpPr txBox="1">
              <a:spLocks noChangeArrowheads="1"/>
            </p:cNvSpPr>
            <p:nvPr/>
          </p:nvSpPr>
          <p:spPr bwMode="auto">
            <a:xfrm>
              <a:off x="1314" y="1836"/>
              <a:ext cx="17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r>
                <a:rPr lang="en-US" sz="1800" i="1">
                  <a:latin typeface="Times New Roman" charset="0"/>
                </a:rPr>
                <a:t>r</a:t>
              </a:r>
            </a:p>
          </p:txBody>
        </p:sp>
      </p:grpSp>
      <p:graphicFrame>
        <p:nvGraphicFramePr>
          <p:cNvPr id="12338" name="Object 50"/>
          <p:cNvGraphicFramePr>
            <a:graphicFrameLocks noChangeAspect="1"/>
          </p:cNvGraphicFramePr>
          <p:nvPr/>
        </p:nvGraphicFramePr>
        <p:xfrm>
          <a:off x="4294188" y="4292600"/>
          <a:ext cx="2932112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22" name="Equation" r:id="rId4" imgW="1993900" imgH="457200" progId="Equation.3">
                  <p:embed/>
                </p:oleObj>
              </mc:Choice>
              <mc:Fallback>
                <p:oleObj name="Equation" r:id="rId4" imgW="1993900" imgH="457200" progId="Equation.3">
                  <p:embed/>
                  <p:pic>
                    <p:nvPicPr>
                      <p:cNvPr id="0" name="Object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4188" y="4292600"/>
                        <a:ext cx="2932112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39" name="Object 51"/>
          <p:cNvGraphicFramePr>
            <a:graphicFrameLocks noChangeAspect="1"/>
          </p:cNvGraphicFramePr>
          <p:nvPr/>
        </p:nvGraphicFramePr>
        <p:xfrm>
          <a:off x="4787900" y="5372100"/>
          <a:ext cx="3876675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23" name="Equation" r:id="rId6" imgW="1663700" imgH="457200" progId="Equation.3">
                  <p:embed/>
                </p:oleObj>
              </mc:Choice>
              <mc:Fallback>
                <p:oleObj name="Equation" r:id="rId6" imgW="1663700" imgH="457200" progId="Equation.3">
                  <p:embed/>
                  <p:pic>
                    <p:nvPicPr>
                      <p:cNvPr id="0" name="Object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7900" y="5372100"/>
                        <a:ext cx="3876675" cy="1063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77" name="Line 52"/>
          <p:cNvSpPr>
            <a:spLocks noChangeShapeType="1"/>
          </p:cNvSpPr>
          <p:nvPr/>
        </p:nvSpPr>
        <p:spPr bwMode="auto">
          <a:xfrm>
            <a:off x="2008188" y="3103563"/>
            <a:ext cx="20145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9478" name="Group 53"/>
          <p:cNvGrpSpPr>
            <a:grpSpLocks/>
          </p:cNvGrpSpPr>
          <p:nvPr/>
        </p:nvGrpSpPr>
        <p:grpSpPr bwMode="auto">
          <a:xfrm>
            <a:off x="2408238" y="2157413"/>
            <a:ext cx="298450" cy="939800"/>
            <a:chOff x="1314" y="1836"/>
            <a:chExt cx="188" cy="592"/>
          </a:xfrm>
        </p:grpSpPr>
        <p:grpSp>
          <p:nvGrpSpPr>
            <p:cNvPr id="19483" name="Group 54"/>
            <p:cNvGrpSpPr>
              <a:grpSpLocks/>
            </p:cNvGrpSpPr>
            <p:nvPr/>
          </p:nvGrpSpPr>
          <p:grpSpPr bwMode="auto">
            <a:xfrm>
              <a:off x="1322" y="1847"/>
              <a:ext cx="180" cy="581"/>
              <a:chOff x="1322" y="1847"/>
              <a:chExt cx="180" cy="581"/>
            </a:xfrm>
          </p:grpSpPr>
          <p:sp>
            <p:nvSpPr>
              <p:cNvPr id="19485" name="Line 55"/>
              <p:cNvSpPr>
                <a:spLocks noChangeShapeType="1"/>
              </p:cNvSpPr>
              <p:nvPr/>
            </p:nvSpPr>
            <p:spPr bwMode="auto">
              <a:xfrm flipH="1">
                <a:off x="1322" y="1847"/>
                <a:ext cx="157" cy="58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86" name="Oval 56"/>
              <p:cNvSpPr>
                <a:spLocks noChangeArrowheads="1"/>
              </p:cNvSpPr>
              <p:nvPr/>
            </p:nvSpPr>
            <p:spPr bwMode="auto">
              <a:xfrm>
                <a:off x="1438" y="1850"/>
                <a:ext cx="64" cy="64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/>
                <a:endParaRPr lang="pt-BR"/>
              </a:p>
            </p:txBody>
          </p:sp>
        </p:grpSp>
        <p:sp>
          <p:nvSpPr>
            <p:cNvPr id="19484" name="Text Box 57"/>
            <p:cNvSpPr txBox="1">
              <a:spLocks noChangeArrowheads="1"/>
            </p:cNvSpPr>
            <p:nvPr/>
          </p:nvSpPr>
          <p:spPr bwMode="auto">
            <a:xfrm>
              <a:off x="1314" y="1836"/>
              <a:ext cx="17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r>
                <a:rPr lang="en-US" sz="1800" i="1">
                  <a:latin typeface="Times New Roman" charset="0"/>
                </a:rPr>
                <a:t>r</a:t>
              </a:r>
            </a:p>
          </p:txBody>
        </p:sp>
      </p:grpSp>
      <p:grpSp>
        <p:nvGrpSpPr>
          <p:cNvPr id="15" name="Group 58"/>
          <p:cNvGrpSpPr>
            <a:grpSpLocks/>
          </p:cNvGrpSpPr>
          <p:nvPr/>
        </p:nvGrpSpPr>
        <p:grpSpPr bwMode="auto">
          <a:xfrm>
            <a:off x="4140200" y="2751138"/>
            <a:ext cx="3509963" cy="1398587"/>
            <a:chOff x="1991" y="915"/>
            <a:chExt cx="2211" cy="881"/>
          </a:xfrm>
        </p:grpSpPr>
        <p:sp>
          <p:nvSpPr>
            <p:cNvPr id="19481" name="AutoShape 59"/>
            <p:cNvSpPr>
              <a:spLocks noChangeArrowheads="1"/>
            </p:cNvSpPr>
            <p:nvPr/>
          </p:nvSpPr>
          <p:spPr bwMode="auto">
            <a:xfrm>
              <a:off x="1991" y="915"/>
              <a:ext cx="2211" cy="881"/>
            </a:xfrm>
            <a:prstGeom prst="cloudCallout">
              <a:avLst>
                <a:gd name="adj1" fmla="val -48329"/>
                <a:gd name="adj2" fmla="val 59421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algn="ctr"/>
              <a:endParaRPr lang="en-US" b="1" i="1">
                <a:latin typeface="Times New Roman" charset="0"/>
              </a:endParaRPr>
            </a:p>
          </p:txBody>
        </p:sp>
        <p:graphicFrame>
          <p:nvGraphicFramePr>
            <p:cNvPr id="19482" name="Object 60"/>
            <p:cNvGraphicFramePr>
              <a:graphicFrameLocks noChangeAspect="1"/>
            </p:cNvGraphicFramePr>
            <p:nvPr/>
          </p:nvGraphicFramePr>
          <p:xfrm>
            <a:off x="2235" y="1142"/>
            <a:ext cx="1843" cy="3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524" name="Equation" r:id="rId8" imgW="2273300" imgH="431800" progId="Equation.3">
                    <p:embed/>
                  </p:oleObj>
                </mc:Choice>
                <mc:Fallback>
                  <p:oleObj name="Equation" r:id="rId8" imgW="2273300" imgH="431800" progId="Equation.3">
                    <p:embed/>
                    <p:pic>
                      <p:nvPicPr>
                        <p:cNvPr id="0" name="Object 6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35" y="1142"/>
                          <a:ext cx="1843" cy="347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2349" name="Object 61"/>
          <p:cNvGraphicFramePr>
            <a:graphicFrameLocks noChangeAspect="1"/>
          </p:cNvGraphicFramePr>
          <p:nvPr/>
        </p:nvGraphicFramePr>
        <p:xfrm>
          <a:off x="2124075" y="4292600"/>
          <a:ext cx="1955800" cy="677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25" name="Equation" r:id="rId10" imgW="1320800" imgH="457200" progId="Equation.3">
                  <p:embed/>
                </p:oleObj>
              </mc:Choice>
              <mc:Fallback>
                <p:oleObj name="Equation" r:id="rId10" imgW="1320800" imgH="457200" progId="Equation.3">
                  <p:embed/>
                  <p:pic>
                    <p:nvPicPr>
                      <p:cNvPr id="0" name="Object 6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4075" y="4292600"/>
                        <a:ext cx="1955800" cy="6778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>
                <a:latin typeface="Arial" charset="0"/>
                <a:ea typeface="MS PGothic" charset="0"/>
              </a:rPr>
              <a:t>Transformações Lineares:</a:t>
            </a:r>
            <a:br>
              <a:rPr lang="en-US" sz="3600">
                <a:latin typeface="Arial" charset="0"/>
                <a:ea typeface="MS PGothic" charset="0"/>
              </a:rPr>
            </a:br>
            <a:r>
              <a:rPr lang="en-US" sz="3600">
                <a:latin typeface="Arial" charset="0"/>
                <a:ea typeface="MS PGothic" charset="0"/>
              </a:rPr>
              <a:t>matriz derivada pela geometria</a:t>
            </a:r>
          </a:p>
        </p:txBody>
      </p:sp>
      <p:sp>
        <p:nvSpPr>
          <p:cNvPr id="21507" name="Line 4"/>
          <p:cNvSpPr>
            <a:spLocks noChangeShapeType="1"/>
          </p:cNvSpPr>
          <p:nvPr/>
        </p:nvSpPr>
        <p:spPr bwMode="auto">
          <a:xfrm>
            <a:off x="1990725" y="4611688"/>
            <a:ext cx="28543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08" name="Line 5"/>
          <p:cNvSpPr>
            <a:spLocks noChangeShapeType="1"/>
          </p:cNvSpPr>
          <p:nvPr/>
        </p:nvSpPr>
        <p:spPr bwMode="auto">
          <a:xfrm flipV="1">
            <a:off x="2578100" y="2436813"/>
            <a:ext cx="0" cy="2336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09" name="Rectangle 6"/>
          <p:cNvSpPr>
            <a:spLocks noChangeArrowheads="1"/>
          </p:cNvSpPr>
          <p:nvPr/>
        </p:nvSpPr>
        <p:spPr bwMode="auto">
          <a:xfrm>
            <a:off x="4532313" y="4586288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2000" b="1" i="1">
                <a:latin typeface="Times New Roman" charset="0"/>
              </a:rPr>
              <a:t>x</a:t>
            </a:r>
          </a:p>
        </p:txBody>
      </p:sp>
      <p:sp>
        <p:nvSpPr>
          <p:cNvPr id="21510" name="Rectangle 7"/>
          <p:cNvSpPr>
            <a:spLocks noChangeArrowheads="1"/>
          </p:cNvSpPr>
          <p:nvPr/>
        </p:nvSpPr>
        <p:spPr bwMode="auto">
          <a:xfrm>
            <a:off x="2124075" y="2085975"/>
            <a:ext cx="296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2000" b="1" i="1">
                <a:latin typeface="Times New Roman" charset="0"/>
              </a:rPr>
              <a:t>y</a:t>
            </a:r>
          </a:p>
        </p:txBody>
      </p:sp>
      <p:sp>
        <p:nvSpPr>
          <p:cNvPr id="21511" name="Rectangle 8"/>
          <p:cNvSpPr>
            <a:spLocks noChangeArrowheads="1"/>
          </p:cNvSpPr>
          <p:nvPr/>
        </p:nvSpPr>
        <p:spPr bwMode="auto">
          <a:xfrm>
            <a:off x="3187700" y="4284663"/>
            <a:ext cx="2778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ctr"/>
            <a:r>
              <a:rPr lang="en-US" sz="1400" i="1">
                <a:solidFill>
                  <a:srgbClr val="000000"/>
                </a:solidFill>
                <a:latin typeface="Symbol" charset="0"/>
              </a:rPr>
              <a:t>q</a:t>
            </a:r>
          </a:p>
        </p:txBody>
      </p:sp>
      <p:sp>
        <p:nvSpPr>
          <p:cNvPr id="21512" name="Oval 9"/>
          <p:cNvSpPr>
            <a:spLocks noChangeArrowheads="1"/>
          </p:cNvSpPr>
          <p:nvPr/>
        </p:nvSpPr>
        <p:spPr bwMode="auto">
          <a:xfrm>
            <a:off x="1889125" y="3929063"/>
            <a:ext cx="1363663" cy="136842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pt-BR"/>
          </a:p>
        </p:txBody>
      </p:sp>
      <p:grpSp>
        <p:nvGrpSpPr>
          <p:cNvPr id="21513" name="Group 10"/>
          <p:cNvGrpSpPr>
            <a:grpSpLocks/>
          </p:cNvGrpSpPr>
          <p:nvPr/>
        </p:nvGrpSpPr>
        <p:grpSpPr bwMode="auto">
          <a:xfrm>
            <a:off x="2544763" y="4464050"/>
            <a:ext cx="714375" cy="142875"/>
            <a:chOff x="1308" y="2367"/>
            <a:chExt cx="318" cy="63"/>
          </a:xfrm>
        </p:grpSpPr>
        <p:sp>
          <p:nvSpPr>
            <p:cNvPr id="21528" name="Line 11"/>
            <p:cNvSpPr>
              <a:spLocks noChangeShapeType="1"/>
            </p:cNvSpPr>
            <p:nvPr/>
          </p:nvSpPr>
          <p:spPr bwMode="auto">
            <a:xfrm>
              <a:off x="1323" y="2430"/>
              <a:ext cx="30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29" name="Line 12"/>
            <p:cNvSpPr>
              <a:spLocks noChangeShapeType="1"/>
            </p:cNvSpPr>
            <p:nvPr/>
          </p:nvSpPr>
          <p:spPr bwMode="auto">
            <a:xfrm rot="-1409914">
              <a:off x="1308" y="2367"/>
              <a:ext cx="30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514" name="Group 13"/>
          <p:cNvGrpSpPr>
            <a:grpSpLocks/>
          </p:cNvGrpSpPr>
          <p:nvPr/>
        </p:nvGrpSpPr>
        <p:grpSpPr bwMode="auto">
          <a:xfrm rot="-5400000">
            <a:off x="2149475" y="4214813"/>
            <a:ext cx="719137" cy="141288"/>
            <a:chOff x="1308" y="2367"/>
            <a:chExt cx="318" cy="63"/>
          </a:xfrm>
        </p:grpSpPr>
        <p:sp>
          <p:nvSpPr>
            <p:cNvPr id="21526" name="Line 14"/>
            <p:cNvSpPr>
              <a:spLocks noChangeShapeType="1"/>
            </p:cNvSpPr>
            <p:nvPr/>
          </p:nvSpPr>
          <p:spPr bwMode="auto">
            <a:xfrm>
              <a:off x="1323" y="2430"/>
              <a:ext cx="30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27" name="Line 15"/>
            <p:cNvSpPr>
              <a:spLocks noChangeShapeType="1"/>
            </p:cNvSpPr>
            <p:nvPr/>
          </p:nvSpPr>
          <p:spPr bwMode="auto">
            <a:xfrm rot="-1409914">
              <a:off x="1308" y="2367"/>
              <a:ext cx="30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21515" name="Object 16"/>
          <p:cNvGraphicFramePr>
            <a:graphicFrameLocks noChangeAspect="1"/>
          </p:cNvGraphicFramePr>
          <p:nvPr/>
        </p:nvGraphicFramePr>
        <p:xfrm>
          <a:off x="3065463" y="3603625"/>
          <a:ext cx="1279525" cy="65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4" name="Equation" r:id="rId4" imgW="901700" imgH="457200" progId="Equation.3">
                  <p:embed/>
                </p:oleObj>
              </mc:Choice>
              <mc:Fallback>
                <p:oleObj name="Equation" r:id="rId4" imgW="901700" imgH="4572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5463" y="3603625"/>
                        <a:ext cx="1279525" cy="650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6" name="Object 17"/>
          <p:cNvGraphicFramePr>
            <a:graphicFrameLocks noChangeAspect="1"/>
          </p:cNvGraphicFramePr>
          <p:nvPr/>
        </p:nvGraphicFramePr>
        <p:xfrm>
          <a:off x="992188" y="3271838"/>
          <a:ext cx="1403350" cy="65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5" name="Equation" r:id="rId6" imgW="990600" imgH="457200" progId="Equation.3">
                  <p:embed/>
                </p:oleObj>
              </mc:Choice>
              <mc:Fallback>
                <p:oleObj name="Equation" r:id="rId6" imgW="990600" imgH="4572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2188" y="3271838"/>
                        <a:ext cx="1403350" cy="650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7" name="Oval 18"/>
          <p:cNvSpPr>
            <a:spLocks noChangeAspect="1" noChangeArrowheads="1"/>
          </p:cNvSpPr>
          <p:nvPr/>
        </p:nvSpPr>
        <p:spPr bwMode="auto">
          <a:xfrm>
            <a:off x="2547938" y="4576763"/>
            <a:ext cx="61912" cy="61912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sp>
        <p:nvSpPr>
          <p:cNvPr id="21518" name="Text Box 19"/>
          <p:cNvSpPr txBox="1">
            <a:spLocks noChangeArrowheads="1"/>
          </p:cNvSpPr>
          <p:nvPr/>
        </p:nvSpPr>
        <p:spPr bwMode="auto">
          <a:xfrm>
            <a:off x="2655888" y="4614863"/>
            <a:ext cx="2333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 sz="1400" b="1">
                <a:latin typeface="Times New Roman" charset="0"/>
              </a:rPr>
              <a:t>i</a:t>
            </a:r>
          </a:p>
        </p:txBody>
      </p:sp>
      <p:sp>
        <p:nvSpPr>
          <p:cNvPr id="21519" name="Text Box 20"/>
          <p:cNvSpPr txBox="1">
            <a:spLocks noChangeArrowheads="1"/>
          </p:cNvSpPr>
          <p:nvPr/>
        </p:nvSpPr>
        <p:spPr bwMode="auto">
          <a:xfrm>
            <a:off x="2535238" y="3944938"/>
            <a:ext cx="2428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 sz="1400" b="1">
                <a:latin typeface="Times New Roman" charset="0"/>
              </a:rPr>
              <a:t>j</a:t>
            </a:r>
          </a:p>
        </p:txBody>
      </p:sp>
      <p:graphicFrame>
        <p:nvGraphicFramePr>
          <p:cNvPr id="21520" name="Object 21"/>
          <p:cNvGraphicFramePr>
            <a:graphicFrameLocks noChangeAspect="1"/>
          </p:cNvGraphicFramePr>
          <p:nvPr/>
        </p:nvGraphicFramePr>
        <p:xfrm>
          <a:off x="3068638" y="2636838"/>
          <a:ext cx="1836737" cy="65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6" name="Equation" r:id="rId8" imgW="1295400" imgH="457200" progId="Equation.3">
                  <p:embed/>
                </p:oleObj>
              </mc:Choice>
              <mc:Fallback>
                <p:oleObj name="Equation" r:id="rId8" imgW="1295400" imgH="45720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8638" y="2636838"/>
                        <a:ext cx="1836737" cy="650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21" name="Line 22"/>
          <p:cNvSpPr>
            <a:spLocks noChangeShapeType="1"/>
          </p:cNvSpPr>
          <p:nvPr/>
        </p:nvSpPr>
        <p:spPr bwMode="auto">
          <a:xfrm>
            <a:off x="3178175" y="4329113"/>
            <a:ext cx="0" cy="2698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2" name="Line 23"/>
          <p:cNvSpPr>
            <a:spLocks noChangeShapeType="1"/>
          </p:cNvSpPr>
          <p:nvPr/>
        </p:nvSpPr>
        <p:spPr bwMode="auto">
          <a:xfrm>
            <a:off x="2308225" y="3989388"/>
            <a:ext cx="2635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3" name="Line 24"/>
          <p:cNvSpPr>
            <a:spLocks noChangeShapeType="1"/>
          </p:cNvSpPr>
          <p:nvPr/>
        </p:nvSpPr>
        <p:spPr bwMode="auto">
          <a:xfrm flipV="1">
            <a:off x="3860800" y="3271838"/>
            <a:ext cx="0" cy="277812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4" name="Freeform 25"/>
          <p:cNvSpPr>
            <a:spLocks/>
          </p:cNvSpPr>
          <p:nvPr/>
        </p:nvSpPr>
        <p:spPr bwMode="auto">
          <a:xfrm>
            <a:off x="2093913" y="2182813"/>
            <a:ext cx="2400300" cy="1077912"/>
          </a:xfrm>
          <a:custGeom>
            <a:avLst/>
            <a:gdLst>
              <a:gd name="T0" fmla="*/ 0 w 1512"/>
              <a:gd name="T1" fmla="*/ 2147483646 h 679"/>
              <a:gd name="T2" fmla="*/ 2147483646 w 1512"/>
              <a:gd name="T3" fmla="*/ 2147483646 h 679"/>
              <a:gd name="T4" fmla="*/ 2147483646 w 1512"/>
              <a:gd name="T5" fmla="*/ 2147483646 h 679"/>
              <a:gd name="T6" fmla="*/ 2147483646 w 1512"/>
              <a:gd name="T7" fmla="*/ 2147483646 h 679"/>
              <a:gd name="T8" fmla="*/ 0 60000 65536"/>
              <a:gd name="T9" fmla="*/ 0 60000 65536"/>
              <a:gd name="T10" fmla="*/ 0 60000 65536"/>
              <a:gd name="T11" fmla="*/ 0 60000 65536"/>
              <a:gd name="T12" fmla="*/ 0 w 1512"/>
              <a:gd name="T13" fmla="*/ 0 h 679"/>
              <a:gd name="T14" fmla="*/ 1512 w 1512"/>
              <a:gd name="T15" fmla="*/ 679 h 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512" h="679">
                <a:moveTo>
                  <a:pt x="0" y="679"/>
                </a:moveTo>
                <a:cubicBezTo>
                  <a:pt x="85" y="598"/>
                  <a:pt x="289" y="295"/>
                  <a:pt x="512" y="184"/>
                </a:cubicBezTo>
                <a:cubicBezTo>
                  <a:pt x="735" y="73"/>
                  <a:pt x="1172" y="0"/>
                  <a:pt x="1338" y="13"/>
                </a:cubicBezTo>
                <a:cubicBezTo>
                  <a:pt x="1503" y="26"/>
                  <a:pt x="1477" y="209"/>
                  <a:pt x="1512" y="260"/>
                </a:cubicBezTo>
              </a:path>
            </a:pathLst>
          </a:custGeom>
          <a:noFill/>
          <a:ln w="12700" cap="flat" cmpd="sng">
            <a:solidFill>
              <a:schemeClr val="folHlink"/>
            </a:solidFill>
            <a:prstDash val="solid"/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1525" name="Object 26"/>
          <p:cNvGraphicFramePr>
            <a:graphicFrameLocks noChangeAspect="1"/>
          </p:cNvGraphicFramePr>
          <p:nvPr/>
        </p:nvGraphicFramePr>
        <p:xfrm>
          <a:off x="5175250" y="5297488"/>
          <a:ext cx="3043238" cy="1077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7" name="Equation" r:id="rId10" imgW="1295400" imgH="457200" progId="Equation.3">
                  <p:embed/>
                </p:oleObj>
              </mc:Choice>
              <mc:Fallback>
                <p:oleObj name="Equation" r:id="rId10" imgW="1295400" imgH="457200" progId="Equation.3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75250" y="5297488"/>
                        <a:ext cx="3043238" cy="1077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MS PGothic" charset="0"/>
              </a:rPr>
              <a:t>Mudança de referêncial</a:t>
            </a:r>
          </a:p>
        </p:txBody>
      </p:sp>
      <p:grpSp>
        <p:nvGrpSpPr>
          <p:cNvPr id="23555" name="Group 3"/>
          <p:cNvGrpSpPr>
            <a:grpSpLocks/>
          </p:cNvGrpSpPr>
          <p:nvPr/>
        </p:nvGrpSpPr>
        <p:grpSpPr bwMode="auto">
          <a:xfrm>
            <a:off x="6084888" y="1844675"/>
            <a:ext cx="1857375" cy="1643063"/>
            <a:chOff x="2430" y="1469"/>
            <a:chExt cx="1170" cy="1035"/>
          </a:xfrm>
        </p:grpSpPr>
        <p:sp>
          <p:nvSpPr>
            <p:cNvPr id="23658" name="Line 4"/>
            <p:cNvSpPr>
              <a:spLocks noChangeShapeType="1"/>
            </p:cNvSpPr>
            <p:nvPr/>
          </p:nvSpPr>
          <p:spPr bwMode="auto">
            <a:xfrm>
              <a:off x="2430" y="2432"/>
              <a:ext cx="117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59" name="Line 5"/>
            <p:cNvSpPr>
              <a:spLocks noChangeShapeType="1"/>
            </p:cNvSpPr>
            <p:nvPr/>
          </p:nvSpPr>
          <p:spPr bwMode="auto">
            <a:xfrm flipV="1">
              <a:off x="2592" y="1469"/>
              <a:ext cx="0" cy="103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3556" name="Line 6"/>
          <p:cNvSpPr>
            <a:spLocks noChangeShapeType="1"/>
          </p:cNvSpPr>
          <p:nvPr/>
        </p:nvSpPr>
        <p:spPr bwMode="auto">
          <a:xfrm flipH="1">
            <a:off x="6299200" y="2830513"/>
            <a:ext cx="742950" cy="5857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7" name="Oval 7"/>
          <p:cNvSpPr>
            <a:spLocks noChangeArrowheads="1"/>
          </p:cNvSpPr>
          <p:nvPr/>
        </p:nvSpPr>
        <p:spPr bwMode="auto">
          <a:xfrm>
            <a:off x="6991350" y="2765425"/>
            <a:ext cx="101600" cy="1016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sp>
        <p:nvSpPr>
          <p:cNvPr id="23558" name="Rectangle 8"/>
          <p:cNvSpPr>
            <a:spLocks noChangeArrowheads="1"/>
          </p:cNvSpPr>
          <p:nvPr/>
        </p:nvSpPr>
        <p:spPr bwMode="auto">
          <a:xfrm>
            <a:off x="7707313" y="3355975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2000" b="1" i="1">
                <a:latin typeface="Times New Roman" charset="0"/>
              </a:rPr>
              <a:t>x</a:t>
            </a:r>
          </a:p>
        </p:txBody>
      </p: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6007100" y="1598613"/>
            <a:ext cx="296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2000" b="1" i="1">
                <a:latin typeface="Times New Roman" charset="0"/>
              </a:rPr>
              <a:t>y</a:t>
            </a:r>
          </a:p>
        </p:txBody>
      </p:sp>
      <p:sp>
        <p:nvSpPr>
          <p:cNvPr id="23560" name="Rectangle 10"/>
          <p:cNvSpPr>
            <a:spLocks noChangeArrowheads="1"/>
          </p:cNvSpPr>
          <p:nvPr/>
        </p:nvSpPr>
        <p:spPr bwMode="auto">
          <a:xfrm>
            <a:off x="7229475" y="2568575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b="1">
                <a:latin typeface="Times New Roman" charset="0"/>
              </a:rPr>
              <a:t>p</a:t>
            </a:r>
          </a:p>
        </p:txBody>
      </p:sp>
      <p:sp>
        <p:nvSpPr>
          <p:cNvPr id="23561" name="Rectangle 11"/>
          <p:cNvSpPr>
            <a:spLocks noChangeArrowheads="1"/>
          </p:cNvSpPr>
          <p:nvPr/>
        </p:nvSpPr>
        <p:spPr bwMode="auto">
          <a:xfrm>
            <a:off x="7478713" y="2649538"/>
            <a:ext cx="2857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1400" b="1">
                <a:latin typeface="Times New Roman" charset="0"/>
              </a:rPr>
              <a:t>=</a:t>
            </a:r>
          </a:p>
        </p:txBody>
      </p:sp>
      <p:grpSp>
        <p:nvGrpSpPr>
          <p:cNvPr id="23562" name="Group 12"/>
          <p:cNvGrpSpPr>
            <a:grpSpLocks/>
          </p:cNvGrpSpPr>
          <p:nvPr/>
        </p:nvGrpSpPr>
        <p:grpSpPr bwMode="auto">
          <a:xfrm>
            <a:off x="7788275" y="2446338"/>
            <a:ext cx="307975" cy="739775"/>
            <a:chOff x="3503" y="1848"/>
            <a:chExt cx="194" cy="466"/>
          </a:xfrm>
        </p:grpSpPr>
        <p:sp>
          <p:nvSpPr>
            <p:cNvPr id="23654" name="Rectangle 13"/>
            <p:cNvSpPr>
              <a:spLocks noChangeArrowheads="1"/>
            </p:cNvSpPr>
            <p:nvPr/>
          </p:nvSpPr>
          <p:spPr bwMode="auto">
            <a:xfrm>
              <a:off x="3503" y="1848"/>
              <a:ext cx="19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x</a:t>
              </a:r>
            </a:p>
          </p:txBody>
        </p:sp>
        <p:sp>
          <p:nvSpPr>
            <p:cNvPr id="23655" name="Rectangle 14"/>
            <p:cNvSpPr>
              <a:spLocks noChangeArrowheads="1"/>
            </p:cNvSpPr>
            <p:nvPr/>
          </p:nvSpPr>
          <p:spPr bwMode="auto">
            <a:xfrm>
              <a:off x="3503" y="2083"/>
              <a:ext cx="19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y</a:t>
              </a:r>
            </a:p>
          </p:txBody>
        </p:sp>
        <p:sp>
          <p:nvSpPr>
            <p:cNvPr id="23656" name="Arc 15"/>
            <p:cNvSpPr>
              <a:spLocks/>
            </p:cNvSpPr>
            <p:nvPr/>
          </p:nvSpPr>
          <p:spPr bwMode="auto">
            <a:xfrm>
              <a:off x="3511" y="1901"/>
              <a:ext cx="44" cy="396"/>
            </a:xfrm>
            <a:custGeom>
              <a:avLst/>
              <a:gdLst>
                <a:gd name="T0" fmla="*/ 0 w 21600"/>
                <a:gd name="T1" fmla="*/ 0 h 42830"/>
                <a:gd name="T2" fmla="*/ 0 w 21600"/>
                <a:gd name="T3" fmla="*/ 0 h 42830"/>
                <a:gd name="T4" fmla="*/ 0 w 21600"/>
                <a:gd name="T5" fmla="*/ 0 h 42830"/>
                <a:gd name="T6" fmla="*/ 0 60000 65536"/>
                <a:gd name="T7" fmla="*/ 0 60000 65536"/>
                <a:gd name="T8" fmla="*/ 0 60000 65536"/>
                <a:gd name="T9" fmla="*/ 0 w 21600"/>
                <a:gd name="T10" fmla="*/ 0 h 42830"/>
                <a:gd name="T11" fmla="*/ 21600 w 21600"/>
                <a:gd name="T12" fmla="*/ 42830 h 4283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2830" fill="none" extrusionOk="0">
                  <a:moveTo>
                    <a:pt x="17650" y="42829"/>
                  </a:moveTo>
                  <a:cubicBezTo>
                    <a:pt x="7419" y="40926"/>
                    <a:pt x="0" y="32000"/>
                    <a:pt x="0" y="21594"/>
                  </a:cubicBezTo>
                  <a:cubicBezTo>
                    <a:pt x="-1" y="9855"/>
                    <a:pt x="9374" y="265"/>
                    <a:pt x="21109" y="-1"/>
                  </a:cubicBezTo>
                </a:path>
                <a:path w="21600" h="42830" stroke="0" extrusionOk="0">
                  <a:moveTo>
                    <a:pt x="17650" y="42829"/>
                  </a:moveTo>
                  <a:cubicBezTo>
                    <a:pt x="7419" y="40926"/>
                    <a:pt x="0" y="32000"/>
                    <a:pt x="0" y="21594"/>
                  </a:cubicBezTo>
                  <a:cubicBezTo>
                    <a:pt x="-1" y="9855"/>
                    <a:pt x="9374" y="265"/>
                    <a:pt x="21109" y="-1"/>
                  </a:cubicBezTo>
                  <a:lnTo>
                    <a:pt x="21600" y="21594"/>
                  </a:lnTo>
                  <a:lnTo>
                    <a:pt x="17650" y="42829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57" name="Arc 16"/>
            <p:cNvSpPr>
              <a:spLocks/>
            </p:cNvSpPr>
            <p:nvPr/>
          </p:nvSpPr>
          <p:spPr bwMode="auto">
            <a:xfrm>
              <a:off x="3642" y="1899"/>
              <a:ext cx="44" cy="396"/>
            </a:xfrm>
            <a:custGeom>
              <a:avLst/>
              <a:gdLst>
                <a:gd name="T0" fmla="*/ 0 w 21600"/>
                <a:gd name="T1" fmla="*/ 0 h 42919"/>
                <a:gd name="T2" fmla="*/ 0 w 21600"/>
                <a:gd name="T3" fmla="*/ 0 h 42919"/>
                <a:gd name="T4" fmla="*/ 0 w 21600"/>
                <a:gd name="T5" fmla="*/ 0 h 42919"/>
                <a:gd name="T6" fmla="*/ 0 60000 65536"/>
                <a:gd name="T7" fmla="*/ 0 60000 65536"/>
                <a:gd name="T8" fmla="*/ 0 60000 65536"/>
                <a:gd name="T9" fmla="*/ 0 w 21600"/>
                <a:gd name="T10" fmla="*/ 0 h 42919"/>
                <a:gd name="T11" fmla="*/ 21600 w 21600"/>
                <a:gd name="T12" fmla="*/ 42919 h 4291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2919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189"/>
                    <a:pt x="13922" y="41218"/>
                    <a:pt x="3470" y="42919"/>
                  </a:cubicBezTo>
                </a:path>
                <a:path w="21600" h="42919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189"/>
                    <a:pt x="13922" y="41218"/>
                    <a:pt x="3470" y="42919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3563" name="Group 17"/>
          <p:cNvGrpSpPr>
            <a:grpSpLocks/>
          </p:cNvGrpSpPr>
          <p:nvPr/>
        </p:nvGrpSpPr>
        <p:grpSpPr bwMode="auto">
          <a:xfrm>
            <a:off x="3132138" y="4437063"/>
            <a:ext cx="2614612" cy="798512"/>
            <a:chOff x="360" y="3279"/>
            <a:chExt cx="1784" cy="459"/>
          </a:xfrm>
        </p:grpSpPr>
        <p:grpSp>
          <p:nvGrpSpPr>
            <p:cNvPr id="23638" name="Group 18"/>
            <p:cNvGrpSpPr>
              <a:grpSpLocks/>
            </p:cNvGrpSpPr>
            <p:nvPr/>
          </p:nvGrpSpPr>
          <p:grpSpPr bwMode="auto">
            <a:xfrm>
              <a:off x="1934" y="3279"/>
              <a:ext cx="210" cy="449"/>
              <a:chOff x="1934" y="3279"/>
              <a:chExt cx="210" cy="449"/>
            </a:xfrm>
          </p:grpSpPr>
          <p:sp>
            <p:nvSpPr>
              <p:cNvPr id="23650" name="Rectangle 19"/>
              <p:cNvSpPr>
                <a:spLocks noChangeArrowheads="1"/>
              </p:cNvSpPr>
              <p:nvPr/>
            </p:nvSpPr>
            <p:spPr bwMode="auto">
              <a:xfrm>
                <a:off x="1934" y="3279"/>
                <a:ext cx="210" cy="2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6362" tIns="53975" rIns="106362" bIns="53975">
                <a:spAutoFit/>
              </a:bodyPr>
              <a:lstStyle/>
              <a:p>
                <a:pPr defTabSz="1211263"/>
                <a:r>
                  <a:rPr lang="en-US" sz="1700" i="1">
                    <a:solidFill>
                      <a:srgbClr val="000000"/>
                    </a:solidFill>
                    <a:latin typeface="Times New Roman" charset="0"/>
                  </a:rPr>
                  <a:t>x</a:t>
                </a:r>
              </a:p>
            </p:txBody>
          </p:sp>
          <p:sp>
            <p:nvSpPr>
              <p:cNvPr id="23651" name="Rectangle 20"/>
              <p:cNvSpPr>
                <a:spLocks noChangeArrowheads="1"/>
              </p:cNvSpPr>
              <p:nvPr/>
            </p:nvSpPr>
            <p:spPr bwMode="auto">
              <a:xfrm>
                <a:off x="1934" y="3514"/>
                <a:ext cx="210" cy="2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6362" tIns="53975" rIns="106362" bIns="53975">
                <a:spAutoFit/>
              </a:bodyPr>
              <a:lstStyle/>
              <a:p>
                <a:pPr defTabSz="1211263"/>
                <a:r>
                  <a:rPr lang="en-US" sz="1700" i="1">
                    <a:solidFill>
                      <a:srgbClr val="000000"/>
                    </a:solidFill>
                    <a:latin typeface="Times New Roman" charset="0"/>
                  </a:rPr>
                  <a:t>y</a:t>
                </a:r>
              </a:p>
            </p:txBody>
          </p:sp>
          <p:sp>
            <p:nvSpPr>
              <p:cNvPr id="23652" name="Arc 21"/>
              <p:cNvSpPr>
                <a:spLocks/>
              </p:cNvSpPr>
              <p:nvPr/>
            </p:nvSpPr>
            <p:spPr bwMode="auto">
              <a:xfrm>
                <a:off x="1944" y="3331"/>
                <a:ext cx="43" cy="395"/>
              </a:xfrm>
              <a:custGeom>
                <a:avLst/>
                <a:gdLst>
                  <a:gd name="T0" fmla="*/ 0 w 21600"/>
                  <a:gd name="T1" fmla="*/ 0 h 42804"/>
                  <a:gd name="T2" fmla="*/ 0 w 21600"/>
                  <a:gd name="T3" fmla="*/ 0 h 42804"/>
                  <a:gd name="T4" fmla="*/ 0 w 21600"/>
                  <a:gd name="T5" fmla="*/ 0 h 42804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2804"/>
                  <a:gd name="T11" fmla="*/ 21600 w 21600"/>
                  <a:gd name="T12" fmla="*/ 42804 h 4280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2804" fill="none" extrusionOk="0">
                    <a:moveTo>
                      <a:pt x="17514" y="42804"/>
                    </a:moveTo>
                    <a:cubicBezTo>
                      <a:pt x="7347" y="40845"/>
                      <a:pt x="0" y="31948"/>
                      <a:pt x="0" y="21594"/>
                    </a:cubicBezTo>
                    <a:cubicBezTo>
                      <a:pt x="-1" y="9862"/>
                      <a:pt x="9364" y="275"/>
                      <a:pt x="21092" y="-1"/>
                    </a:cubicBezTo>
                  </a:path>
                  <a:path w="21600" h="42804" stroke="0" extrusionOk="0">
                    <a:moveTo>
                      <a:pt x="17514" y="42804"/>
                    </a:moveTo>
                    <a:cubicBezTo>
                      <a:pt x="7347" y="40845"/>
                      <a:pt x="0" y="31948"/>
                      <a:pt x="0" y="21594"/>
                    </a:cubicBezTo>
                    <a:cubicBezTo>
                      <a:pt x="-1" y="9862"/>
                      <a:pt x="9364" y="275"/>
                      <a:pt x="21092" y="-1"/>
                    </a:cubicBezTo>
                    <a:lnTo>
                      <a:pt x="21600" y="21594"/>
                    </a:lnTo>
                    <a:lnTo>
                      <a:pt x="17514" y="42804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53" name="Arc 22"/>
              <p:cNvSpPr>
                <a:spLocks/>
              </p:cNvSpPr>
              <p:nvPr/>
            </p:nvSpPr>
            <p:spPr bwMode="auto">
              <a:xfrm>
                <a:off x="2071" y="3331"/>
                <a:ext cx="43" cy="397"/>
              </a:xfrm>
              <a:custGeom>
                <a:avLst/>
                <a:gdLst>
                  <a:gd name="T0" fmla="*/ 0 w 22107"/>
                  <a:gd name="T1" fmla="*/ 0 h 42978"/>
                  <a:gd name="T2" fmla="*/ 0 w 22107"/>
                  <a:gd name="T3" fmla="*/ 0 h 42978"/>
                  <a:gd name="T4" fmla="*/ 0 w 22107"/>
                  <a:gd name="T5" fmla="*/ 0 h 42978"/>
                  <a:gd name="T6" fmla="*/ 0 60000 65536"/>
                  <a:gd name="T7" fmla="*/ 0 60000 65536"/>
                  <a:gd name="T8" fmla="*/ 0 60000 65536"/>
                  <a:gd name="T9" fmla="*/ 0 w 22107"/>
                  <a:gd name="T10" fmla="*/ 0 h 42978"/>
                  <a:gd name="T11" fmla="*/ 22107 w 22107"/>
                  <a:gd name="T12" fmla="*/ 42978 h 4297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107" h="42978" fill="none" extrusionOk="0">
                    <a:moveTo>
                      <a:pt x="-1" y="5"/>
                    </a:moveTo>
                    <a:cubicBezTo>
                      <a:pt x="168" y="1"/>
                      <a:pt x="337" y="-1"/>
                      <a:pt x="507" y="0"/>
                    </a:cubicBezTo>
                    <a:cubicBezTo>
                      <a:pt x="12436" y="0"/>
                      <a:pt x="22107" y="9670"/>
                      <a:pt x="22107" y="21600"/>
                    </a:cubicBezTo>
                    <a:cubicBezTo>
                      <a:pt x="22107" y="32336"/>
                      <a:pt x="14221" y="41443"/>
                      <a:pt x="3595" y="42978"/>
                    </a:cubicBezTo>
                  </a:path>
                  <a:path w="22107" h="42978" stroke="0" extrusionOk="0">
                    <a:moveTo>
                      <a:pt x="-1" y="5"/>
                    </a:moveTo>
                    <a:cubicBezTo>
                      <a:pt x="168" y="1"/>
                      <a:pt x="337" y="-1"/>
                      <a:pt x="507" y="0"/>
                    </a:cubicBezTo>
                    <a:cubicBezTo>
                      <a:pt x="12436" y="0"/>
                      <a:pt x="22107" y="9670"/>
                      <a:pt x="22107" y="21600"/>
                    </a:cubicBezTo>
                    <a:cubicBezTo>
                      <a:pt x="22107" y="32336"/>
                      <a:pt x="14221" y="41443"/>
                      <a:pt x="3595" y="42978"/>
                    </a:cubicBezTo>
                    <a:lnTo>
                      <a:pt x="507" y="21600"/>
                    </a:lnTo>
                    <a:lnTo>
                      <a:pt x="-1" y="5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3639" name="Freeform 23"/>
            <p:cNvSpPr>
              <a:spLocks/>
            </p:cNvSpPr>
            <p:nvPr/>
          </p:nvSpPr>
          <p:spPr bwMode="auto">
            <a:xfrm>
              <a:off x="862" y="3344"/>
              <a:ext cx="17" cy="394"/>
            </a:xfrm>
            <a:custGeom>
              <a:avLst/>
              <a:gdLst>
                <a:gd name="T0" fmla="*/ 9 w 17"/>
                <a:gd name="T1" fmla="*/ 0 h 394"/>
                <a:gd name="T2" fmla="*/ 0 w 17"/>
                <a:gd name="T3" fmla="*/ 0 h 394"/>
                <a:gd name="T4" fmla="*/ 0 w 17"/>
                <a:gd name="T5" fmla="*/ 393 h 394"/>
                <a:gd name="T6" fmla="*/ 16 w 17"/>
                <a:gd name="T7" fmla="*/ 393 h 39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394"/>
                <a:gd name="T14" fmla="*/ 17 w 17"/>
                <a:gd name="T15" fmla="*/ 394 h 39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394">
                  <a:moveTo>
                    <a:pt x="9" y="0"/>
                  </a:moveTo>
                  <a:lnTo>
                    <a:pt x="0" y="0"/>
                  </a:lnTo>
                  <a:lnTo>
                    <a:pt x="0" y="393"/>
                  </a:lnTo>
                  <a:lnTo>
                    <a:pt x="16" y="393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40" name="Freeform 24"/>
            <p:cNvSpPr>
              <a:spLocks/>
            </p:cNvSpPr>
            <p:nvPr/>
          </p:nvSpPr>
          <p:spPr bwMode="auto">
            <a:xfrm>
              <a:off x="1824" y="3339"/>
              <a:ext cx="17" cy="390"/>
            </a:xfrm>
            <a:custGeom>
              <a:avLst/>
              <a:gdLst>
                <a:gd name="T0" fmla="*/ 6 w 17"/>
                <a:gd name="T1" fmla="*/ 0 h 390"/>
                <a:gd name="T2" fmla="*/ 16 w 17"/>
                <a:gd name="T3" fmla="*/ 0 h 390"/>
                <a:gd name="T4" fmla="*/ 16 w 17"/>
                <a:gd name="T5" fmla="*/ 389 h 390"/>
                <a:gd name="T6" fmla="*/ 0 w 17"/>
                <a:gd name="T7" fmla="*/ 389 h 39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390"/>
                <a:gd name="T14" fmla="*/ 17 w 17"/>
                <a:gd name="T15" fmla="*/ 390 h 39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390">
                  <a:moveTo>
                    <a:pt x="6" y="0"/>
                  </a:moveTo>
                  <a:lnTo>
                    <a:pt x="16" y="0"/>
                  </a:lnTo>
                  <a:lnTo>
                    <a:pt x="16" y="389"/>
                  </a:lnTo>
                  <a:lnTo>
                    <a:pt x="0" y="389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41" name="Rectangle 25"/>
            <p:cNvSpPr>
              <a:spLocks noChangeArrowheads="1"/>
            </p:cNvSpPr>
            <p:nvPr/>
          </p:nvSpPr>
          <p:spPr bwMode="auto">
            <a:xfrm>
              <a:off x="913" y="3312"/>
              <a:ext cx="491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cos </a:t>
              </a:r>
              <a:r>
                <a:rPr lang="en-US" sz="1700" i="1">
                  <a:solidFill>
                    <a:srgbClr val="000000"/>
                  </a:solidFill>
                  <a:latin typeface="Symbol" charset="0"/>
                </a:rPr>
                <a:t>q</a:t>
              </a:r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 </a:t>
              </a:r>
            </a:p>
          </p:txBody>
        </p:sp>
        <p:sp>
          <p:nvSpPr>
            <p:cNvPr id="23642" name="Rectangle 26"/>
            <p:cNvSpPr>
              <a:spLocks noChangeArrowheads="1"/>
            </p:cNvSpPr>
            <p:nvPr/>
          </p:nvSpPr>
          <p:spPr bwMode="auto">
            <a:xfrm>
              <a:off x="360" y="3279"/>
              <a:ext cx="219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u</a:t>
              </a:r>
            </a:p>
          </p:txBody>
        </p:sp>
        <p:sp>
          <p:nvSpPr>
            <p:cNvPr id="23643" name="Rectangle 27"/>
            <p:cNvSpPr>
              <a:spLocks noChangeArrowheads="1"/>
            </p:cNvSpPr>
            <p:nvPr/>
          </p:nvSpPr>
          <p:spPr bwMode="auto">
            <a:xfrm>
              <a:off x="360" y="3514"/>
              <a:ext cx="210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v</a:t>
              </a:r>
            </a:p>
          </p:txBody>
        </p:sp>
        <p:sp>
          <p:nvSpPr>
            <p:cNvPr id="23644" name="Arc 28"/>
            <p:cNvSpPr>
              <a:spLocks/>
            </p:cNvSpPr>
            <p:nvPr/>
          </p:nvSpPr>
          <p:spPr bwMode="auto">
            <a:xfrm>
              <a:off x="370" y="3331"/>
              <a:ext cx="43" cy="395"/>
            </a:xfrm>
            <a:custGeom>
              <a:avLst/>
              <a:gdLst>
                <a:gd name="T0" fmla="*/ 0 w 21600"/>
                <a:gd name="T1" fmla="*/ 0 h 42804"/>
                <a:gd name="T2" fmla="*/ 0 w 21600"/>
                <a:gd name="T3" fmla="*/ 0 h 42804"/>
                <a:gd name="T4" fmla="*/ 0 w 21600"/>
                <a:gd name="T5" fmla="*/ 0 h 42804"/>
                <a:gd name="T6" fmla="*/ 0 60000 65536"/>
                <a:gd name="T7" fmla="*/ 0 60000 65536"/>
                <a:gd name="T8" fmla="*/ 0 60000 65536"/>
                <a:gd name="T9" fmla="*/ 0 w 21600"/>
                <a:gd name="T10" fmla="*/ 0 h 42804"/>
                <a:gd name="T11" fmla="*/ 21600 w 21600"/>
                <a:gd name="T12" fmla="*/ 42804 h 4280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2804" fill="none" extrusionOk="0">
                  <a:moveTo>
                    <a:pt x="17514" y="42804"/>
                  </a:moveTo>
                  <a:cubicBezTo>
                    <a:pt x="7347" y="40845"/>
                    <a:pt x="0" y="31948"/>
                    <a:pt x="0" y="21594"/>
                  </a:cubicBezTo>
                  <a:cubicBezTo>
                    <a:pt x="-1" y="9862"/>
                    <a:pt x="9364" y="275"/>
                    <a:pt x="21092" y="-1"/>
                  </a:cubicBezTo>
                </a:path>
                <a:path w="21600" h="42804" stroke="0" extrusionOk="0">
                  <a:moveTo>
                    <a:pt x="17514" y="42804"/>
                  </a:moveTo>
                  <a:cubicBezTo>
                    <a:pt x="7347" y="40845"/>
                    <a:pt x="0" y="31948"/>
                    <a:pt x="0" y="21594"/>
                  </a:cubicBezTo>
                  <a:cubicBezTo>
                    <a:pt x="-1" y="9862"/>
                    <a:pt x="9364" y="275"/>
                    <a:pt x="21092" y="-1"/>
                  </a:cubicBezTo>
                  <a:lnTo>
                    <a:pt x="21600" y="21594"/>
                  </a:lnTo>
                  <a:lnTo>
                    <a:pt x="17514" y="42804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45" name="Arc 29"/>
            <p:cNvSpPr>
              <a:spLocks/>
            </p:cNvSpPr>
            <p:nvPr/>
          </p:nvSpPr>
          <p:spPr bwMode="auto">
            <a:xfrm>
              <a:off x="532" y="3322"/>
              <a:ext cx="43" cy="397"/>
            </a:xfrm>
            <a:custGeom>
              <a:avLst/>
              <a:gdLst>
                <a:gd name="T0" fmla="*/ 0 w 22107"/>
                <a:gd name="T1" fmla="*/ 0 h 42978"/>
                <a:gd name="T2" fmla="*/ 0 w 22107"/>
                <a:gd name="T3" fmla="*/ 0 h 42978"/>
                <a:gd name="T4" fmla="*/ 0 w 22107"/>
                <a:gd name="T5" fmla="*/ 0 h 42978"/>
                <a:gd name="T6" fmla="*/ 0 60000 65536"/>
                <a:gd name="T7" fmla="*/ 0 60000 65536"/>
                <a:gd name="T8" fmla="*/ 0 60000 65536"/>
                <a:gd name="T9" fmla="*/ 0 w 22107"/>
                <a:gd name="T10" fmla="*/ 0 h 42978"/>
                <a:gd name="T11" fmla="*/ 22107 w 22107"/>
                <a:gd name="T12" fmla="*/ 42978 h 429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107" h="42978" fill="none" extrusionOk="0">
                  <a:moveTo>
                    <a:pt x="-1" y="5"/>
                  </a:moveTo>
                  <a:cubicBezTo>
                    <a:pt x="168" y="1"/>
                    <a:pt x="337" y="-1"/>
                    <a:pt x="507" y="0"/>
                  </a:cubicBezTo>
                  <a:cubicBezTo>
                    <a:pt x="12436" y="0"/>
                    <a:pt x="22107" y="9670"/>
                    <a:pt x="22107" y="21600"/>
                  </a:cubicBezTo>
                  <a:cubicBezTo>
                    <a:pt x="22107" y="32336"/>
                    <a:pt x="14221" y="41443"/>
                    <a:pt x="3595" y="42978"/>
                  </a:cubicBezTo>
                </a:path>
                <a:path w="22107" h="42978" stroke="0" extrusionOk="0">
                  <a:moveTo>
                    <a:pt x="-1" y="5"/>
                  </a:moveTo>
                  <a:cubicBezTo>
                    <a:pt x="168" y="1"/>
                    <a:pt x="337" y="-1"/>
                    <a:pt x="507" y="0"/>
                  </a:cubicBezTo>
                  <a:cubicBezTo>
                    <a:pt x="12436" y="0"/>
                    <a:pt x="22107" y="9670"/>
                    <a:pt x="22107" y="21600"/>
                  </a:cubicBezTo>
                  <a:cubicBezTo>
                    <a:pt x="22107" y="32336"/>
                    <a:pt x="14221" y="41443"/>
                    <a:pt x="3595" y="42978"/>
                  </a:cubicBezTo>
                  <a:lnTo>
                    <a:pt x="507" y="21600"/>
                  </a:lnTo>
                  <a:lnTo>
                    <a:pt x="-1" y="5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46" name="Rectangle 30"/>
            <p:cNvSpPr>
              <a:spLocks noChangeArrowheads="1"/>
            </p:cNvSpPr>
            <p:nvPr/>
          </p:nvSpPr>
          <p:spPr bwMode="auto">
            <a:xfrm>
              <a:off x="633" y="3434"/>
              <a:ext cx="195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sz="1400" b="1">
                  <a:latin typeface="Times New Roman" charset="0"/>
                </a:rPr>
                <a:t>=</a:t>
              </a:r>
            </a:p>
          </p:txBody>
        </p:sp>
        <p:sp>
          <p:nvSpPr>
            <p:cNvPr id="23647" name="Rectangle 31"/>
            <p:cNvSpPr>
              <a:spLocks noChangeArrowheads="1"/>
            </p:cNvSpPr>
            <p:nvPr/>
          </p:nvSpPr>
          <p:spPr bwMode="auto">
            <a:xfrm>
              <a:off x="882" y="3523"/>
              <a:ext cx="436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algn="ctr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sen </a:t>
              </a:r>
              <a:r>
                <a:rPr lang="en-US" sz="1700" i="1">
                  <a:solidFill>
                    <a:srgbClr val="000000"/>
                  </a:solidFill>
                  <a:latin typeface="Symbol" charset="0"/>
                </a:rPr>
                <a:t>q</a:t>
              </a:r>
            </a:p>
          </p:txBody>
        </p:sp>
        <p:sp>
          <p:nvSpPr>
            <p:cNvPr id="23648" name="Rectangle 32"/>
            <p:cNvSpPr>
              <a:spLocks noChangeArrowheads="1"/>
            </p:cNvSpPr>
            <p:nvPr/>
          </p:nvSpPr>
          <p:spPr bwMode="auto">
            <a:xfrm>
              <a:off x="1355" y="3510"/>
              <a:ext cx="491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cos </a:t>
              </a:r>
              <a:r>
                <a:rPr lang="en-US" sz="1700" i="1">
                  <a:solidFill>
                    <a:srgbClr val="000000"/>
                  </a:solidFill>
                  <a:latin typeface="Symbol" charset="0"/>
                </a:rPr>
                <a:t>q</a:t>
              </a:r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 </a:t>
              </a:r>
            </a:p>
          </p:txBody>
        </p:sp>
        <p:sp>
          <p:nvSpPr>
            <p:cNvPr id="23649" name="Rectangle 33"/>
            <p:cNvSpPr>
              <a:spLocks noChangeArrowheads="1"/>
            </p:cNvSpPr>
            <p:nvPr/>
          </p:nvSpPr>
          <p:spPr bwMode="auto">
            <a:xfrm>
              <a:off x="1327" y="3325"/>
              <a:ext cx="485" cy="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algn="ctr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-sen </a:t>
              </a:r>
              <a:r>
                <a:rPr lang="en-US" sz="1700" i="1">
                  <a:solidFill>
                    <a:srgbClr val="000000"/>
                  </a:solidFill>
                  <a:latin typeface="Symbol" charset="0"/>
                </a:rPr>
                <a:t>q</a:t>
              </a:r>
            </a:p>
          </p:txBody>
        </p:sp>
      </p:grpSp>
      <p:grpSp>
        <p:nvGrpSpPr>
          <p:cNvPr id="23564" name="Group 34"/>
          <p:cNvGrpSpPr>
            <a:grpSpLocks/>
          </p:cNvGrpSpPr>
          <p:nvPr/>
        </p:nvGrpSpPr>
        <p:grpSpPr bwMode="auto">
          <a:xfrm>
            <a:off x="6089650" y="2005013"/>
            <a:ext cx="1654175" cy="2089150"/>
            <a:chOff x="2433" y="1570"/>
            <a:chExt cx="1042" cy="1316"/>
          </a:xfrm>
        </p:grpSpPr>
        <p:sp>
          <p:nvSpPr>
            <p:cNvPr id="23636" name="Line 35"/>
            <p:cNvSpPr>
              <a:spLocks noChangeShapeType="1"/>
            </p:cNvSpPr>
            <p:nvPr/>
          </p:nvSpPr>
          <p:spPr bwMode="auto">
            <a:xfrm>
              <a:off x="2433" y="2356"/>
              <a:ext cx="1042" cy="5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37" name="Line 36"/>
            <p:cNvSpPr>
              <a:spLocks noChangeShapeType="1"/>
            </p:cNvSpPr>
            <p:nvPr/>
          </p:nvSpPr>
          <p:spPr bwMode="auto">
            <a:xfrm flipV="1">
              <a:off x="2544" y="1570"/>
              <a:ext cx="470" cy="92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3565" name="Rectangle 37"/>
          <p:cNvSpPr>
            <a:spLocks noChangeArrowheads="1"/>
          </p:cNvSpPr>
          <p:nvPr/>
        </p:nvSpPr>
        <p:spPr bwMode="auto">
          <a:xfrm>
            <a:off x="7578725" y="4098925"/>
            <a:ext cx="325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2000" b="1" i="1">
                <a:latin typeface="Times New Roman" charset="0"/>
              </a:rPr>
              <a:t>u</a:t>
            </a:r>
          </a:p>
        </p:txBody>
      </p:sp>
      <p:sp>
        <p:nvSpPr>
          <p:cNvPr id="23566" name="Rectangle 38"/>
          <p:cNvSpPr>
            <a:spLocks noChangeArrowheads="1"/>
          </p:cNvSpPr>
          <p:nvPr/>
        </p:nvSpPr>
        <p:spPr bwMode="auto">
          <a:xfrm>
            <a:off x="6750050" y="1698625"/>
            <a:ext cx="296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2000" b="1" i="1">
                <a:latin typeface="Times New Roman" charset="0"/>
              </a:rPr>
              <a:t>v</a:t>
            </a:r>
          </a:p>
        </p:txBody>
      </p:sp>
      <p:grpSp>
        <p:nvGrpSpPr>
          <p:cNvPr id="23567" name="Group 39"/>
          <p:cNvGrpSpPr>
            <a:grpSpLocks/>
          </p:cNvGrpSpPr>
          <p:nvPr/>
        </p:nvGrpSpPr>
        <p:grpSpPr bwMode="auto">
          <a:xfrm>
            <a:off x="8416925" y="2446338"/>
            <a:ext cx="320675" cy="739775"/>
            <a:chOff x="3899" y="1848"/>
            <a:chExt cx="202" cy="466"/>
          </a:xfrm>
        </p:grpSpPr>
        <p:sp>
          <p:nvSpPr>
            <p:cNvPr id="23632" name="Rectangle 40"/>
            <p:cNvSpPr>
              <a:spLocks noChangeArrowheads="1"/>
            </p:cNvSpPr>
            <p:nvPr/>
          </p:nvSpPr>
          <p:spPr bwMode="auto">
            <a:xfrm>
              <a:off x="3899" y="1848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u</a:t>
              </a:r>
            </a:p>
          </p:txBody>
        </p:sp>
        <p:sp>
          <p:nvSpPr>
            <p:cNvPr id="23633" name="Rectangle 41"/>
            <p:cNvSpPr>
              <a:spLocks noChangeArrowheads="1"/>
            </p:cNvSpPr>
            <p:nvPr/>
          </p:nvSpPr>
          <p:spPr bwMode="auto">
            <a:xfrm>
              <a:off x="3899" y="2083"/>
              <a:ext cx="19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v</a:t>
              </a:r>
            </a:p>
          </p:txBody>
        </p:sp>
        <p:sp>
          <p:nvSpPr>
            <p:cNvPr id="23634" name="Arc 42"/>
            <p:cNvSpPr>
              <a:spLocks/>
            </p:cNvSpPr>
            <p:nvPr/>
          </p:nvSpPr>
          <p:spPr bwMode="auto">
            <a:xfrm>
              <a:off x="3907" y="1901"/>
              <a:ext cx="44" cy="396"/>
            </a:xfrm>
            <a:custGeom>
              <a:avLst/>
              <a:gdLst>
                <a:gd name="T0" fmla="*/ 0 w 21600"/>
                <a:gd name="T1" fmla="*/ 0 h 42830"/>
                <a:gd name="T2" fmla="*/ 0 w 21600"/>
                <a:gd name="T3" fmla="*/ 0 h 42830"/>
                <a:gd name="T4" fmla="*/ 0 w 21600"/>
                <a:gd name="T5" fmla="*/ 0 h 42830"/>
                <a:gd name="T6" fmla="*/ 0 60000 65536"/>
                <a:gd name="T7" fmla="*/ 0 60000 65536"/>
                <a:gd name="T8" fmla="*/ 0 60000 65536"/>
                <a:gd name="T9" fmla="*/ 0 w 21600"/>
                <a:gd name="T10" fmla="*/ 0 h 42830"/>
                <a:gd name="T11" fmla="*/ 21600 w 21600"/>
                <a:gd name="T12" fmla="*/ 42830 h 4283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2830" fill="none" extrusionOk="0">
                  <a:moveTo>
                    <a:pt x="17650" y="42829"/>
                  </a:moveTo>
                  <a:cubicBezTo>
                    <a:pt x="7419" y="40926"/>
                    <a:pt x="0" y="32000"/>
                    <a:pt x="0" y="21594"/>
                  </a:cubicBezTo>
                  <a:cubicBezTo>
                    <a:pt x="-1" y="9855"/>
                    <a:pt x="9374" y="265"/>
                    <a:pt x="21109" y="-1"/>
                  </a:cubicBezTo>
                </a:path>
                <a:path w="21600" h="42830" stroke="0" extrusionOk="0">
                  <a:moveTo>
                    <a:pt x="17650" y="42829"/>
                  </a:moveTo>
                  <a:cubicBezTo>
                    <a:pt x="7419" y="40926"/>
                    <a:pt x="0" y="32000"/>
                    <a:pt x="0" y="21594"/>
                  </a:cubicBezTo>
                  <a:cubicBezTo>
                    <a:pt x="-1" y="9855"/>
                    <a:pt x="9374" y="265"/>
                    <a:pt x="21109" y="-1"/>
                  </a:cubicBezTo>
                  <a:lnTo>
                    <a:pt x="21600" y="21594"/>
                  </a:lnTo>
                  <a:lnTo>
                    <a:pt x="17650" y="42829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35" name="Arc 43"/>
            <p:cNvSpPr>
              <a:spLocks/>
            </p:cNvSpPr>
            <p:nvPr/>
          </p:nvSpPr>
          <p:spPr bwMode="auto">
            <a:xfrm>
              <a:off x="4038" y="1899"/>
              <a:ext cx="44" cy="396"/>
            </a:xfrm>
            <a:custGeom>
              <a:avLst/>
              <a:gdLst>
                <a:gd name="T0" fmla="*/ 0 w 21600"/>
                <a:gd name="T1" fmla="*/ 0 h 42919"/>
                <a:gd name="T2" fmla="*/ 0 w 21600"/>
                <a:gd name="T3" fmla="*/ 0 h 42919"/>
                <a:gd name="T4" fmla="*/ 0 w 21600"/>
                <a:gd name="T5" fmla="*/ 0 h 42919"/>
                <a:gd name="T6" fmla="*/ 0 60000 65536"/>
                <a:gd name="T7" fmla="*/ 0 60000 65536"/>
                <a:gd name="T8" fmla="*/ 0 60000 65536"/>
                <a:gd name="T9" fmla="*/ 0 w 21600"/>
                <a:gd name="T10" fmla="*/ 0 h 42919"/>
                <a:gd name="T11" fmla="*/ 21600 w 21600"/>
                <a:gd name="T12" fmla="*/ 42919 h 4291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2919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189"/>
                    <a:pt x="13922" y="41218"/>
                    <a:pt x="3470" y="42919"/>
                  </a:cubicBezTo>
                </a:path>
                <a:path w="21600" h="42919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189"/>
                    <a:pt x="13922" y="41218"/>
                    <a:pt x="3470" y="42919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3568" name="Rectangle 44"/>
          <p:cNvSpPr>
            <a:spLocks noChangeArrowheads="1"/>
          </p:cNvSpPr>
          <p:nvPr/>
        </p:nvSpPr>
        <p:spPr bwMode="auto">
          <a:xfrm>
            <a:off x="8064500" y="2628900"/>
            <a:ext cx="3873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ctr"/>
            <a:r>
              <a:rPr lang="en-US" sz="1600">
                <a:latin typeface="Times New Roman" charset="0"/>
              </a:rPr>
              <a:t>ou</a:t>
            </a:r>
          </a:p>
        </p:txBody>
      </p:sp>
      <p:sp>
        <p:nvSpPr>
          <p:cNvPr id="23569" name="Arc 45"/>
          <p:cNvSpPr>
            <a:spLocks/>
          </p:cNvSpPr>
          <p:nvPr/>
        </p:nvSpPr>
        <p:spPr bwMode="auto">
          <a:xfrm>
            <a:off x="6727825" y="3373438"/>
            <a:ext cx="71438" cy="171450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0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70" name="Rectangle 46"/>
          <p:cNvSpPr>
            <a:spLocks noChangeArrowheads="1"/>
          </p:cNvSpPr>
          <p:nvPr/>
        </p:nvSpPr>
        <p:spPr bwMode="auto">
          <a:xfrm>
            <a:off x="6810375" y="3390900"/>
            <a:ext cx="523875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ctr"/>
            <a:r>
              <a:rPr lang="en-US" sz="1700" b="1" i="1">
                <a:solidFill>
                  <a:srgbClr val="000000"/>
                </a:solidFill>
                <a:latin typeface="Symbol" charset="0"/>
              </a:rPr>
              <a:t>- q </a:t>
            </a:r>
          </a:p>
        </p:txBody>
      </p:sp>
      <p:sp>
        <p:nvSpPr>
          <p:cNvPr id="23571" name="Line 47"/>
          <p:cNvSpPr>
            <a:spLocks noChangeShapeType="1"/>
          </p:cNvSpPr>
          <p:nvPr/>
        </p:nvSpPr>
        <p:spPr bwMode="auto">
          <a:xfrm>
            <a:off x="3284538" y="3373438"/>
            <a:ext cx="20145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72" name="Line 48"/>
          <p:cNvSpPr>
            <a:spLocks noChangeShapeType="1"/>
          </p:cNvSpPr>
          <p:nvPr/>
        </p:nvSpPr>
        <p:spPr bwMode="auto">
          <a:xfrm flipV="1">
            <a:off x="3698875" y="1844675"/>
            <a:ext cx="0" cy="16430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73" name="Line 49"/>
          <p:cNvSpPr>
            <a:spLocks noChangeShapeType="1"/>
          </p:cNvSpPr>
          <p:nvPr/>
        </p:nvSpPr>
        <p:spPr bwMode="auto">
          <a:xfrm flipH="1">
            <a:off x="3684588" y="2781300"/>
            <a:ext cx="742950" cy="5857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74" name="Oval 50"/>
          <p:cNvSpPr>
            <a:spLocks noChangeArrowheads="1"/>
          </p:cNvSpPr>
          <p:nvPr/>
        </p:nvSpPr>
        <p:spPr bwMode="auto">
          <a:xfrm>
            <a:off x="4362450" y="2751138"/>
            <a:ext cx="101600" cy="1016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sp>
        <p:nvSpPr>
          <p:cNvPr id="23575" name="Rectangle 51"/>
          <p:cNvSpPr>
            <a:spLocks noChangeArrowheads="1"/>
          </p:cNvSpPr>
          <p:nvPr/>
        </p:nvSpPr>
        <p:spPr bwMode="auto">
          <a:xfrm>
            <a:off x="5078413" y="3355975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2000" b="1" i="1">
                <a:latin typeface="Times New Roman" charset="0"/>
              </a:rPr>
              <a:t>x</a:t>
            </a:r>
          </a:p>
        </p:txBody>
      </p:sp>
      <p:sp>
        <p:nvSpPr>
          <p:cNvPr id="23576" name="Rectangle 52"/>
          <p:cNvSpPr>
            <a:spLocks noChangeArrowheads="1"/>
          </p:cNvSpPr>
          <p:nvPr/>
        </p:nvSpPr>
        <p:spPr bwMode="auto">
          <a:xfrm>
            <a:off x="3276600" y="1628775"/>
            <a:ext cx="296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r>
              <a:rPr lang="en-US" sz="2000" b="1" i="1">
                <a:latin typeface="Times New Roman" charset="0"/>
              </a:rPr>
              <a:t>y</a:t>
            </a:r>
          </a:p>
        </p:txBody>
      </p:sp>
      <p:sp>
        <p:nvSpPr>
          <p:cNvPr id="23577" name="Rectangle 53"/>
          <p:cNvSpPr>
            <a:spLocks noChangeArrowheads="1"/>
          </p:cNvSpPr>
          <p:nvPr/>
        </p:nvSpPr>
        <p:spPr bwMode="auto">
          <a:xfrm>
            <a:off x="4600575" y="2593975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b="1">
                <a:latin typeface="Times New Roman" charset="0"/>
              </a:rPr>
              <a:t>p</a:t>
            </a:r>
          </a:p>
        </p:txBody>
      </p:sp>
      <p:sp>
        <p:nvSpPr>
          <p:cNvPr id="23578" name="Rectangle 54"/>
          <p:cNvSpPr>
            <a:spLocks noChangeArrowheads="1"/>
          </p:cNvSpPr>
          <p:nvPr/>
        </p:nvSpPr>
        <p:spPr bwMode="auto">
          <a:xfrm>
            <a:off x="4849813" y="2687638"/>
            <a:ext cx="2857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1400" b="1">
                <a:latin typeface="Times New Roman" charset="0"/>
              </a:rPr>
              <a:t>=</a:t>
            </a:r>
          </a:p>
        </p:txBody>
      </p:sp>
      <p:sp>
        <p:nvSpPr>
          <p:cNvPr id="23579" name="Oval 55"/>
          <p:cNvSpPr>
            <a:spLocks noChangeArrowheads="1"/>
          </p:cNvSpPr>
          <p:nvPr/>
        </p:nvSpPr>
        <p:spPr bwMode="auto">
          <a:xfrm>
            <a:off x="3890963" y="2436813"/>
            <a:ext cx="101600" cy="1016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grpSp>
        <p:nvGrpSpPr>
          <p:cNvPr id="23580" name="Group 56"/>
          <p:cNvGrpSpPr>
            <a:grpSpLocks/>
          </p:cNvGrpSpPr>
          <p:nvPr/>
        </p:nvGrpSpPr>
        <p:grpSpPr bwMode="auto">
          <a:xfrm>
            <a:off x="4308475" y="1739900"/>
            <a:ext cx="434975" cy="739775"/>
            <a:chOff x="1154" y="1353"/>
            <a:chExt cx="274" cy="466"/>
          </a:xfrm>
        </p:grpSpPr>
        <p:sp>
          <p:nvSpPr>
            <p:cNvPr id="23628" name="Rectangle 57"/>
            <p:cNvSpPr>
              <a:spLocks noChangeArrowheads="1"/>
            </p:cNvSpPr>
            <p:nvPr/>
          </p:nvSpPr>
          <p:spPr bwMode="auto">
            <a:xfrm>
              <a:off x="1154" y="1353"/>
              <a:ext cx="27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x´ </a:t>
              </a:r>
            </a:p>
          </p:txBody>
        </p:sp>
        <p:sp>
          <p:nvSpPr>
            <p:cNvPr id="23629" name="Rectangle 58"/>
            <p:cNvSpPr>
              <a:spLocks noChangeArrowheads="1"/>
            </p:cNvSpPr>
            <p:nvPr/>
          </p:nvSpPr>
          <p:spPr bwMode="auto">
            <a:xfrm>
              <a:off x="1154" y="1588"/>
              <a:ext cx="27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y´ </a:t>
              </a:r>
            </a:p>
          </p:txBody>
        </p:sp>
        <p:sp>
          <p:nvSpPr>
            <p:cNvPr id="23630" name="Arc 59"/>
            <p:cNvSpPr>
              <a:spLocks/>
            </p:cNvSpPr>
            <p:nvPr/>
          </p:nvSpPr>
          <p:spPr bwMode="auto">
            <a:xfrm>
              <a:off x="1162" y="1406"/>
              <a:ext cx="44" cy="396"/>
            </a:xfrm>
            <a:custGeom>
              <a:avLst/>
              <a:gdLst>
                <a:gd name="T0" fmla="*/ 0 w 21600"/>
                <a:gd name="T1" fmla="*/ 0 h 42830"/>
                <a:gd name="T2" fmla="*/ 0 w 21600"/>
                <a:gd name="T3" fmla="*/ 0 h 42830"/>
                <a:gd name="T4" fmla="*/ 0 w 21600"/>
                <a:gd name="T5" fmla="*/ 0 h 42830"/>
                <a:gd name="T6" fmla="*/ 0 60000 65536"/>
                <a:gd name="T7" fmla="*/ 0 60000 65536"/>
                <a:gd name="T8" fmla="*/ 0 60000 65536"/>
                <a:gd name="T9" fmla="*/ 0 w 21600"/>
                <a:gd name="T10" fmla="*/ 0 h 42830"/>
                <a:gd name="T11" fmla="*/ 21600 w 21600"/>
                <a:gd name="T12" fmla="*/ 42830 h 4283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2830" fill="none" extrusionOk="0">
                  <a:moveTo>
                    <a:pt x="17650" y="42829"/>
                  </a:moveTo>
                  <a:cubicBezTo>
                    <a:pt x="7419" y="40926"/>
                    <a:pt x="0" y="32000"/>
                    <a:pt x="0" y="21594"/>
                  </a:cubicBezTo>
                  <a:cubicBezTo>
                    <a:pt x="-1" y="9855"/>
                    <a:pt x="9374" y="265"/>
                    <a:pt x="21109" y="-1"/>
                  </a:cubicBezTo>
                </a:path>
                <a:path w="21600" h="42830" stroke="0" extrusionOk="0">
                  <a:moveTo>
                    <a:pt x="17650" y="42829"/>
                  </a:moveTo>
                  <a:cubicBezTo>
                    <a:pt x="7419" y="40926"/>
                    <a:pt x="0" y="32000"/>
                    <a:pt x="0" y="21594"/>
                  </a:cubicBezTo>
                  <a:cubicBezTo>
                    <a:pt x="-1" y="9855"/>
                    <a:pt x="9374" y="265"/>
                    <a:pt x="21109" y="-1"/>
                  </a:cubicBezTo>
                  <a:lnTo>
                    <a:pt x="21600" y="21594"/>
                  </a:lnTo>
                  <a:lnTo>
                    <a:pt x="17650" y="42829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31" name="Arc 60"/>
            <p:cNvSpPr>
              <a:spLocks/>
            </p:cNvSpPr>
            <p:nvPr/>
          </p:nvSpPr>
          <p:spPr bwMode="auto">
            <a:xfrm>
              <a:off x="1329" y="1395"/>
              <a:ext cx="44" cy="396"/>
            </a:xfrm>
            <a:custGeom>
              <a:avLst/>
              <a:gdLst>
                <a:gd name="T0" fmla="*/ 0 w 21600"/>
                <a:gd name="T1" fmla="*/ 0 h 42919"/>
                <a:gd name="T2" fmla="*/ 0 w 21600"/>
                <a:gd name="T3" fmla="*/ 0 h 42919"/>
                <a:gd name="T4" fmla="*/ 0 w 21600"/>
                <a:gd name="T5" fmla="*/ 0 h 42919"/>
                <a:gd name="T6" fmla="*/ 0 60000 65536"/>
                <a:gd name="T7" fmla="*/ 0 60000 65536"/>
                <a:gd name="T8" fmla="*/ 0 60000 65536"/>
                <a:gd name="T9" fmla="*/ 0 w 21600"/>
                <a:gd name="T10" fmla="*/ 0 h 42919"/>
                <a:gd name="T11" fmla="*/ 21600 w 21600"/>
                <a:gd name="T12" fmla="*/ 42919 h 4291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2919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189"/>
                    <a:pt x="13922" y="41218"/>
                    <a:pt x="3470" y="42919"/>
                  </a:cubicBezTo>
                </a:path>
                <a:path w="21600" h="42919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189"/>
                    <a:pt x="13922" y="41218"/>
                    <a:pt x="3470" y="42919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3581" name="Rectangle 61"/>
          <p:cNvSpPr>
            <a:spLocks noChangeArrowheads="1"/>
          </p:cNvSpPr>
          <p:nvPr/>
        </p:nvSpPr>
        <p:spPr bwMode="auto">
          <a:xfrm>
            <a:off x="3857625" y="1847850"/>
            <a:ext cx="374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b="1">
                <a:latin typeface="Times New Roman" charset="0"/>
              </a:rPr>
              <a:t>p'</a:t>
            </a:r>
            <a:endParaRPr lang="en-US" b="1" i="1">
              <a:latin typeface="Times New Roman" charset="0"/>
            </a:endParaRPr>
          </a:p>
        </p:txBody>
      </p:sp>
      <p:sp>
        <p:nvSpPr>
          <p:cNvPr id="23582" name="Rectangle 62"/>
          <p:cNvSpPr>
            <a:spLocks noChangeArrowheads="1"/>
          </p:cNvSpPr>
          <p:nvPr/>
        </p:nvSpPr>
        <p:spPr bwMode="auto">
          <a:xfrm>
            <a:off x="4038600" y="1958975"/>
            <a:ext cx="2857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1400" b="1">
                <a:latin typeface="Times New Roman" charset="0"/>
              </a:rPr>
              <a:t>=</a:t>
            </a:r>
          </a:p>
        </p:txBody>
      </p:sp>
      <p:grpSp>
        <p:nvGrpSpPr>
          <p:cNvPr id="23583" name="Group 63"/>
          <p:cNvGrpSpPr>
            <a:grpSpLocks/>
          </p:cNvGrpSpPr>
          <p:nvPr/>
        </p:nvGrpSpPr>
        <p:grpSpPr bwMode="auto">
          <a:xfrm>
            <a:off x="5159375" y="2446338"/>
            <a:ext cx="307975" cy="739775"/>
            <a:chOff x="1622" y="1848"/>
            <a:chExt cx="194" cy="466"/>
          </a:xfrm>
        </p:grpSpPr>
        <p:sp>
          <p:nvSpPr>
            <p:cNvPr id="23624" name="Rectangle 64"/>
            <p:cNvSpPr>
              <a:spLocks noChangeArrowheads="1"/>
            </p:cNvSpPr>
            <p:nvPr/>
          </p:nvSpPr>
          <p:spPr bwMode="auto">
            <a:xfrm>
              <a:off x="1622" y="1848"/>
              <a:ext cx="19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x</a:t>
              </a:r>
            </a:p>
          </p:txBody>
        </p:sp>
        <p:sp>
          <p:nvSpPr>
            <p:cNvPr id="23625" name="Rectangle 65"/>
            <p:cNvSpPr>
              <a:spLocks noChangeArrowheads="1"/>
            </p:cNvSpPr>
            <p:nvPr/>
          </p:nvSpPr>
          <p:spPr bwMode="auto">
            <a:xfrm>
              <a:off x="1622" y="2083"/>
              <a:ext cx="19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y</a:t>
              </a:r>
            </a:p>
          </p:txBody>
        </p:sp>
        <p:sp>
          <p:nvSpPr>
            <p:cNvPr id="23626" name="Arc 66"/>
            <p:cNvSpPr>
              <a:spLocks/>
            </p:cNvSpPr>
            <p:nvPr/>
          </p:nvSpPr>
          <p:spPr bwMode="auto">
            <a:xfrm>
              <a:off x="1630" y="1901"/>
              <a:ext cx="44" cy="396"/>
            </a:xfrm>
            <a:custGeom>
              <a:avLst/>
              <a:gdLst>
                <a:gd name="T0" fmla="*/ 0 w 21600"/>
                <a:gd name="T1" fmla="*/ 0 h 42830"/>
                <a:gd name="T2" fmla="*/ 0 w 21600"/>
                <a:gd name="T3" fmla="*/ 0 h 42830"/>
                <a:gd name="T4" fmla="*/ 0 w 21600"/>
                <a:gd name="T5" fmla="*/ 0 h 42830"/>
                <a:gd name="T6" fmla="*/ 0 60000 65536"/>
                <a:gd name="T7" fmla="*/ 0 60000 65536"/>
                <a:gd name="T8" fmla="*/ 0 60000 65536"/>
                <a:gd name="T9" fmla="*/ 0 w 21600"/>
                <a:gd name="T10" fmla="*/ 0 h 42830"/>
                <a:gd name="T11" fmla="*/ 21600 w 21600"/>
                <a:gd name="T12" fmla="*/ 42830 h 4283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2830" fill="none" extrusionOk="0">
                  <a:moveTo>
                    <a:pt x="17650" y="42829"/>
                  </a:moveTo>
                  <a:cubicBezTo>
                    <a:pt x="7419" y="40926"/>
                    <a:pt x="0" y="32000"/>
                    <a:pt x="0" y="21594"/>
                  </a:cubicBezTo>
                  <a:cubicBezTo>
                    <a:pt x="-1" y="9855"/>
                    <a:pt x="9374" y="265"/>
                    <a:pt x="21109" y="-1"/>
                  </a:cubicBezTo>
                </a:path>
                <a:path w="21600" h="42830" stroke="0" extrusionOk="0">
                  <a:moveTo>
                    <a:pt x="17650" y="42829"/>
                  </a:moveTo>
                  <a:cubicBezTo>
                    <a:pt x="7419" y="40926"/>
                    <a:pt x="0" y="32000"/>
                    <a:pt x="0" y="21594"/>
                  </a:cubicBezTo>
                  <a:cubicBezTo>
                    <a:pt x="-1" y="9855"/>
                    <a:pt x="9374" y="265"/>
                    <a:pt x="21109" y="-1"/>
                  </a:cubicBezTo>
                  <a:lnTo>
                    <a:pt x="21600" y="21594"/>
                  </a:lnTo>
                  <a:lnTo>
                    <a:pt x="17650" y="42829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27" name="Arc 67"/>
            <p:cNvSpPr>
              <a:spLocks/>
            </p:cNvSpPr>
            <p:nvPr/>
          </p:nvSpPr>
          <p:spPr bwMode="auto">
            <a:xfrm>
              <a:off x="1761" y="1899"/>
              <a:ext cx="44" cy="396"/>
            </a:xfrm>
            <a:custGeom>
              <a:avLst/>
              <a:gdLst>
                <a:gd name="T0" fmla="*/ 0 w 21600"/>
                <a:gd name="T1" fmla="*/ 0 h 42919"/>
                <a:gd name="T2" fmla="*/ 0 w 21600"/>
                <a:gd name="T3" fmla="*/ 0 h 42919"/>
                <a:gd name="T4" fmla="*/ 0 w 21600"/>
                <a:gd name="T5" fmla="*/ 0 h 42919"/>
                <a:gd name="T6" fmla="*/ 0 60000 65536"/>
                <a:gd name="T7" fmla="*/ 0 60000 65536"/>
                <a:gd name="T8" fmla="*/ 0 60000 65536"/>
                <a:gd name="T9" fmla="*/ 0 w 21600"/>
                <a:gd name="T10" fmla="*/ 0 h 42919"/>
                <a:gd name="T11" fmla="*/ 21600 w 21600"/>
                <a:gd name="T12" fmla="*/ 42919 h 4291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2919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189"/>
                    <a:pt x="13922" y="41218"/>
                    <a:pt x="3470" y="42919"/>
                  </a:cubicBezTo>
                </a:path>
                <a:path w="21600" h="42919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189"/>
                    <a:pt x="13922" y="41218"/>
                    <a:pt x="3470" y="42919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3584" name="Line 68"/>
          <p:cNvSpPr>
            <a:spLocks noChangeShapeType="1"/>
          </p:cNvSpPr>
          <p:nvPr/>
        </p:nvSpPr>
        <p:spPr bwMode="auto">
          <a:xfrm flipH="1">
            <a:off x="3684588" y="2501900"/>
            <a:ext cx="242887" cy="9286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85" name="Arc 69"/>
          <p:cNvSpPr>
            <a:spLocks/>
          </p:cNvSpPr>
          <p:nvPr/>
        </p:nvSpPr>
        <p:spPr bwMode="auto">
          <a:xfrm>
            <a:off x="3813175" y="2976563"/>
            <a:ext cx="169863" cy="185737"/>
          </a:xfrm>
          <a:custGeom>
            <a:avLst/>
            <a:gdLst>
              <a:gd name="T0" fmla="*/ 0 w 21425"/>
              <a:gd name="T1" fmla="*/ 0 h 21600"/>
              <a:gd name="T2" fmla="*/ 2147483646 w 21425"/>
              <a:gd name="T3" fmla="*/ 2147483646 h 21600"/>
              <a:gd name="T4" fmla="*/ 0 w 21425"/>
              <a:gd name="T5" fmla="*/ 2147483646 h 21600"/>
              <a:gd name="T6" fmla="*/ 0 60000 65536"/>
              <a:gd name="T7" fmla="*/ 0 60000 65536"/>
              <a:gd name="T8" fmla="*/ 0 60000 65536"/>
              <a:gd name="T9" fmla="*/ 0 w 21425"/>
              <a:gd name="T10" fmla="*/ 0 h 21600"/>
              <a:gd name="T11" fmla="*/ 21425 w 21425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425" h="21600" fill="none" extrusionOk="0">
                <a:moveTo>
                  <a:pt x="-1" y="0"/>
                </a:moveTo>
                <a:cubicBezTo>
                  <a:pt x="10867" y="0"/>
                  <a:pt x="20042" y="8073"/>
                  <a:pt x="21424" y="18853"/>
                </a:cubicBezTo>
              </a:path>
              <a:path w="21425" h="21600" stroke="0" extrusionOk="0">
                <a:moveTo>
                  <a:pt x="-1" y="0"/>
                </a:moveTo>
                <a:cubicBezTo>
                  <a:pt x="10867" y="0"/>
                  <a:pt x="20042" y="8073"/>
                  <a:pt x="21424" y="18853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86" name="Rectangle 70"/>
          <p:cNvSpPr>
            <a:spLocks noChangeArrowheads="1"/>
          </p:cNvSpPr>
          <p:nvPr/>
        </p:nvSpPr>
        <p:spPr bwMode="auto">
          <a:xfrm>
            <a:off x="3922713" y="2690813"/>
            <a:ext cx="296862" cy="35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ctr"/>
            <a:r>
              <a:rPr lang="en-US" sz="1700" i="1">
                <a:solidFill>
                  <a:srgbClr val="000000"/>
                </a:solidFill>
                <a:latin typeface="Symbol" charset="0"/>
              </a:rPr>
              <a:t>q</a:t>
            </a:r>
          </a:p>
        </p:txBody>
      </p:sp>
      <p:grpSp>
        <p:nvGrpSpPr>
          <p:cNvPr id="23587" name="Group 71"/>
          <p:cNvGrpSpPr>
            <a:grpSpLocks/>
          </p:cNvGrpSpPr>
          <p:nvPr/>
        </p:nvGrpSpPr>
        <p:grpSpPr bwMode="auto">
          <a:xfrm>
            <a:off x="8388350" y="4437063"/>
            <a:ext cx="307975" cy="739775"/>
            <a:chOff x="3987" y="3279"/>
            <a:chExt cx="194" cy="466"/>
          </a:xfrm>
        </p:grpSpPr>
        <p:sp>
          <p:nvSpPr>
            <p:cNvPr id="23620" name="Rectangle 72"/>
            <p:cNvSpPr>
              <a:spLocks noChangeArrowheads="1"/>
            </p:cNvSpPr>
            <p:nvPr/>
          </p:nvSpPr>
          <p:spPr bwMode="auto">
            <a:xfrm>
              <a:off x="3987" y="3279"/>
              <a:ext cx="19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x</a:t>
              </a:r>
            </a:p>
          </p:txBody>
        </p:sp>
        <p:sp>
          <p:nvSpPr>
            <p:cNvPr id="23621" name="Rectangle 73"/>
            <p:cNvSpPr>
              <a:spLocks noChangeArrowheads="1"/>
            </p:cNvSpPr>
            <p:nvPr/>
          </p:nvSpPr>
          <p:spPr bwMode="auto">
            <a:xfrm>
              <a:off x="3987" y="3514"/>
              <a:ext cx="19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y</a:t>
              </a:r>
            </a:p>
          </p:txBody>
        </p:sp>
        <p:sp>
          <p:nvSpPr>
            <p:cNvPr id="23622" name="Arc 74"/>
            <p:cNvSpPr>
              <a:spLocks/>
            </p:cNvSpPr>
            <p:nvPr/>
          </p:nvSpPr>
          <p:spPr bwMode="auto">
            <a:xfrm>
              <a:off x="3998" y="3331"/>
              <a:ext cx="42" cy="395"/>
            </a:xfrm>
            <a:custGeom>
              <a:avLst/>
              <a:gdLst>
                <a:gd name="T0" fmla="*/ 0 w 21600"/>
                <a:gd name="T1" fmla="*/ 0 h 42786"/>
                <a:gd name="T2" fmla="*/ 0 w 21600"/>
                <a:gd name="T3" fmla="*/ 0 h 42786"/>
                <a:gd name="T4" fmla="*/ 0 w 21600"/>
                <a:gd name="T5" fmla="*/ 0 h 42786"/>
                <a:gd name="T6" fmla="*/ 0 60000 65536"/>
                <a:gd name="T7" fmla="*/ 0 60000 65536"/>
                <a:gd name="T8" fmla="*/ 0 60000 65536"/>
                <a:gd name="T9" fmla="*/ 0 w 21600"/>
                <a:gd name="T10" fmla="*/ 0 h 42786"/>
                <a:gd name="T11" fmla="*/ 21600 w 21600"/>
                <a:gd name="T12" fmla="*/ 42786 h 4278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2786" fill="none" extrusionOk="0">
                  <a:moveTo>
                    <a:pt x="17421" y="42785"/>
                  </a:moveTo>
                  <a:cubicBezTo>
                    <a:pt x="7297" y="40789"/>
                    <a:pt x="0" y="31912"/>
                    <a:pt x="0" y="21594"/>
                  </a:cubicBezTo>
                  <a:cubicBezTo>
                    <a:pt x="-1" y="9866"/>
                    <a:pt x="9357" y="282"/>
                    <a:pt x="21081" y="0"/>
                  </a:cubicBezTo>
                </a:path>
                <a:path w="21600" h="42786" stroke="0" extrusionOk="0">
                  <a:moveTo>
                    <a:pt x="17421" y="42785"/>
                  </a:moveTo>
                  <a:cubicBezTo>
                    <a:pt x="7297" y="40789"/>
                    <a:pt x="0" y="31912"/>
                    <a:pt x="0" y="21594"/>
                  </a:cubicBezTo>
                  <a:cubicBezTo>
                    <a:pt x="-1" y="9866"/>
                    <a:pt x="9357" y="282"/>
                    <a:pt x="21081" y="0"/>
                  </a:cubicBezTo>
                  <a:lnTo>
                    <a:pt x="21600" y="21594"/>
                  </a:lnTo>
                  <a:lnTo>
                    <a:pt x="17421" y="42785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23" name="Arc 75"/>
            <p:cNvSpPr>
              <a:spLocks/>
            </p:cNvSpPr>
            <p:nvPr/>
          </p:nvSpPr>
          <p:spPr bwMode="auto">
            <a:xfrm>
              <a:off x="4122" y="3330"/>
              <a:ext cx="42" cy="396"/>
            </a:xfrm>
            <a:custGeom>
              <a:avLst/>
              <a:gdLst>
                <a:gd name="T0" fmla="*/ 0 w 21600"/>
                <a:gd name="T1" fmla="*/ 0 h 42893"/>
                <a:gd name="T2" fmla="*/ 0 w 21600"/>
                <a:gd name="T3" fmla="*/ 0 h 42893"/>
                <a:gd name="T4" fmla="*/ 0 w 21600"/>
                <a:gd name="T5" fmla="*/ 0 h 42893"/>
                <a:gd name="T6" fmla="*/ 0 60000 65536"/>
                <a:gd name="T7" fmla="*/ 0 60000 65536"/>
                <a:gd name="T8" fmla="*/ 0 60000 65536"/>
                <a:gd name="T9" fmla="*/ 0 w 21600"/>
                <a:gd name="T10" fmla="*/ 0 h 42893"/>
                <a:gd name="T11" fmla="*/ 21600 w 21600"/>
                <a:gd name="T12" fmla="*/ 42893 h 4289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2893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128"/>
                    <a:pt x="14009" y="41122"/>
                    <a:pt x="3630" y="42892"/>
                  </a:cubicBezTo>
                </a:path>
                <a:path w="21600" h="42893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128"/>
                    <a:pt x="14009" y="41122"/>
                    <a:pt x="3630" y="42892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3588" name="Freeform 76"/>
          <p:cNvSpPr>
            <a:spLocks/>
          </p:cNvSpPr>
          <p:nvPr/>
        </p:nvSpPr>
        <p:spPr bwMode="auto">
          <a:xfrm>
            <a:off x="7107238" y="4554538"/>
            <a:ext cx="26987" cy="625475"/>
          </a:xfrm>
          <a:custGeom>
            <a:avLst/>
            <a:gdLst>
              <a:gd name="T0" fmla="*/ 2147483646 w 17"/>
              <a:gd name="T1" fmla="*/ 0 h 394"/>
              <a:gd name="T2" fmla="*/ 0 w 17"/>
              <a:gd name="T3" fmla="*/ 0 h 394"/>
              <a:gd name="T4" fmla="*/ 0 w 17"/>
              <a:gd name="T5" fmla="*/ 2147483646 h 394"/>
              <a:gd name="T6" fmla="*/ 2147483646 w 17"/>
              <a:gd name="T7" fmla="*/ 2147483646 h 394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394"/>
              <a:gd name="T14" fmla="*/ 17 w 17"/>
              <a:gd name="T15" fmla="*/ 394 h 39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394">
                <a:moveTo>
                  <a:pt x="10" y="0"/>
                </a:moveTo>
                <a:lnTo>
                  <a:pt x="0" y="0"/>
                </a:lnTo>
                <a:lnTo>
                  <a:pt x="0" y="393"/>
                </a:lnTo>
                <a:lnTo>
                  <a:pt x="16" y="393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9" name="Freeform 77"/>
          <p:cNvSpPr>
            <a:spLocks/>
          </p:cNvSpPr>
          <p:nvPr/>
        </p:nvSpPr>
        <p:spPr bwMode="auto">
          <a:xfrm>
            <a:off x="8218488" y="4532313"/>
            <a:ext cx="26987" cy="619125"/>
          </a:xfrm>
          <a:custGeom>
            <a:avLst/>
            <a:gdLst>
              <a:gd name="T0" fmla="*/ 2147483646 w 17"/>
              <a:gd name="T1" fmla="*/ 0 h 390"/>
              <a:gd name="T2" fmla="*/ 2147483646 w 17"/>
              <a:gd name="T3" fmla="*/ 0 h 390"/>
              <a:gd name="T4" fmla="*/ 2147483646 w 17"/>
              <a:gd name="T5" fmla="*/ 2147483646 h 390"/>
              <a:gd name="T6" fmla="*/ 0 w 17"/>
              <a:gd name="T7" fmla="*/ 2147483646 h 390"/>
              <a:gd name="T8" fmla="*/ 0 60000 65536"/>
              <a:gd name="T9" fmla="*/ 0 60000 65536"/>
              <a:gd name="T10" fmla="*/ 0 60000 65536"/>
              <a:gd name="T11" fmla="*/ 0 60000 65536"/>
              <a:gd name="T12" fmla="*/ 0 w 17"/>
              <a:gd name="T13" fmla="*/ 0 h 390"/>
              <a:gd name="T14" fmla="*/ 17 w 17"/>
              <a:gd name="T15" fmla="*/ 390 h 39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" h="390">
                <a:moveTo>
                  <a:pt x="6" y="0"/>
                </a:moveTo>
                <a:lnTo>
                  <a:pt x="16" y="0"/>
                </a:lnTo>
                <a:lnTo>
                  <a:pt x="16" y="389"/>
                </a:lnTo>
                <a:lnTo>
                  <a:pt x="0" y="389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90" name="Rectangle 78"/>
          <p:cNvSpPr>
            <a:spLocks noChangeArrowheads="1"/>
          </p:cNvSpPr>
          <p:nvPr/>
        </p:nvSpPr>
        <p:spPr bwMode="auto">
          <a:xfrm>
            <a:off x="7140575" y="4518025"/>
            <a:ext cx="38258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6362" tIns="53975" rIns="106362" bIns="53975">
            <a:spAutoFit/>
          </a:bodyPr>
          <a:lstStyle/>
          <a:p>
            <a:pPr defTabSz="1211263"/>
            <a:r>
              <a:rPr lang="en-US" sz="1700" i="1">
                <a:solidFill>
                  <a:srgbClr val="000000"/>
                </a:solidFill>
                <a:latin typeface="Times New Roman" charset="0"/>
              </a:rPr>
              <a:t>u</a:t>
            </a:r>
            <a:r>
              <a:rPr lang="en-US" sz="1700" i="1" baseline="-25000">
                <a:solidFill>
                  <a:srgbClr val="000000"/>
                </a:solidFill>
                <a:latin typeface="Times New Roman" charset="0"/>
              </a:rPr>
              <a:t>x</a:t>
            </a:r>
          </a:p>
        </p:txBody>
      </p:sp>
      <p:sp>
        <p:nvSpPr>
          <p:cNvPr id="23591" name="Rectangle 79"/>
          <p:cNvSpPr>
            <a:spLocks noChangeArrowheads="1"/>
          </p:cNvSpPr>
          <p:nvPr/>
        </p:nvSpPr>
        <p:spPr bwMode="auto">
          <a:xfrm>
            <a:off x="6324600" y="4451350"/>
            <a:ext cx="3206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6362" tIns="53975" rIns="106362" bIns="53975">
            <a:spAutoFit/>
          </a:bodyPr>
          <a:lstStyle/>
          <a:p>
            <a:pPr defTabSz="1211263"/>
            <a:r>
              <a:rPr lang="en-US" sz="1700" i="1">
                <a:solidFill>
                  <a:srgbClr val="000000"/>
                </a:solidFill>
                <a:latin typeface="Times New Roman" charset="0"/>
              </a:rPr>
              <a:t>u</a:t>
            </a:r>
          </a:p>
        </p:txBody>
      </p:sp>
      <p:sp>
        <p:nvSpPr>
          <p:cNvPr id="23592" name="Rectangle 80"/>
          <p:cNvSpPr>
            <a:spLocks noChangeArrowheads="1"/>
          </p:cNvSpPr>
          <p:nvPr/>
        </p:nvSpPr>
        <p:spPr bwMode="auto">
          <a:xfrm>
            <a:off x="6324600" y="4824413"/>
            <a:ext cx="3079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6362" tIns="53975" rIns="106362" bIns="53975">
            <a:spAutoFit/>
          </a:bodyPr>
          <a:lstStyle/>
          <a:p>
            <a:pPr defTabSz="1211263"/>
            <a:r>
              <a:rPr lang="en-US" sz="1700" i="1">
                <a:solidFill>
                  <a:srgbClr val="000000"/>
                </a:solidFill>
                <a:latin typeface="Times New Roman" charset="0"/>
              </a:rPr>
              <a:t>v</a:t>
            </a:r>
          </a:p>
        </p:txBody>
      </p:sp>
      <p:sp>
        <p:nvSpPr>
          <p:cNvPr id="23593" name="Arc 81"/>
          <p:cNvSpPr>
            <a:spLocks/>
          </p:cNvSpPr>
          <p:nvPr/>
        </p:nvSpPr>
        <p:spPr bwMode="auto">
          <a:xfrm>
            <a:off x="6343650" y="4533900"/>
            <a:ext cx="66675" cy="627063"/>
          </a:xfrm>
          <a:custGeom>
            <a:avLst/>
            <a:gdLst>
              <a:gd name="T0" fmla="*/ 2147483646 w 21600"/>
              <a:gd name="T1" fmla="*/ 2147483646 h 42786"/>
              <a:gd name="T2" fmla="*/ 2147483646 w 21600"/>
              <a:gd name="T3" fmla="*/ 0 h 42786"/>
              <a:gd name="T4" fmla="*/ 2147483646 w 21600"/>
              <a:gd name="T5" fmla="*/ 2147483646 h 42786"/>
              <a:gd name="T6" fmla="*/ 0 60000 65536"/>
              <a:gd name="T7" fmla="*/ 0 60000 65536"/>
              <a:gd name="T8" fmla="*/ 0 60000 65536"/>
              <a:gd name="T9" fmla="*/ 0 w 21600"/>
              <a:gd name="T10" fmla="*/ 0 h 42786"/>
              <a:gd name="T11" fmla="*/ 21600 w 21600"/>
              <a:gd name="T12" fmla="*/ 42786 h 4278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42786" fill="none" extrusionOk="0">
                <a:moveTo>
                  <a:pt x="17421" y="42785"/>
                </a:moveTo>
                <a:cubicBezTo>
                  <a:pt x="7297" y="40789"/>
                  <a:pt x="0" y="31912"/>
                  <a:pt x="0" y="21594"/>
                </a:cubicBezTo>
                <a:cubicBezTo>
                  <a:pt x="-1" y="9866"/>
                  <a:pt x="9357" y="282"/>
                  <a:pt x="21081" y="0"/>
                </a:cubicBezTo>
              </a:path>
              <a:path w="21600" h="42786" stroke="0" extrusionOk="0">
                <a:moveTo>
                  <a:pt x="17421" y="42785"/>
                </a:moveTo>
                <a:cubicBezTo>
                  <a:pt x="7297" y="40789"/>
                  <a:pt x="0" y="31912"/>
                  <a:pt x="0" y="21594"/>
                </a:cubicBezTo>
                <a:cubicBezTo>
                  <a:pt x="-1" y="9866"/>
                  <a:pt x="9357" y="282"/>
                  <a:pt x="21081" y="0"/>
                </a:cubicBezTo>
                <a:lnTo>
                  <a:pt x="21600" y="21594"/>
                </a:lnTo>
                <a:lnTo>
                  <a:pt x="17421" y="42785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94" name="Arc 82"/>
          <p:cNvSpPr>
            <a:spLocks/>
          </p:cNvSpPr>
          <p:nvPr/>
        </p:nvSpPr>
        <p:spPr bwMode="auto">
          <a:xfrm>
            <a:off x="6594475" y="4519613"/>
            <a:ext cx="66675" cy="630237"/>
          </a:xfrm>
          <a:custGeom>
            <a:avLst/>
            <a:gdLst>
              <a:gd name="T0" fmla="*/ 0 w 22119"/>
              <a:gd name="T1" fmla="*/ 2147483646 h 42968"/>
              <a:gd name="T2" fmla="*/ 2147483646 w 22119"/>
              <a:gd name="T3" fmla="*/ 2147483646 h 42968"/>
              <a:gd name="T4" fmla="*/ 880170604 w 22119"/>
              <a:gd name="T5" fmla="*/ 2147483646 h 42968"/>
              <a:gd name="T6" fmla="*/ 0 60000 65536"/>
              <a:gd name="T7" fmla="*/ 0 60000 65536"/>
              <a:gd name="T8" fmla="*/ 0 60000 65536"/>
              <a:gd name="T9" fmla="*/ 0 w 22119"/>
              <a:gd name="T10" fmla="*/ 0 h 42968"/>
              <a:gd name="T11" fmla="*/ 22119 w 22119"/>
              <a:gd name="T12" fmla="*/ 42968 h 429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119" h="42968" fill="none" extrusionOk="0">
                <a:moveTo>
                  <a:pt x="0" y="6"/>
                </a:moveTo>
                <a:cubicBezTo>
                  <a:pt x="172" y="2"/>
                  <a:pt x="345" y="-1"/>
                  <a:pt x="519" y="0"/>
                </a:cubicBezTo>
                <a:cubicBezTo>
                  <a:pt x="12448" y="0"/>
                  <a:pt x="22119" y="9670"/>
                  <a:pt x="22119" y="21600"/>
                </a:cubicBezTo>
                <a:cubicBezTo>
                  <a:pt x="22119" y="32308"/>
                  <a:pt x="14273" y="41400"/>
                  <a:pt x="3679" y="42967"/>
                </a:cubicBezTo>
              </a:path>
              <a:path w="22119" h="42968" stroke="0" extrusionOk="0">
                <a:moveTo>
                  <a:pt x="0" y="6"/>
                </a:moveTo>
                <a:cubicBezTo>
                  <a:pt x="172" y="2"/>
                  <a:pt x="345" y="-1"/>
                  <a:pt x="519" y="0"/>
                </a:cubicBezTo>
                <a:cubicBezTo>
                  <a:pt x="12448" y="0"/>
                  <a:pt x="22119" y="9670"/>
                  <a:pt x="22119" y="21600"/>
                </a:cubicBezTo>
                <a:cubicBezTo>
                  <a:pt x="22119" y="32308"/>
                  <a:pt x="14273" y="41400"/>
                  <a:pt x="3679" y="42967"/>
                </a:cubicBezTo>
                <a:lnTo>
                  <a:pt x="519" y="21600"/>
                </a:lnTo>
                <a:lnTo>
                  <a:pt x="0" y="6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95" name="Rectangle 83"/>
          <p:cNvSpPr>
            <a:spLocks noChangeArrowheads="1"/>
          </p:cNvSpPr>
          <p:nvPr/>
        </p:nvSpPr>
        <p:spPr bwMode="auto">
          <a:xfrm>
            <a:off x="6750050" y="4697413"/>
            <a:ext cx="2857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1400" b="1">
                <a:latin typeface="Times New Roman" charset="0"/>
              </a:rPr>
              <a:t>=</a:t>
            </a:r>
          </a:p>
        </p:txBody>
      </p:sp>
      <p:sp>
        <p:nvSpPr>
          <p:cNvPr id="23596" name="Rectangle 84"/>
          <p:cNvSpPr>
            <a:spLocks noChangeArrowheads="1"/>
          </p:cNvSpPr>
          <p:nvPr/>
        </p:nvSpPr>
        <p:spPr bwMode="auto">
          <a:xfrm>
            <a:off x="7134225" y="4867275"/>
            <a:ext cx="341313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ctr"/>
            <a:r>
              <a:rPr lang="en-US" sz="1700" i="1">
                <a:solidFill>
                  <a:srgbClr val="000000"/>
                </a:solidFill>
                <a:latin typeface="Times New Roman" charset="0"/>
              </a:rPr>
              <a:t>v</a:t>
            </a:r>
            <a:r>
              <a:rPr lang="en-US" sz="1700" i="1" baseline="-25000">
                <a:solidFill>
                  <a:srgbClr val="000000"/>
                </a:solidFill>
                <a:latin typeface="Times New Roman" charset="0"/>
              </a:rPr>
              <a:t>x</a:t>
            </a:r>
          </a:p>
        </p:txBody>
      </p:sp>
      <p:sp>
        <p:nvSpPr>
          <p:cNvPr id="23597" name="Rectangle 85"/>
          <p:cNvSpPr>
            <a:spLocks noChangeArrowheads="1"/>
          </p:cNvSpPr>
          <p:nvPr/>
        </p:nvSpPr>
        <p:spPr bwMode="auto">
          <a:xfrm>
            <a:off x="7716838" y="4803775"/>
            <a:ext cx="36988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6362" tIns="53975" rIns="106362" bIns="53975">
            <a:spAutoFit/>
          </a:bodyPr>
          <a:lstStyle/>
          <a:p>
            <a:pPr defTabSz="1211263"/>
            <a:r>
              <a:rPr lang="en-US" sz="1700" i="1">
                <a:solidFill>
                  <a:srgbClr val="000000"/>
                </a:solidFill>
                <a:latin typeface="Times New Roman" charset="0"/>
              </a:rPr>
              <a:t>v</a:t>
            </a:r>
            <a:r>
              <a:rPr lang="en-US" sz="1700" i="1" baseline="-25000">
                <a:solidFill>
                  <a:srgbClr val="000000"/>
                </a:solidFill>
                <a:latin typeface="Times New Roman" charset="0"/>
              </a:rPr>
              <a:t>y</a:t>
            </a:r>
          </a:p>
        </p:txBody>
      </p:sp>
      <p:sp>
        <p:nvSpPr>
          <p:cNvPr id="23598" name="Rectangle 86"/>
          <p:cNvSpPr>
            <a:spLocks noChangeArrowheads="1"/>
          </p:cNvSpPr>
          <p:nvPr/>
        </p:nvSpPr>
        <p:spPr bwMode="auto">
          <a:xfrm>
            <a:off x="7745413" y="4495800"/>
            <a:ext cx="354012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ctr"/>
            <a:r>
              <a:rPr lang="en-US" sz="1700" i="1">
                <a:solidFill>
                  <a:srgbClr val="000000"/>
                </a:solidFill>
                <a:latin typeface="Times New Roman" charset="0"/>
              </a:rPr>
              <a:t>u</a:t>
            </a:r>
            <a:r>
              <a:rPr lang="en-US" sz="1700" i="1" baseline="-25000">
                <a:solidFill>
                  <a:srgbClr val="000000"/>
                </a:solidFill>
                <a:latin typeface="Times New Roman" charset="0"/>
              </a:rPr>
              <a:t>y</a:t>
            </a:r>
          </a:p>
        </p:txBody>
      </p:sp>
      <p:sp>
        <p:nvSpPr>
          <p:cNvPr id="23599" name="Text Box 87"/>
          <p:cNvSpPr txBox="1">
            <a:spLocks noChangeArrowheads="1"/>
          </p:cNvSpPr>
          <p:nvPr/>
        </p:nvSpPr>
        <p:spPr bwMode="auto">
          <a:xfrm>
            <a:off x="611188" y="5589588"/>
            <a:ext cx="784860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>
                <a:latin typeface="Times New Roman" charset="0"/>
              </a:rPr>
              <a:t>Para montarmos a  matriz  que transforma as coordenadas de um refencial </a:t>
            </a:r>
            <a:r>
              <a:rPr lang="en-US" sz="1800" i="1">
                <a:latin typeface="Times New Roman" charset="0"/>
              </a:rPr>
              <a:t>xy</a:t>
            </a:r>
            <a:r>
              <a:rPr lang="en-US" sz="1800">
                <a:latin typeface="Times New Roman" charset="0"/>
              </a:rPr>
              <a:t> para um novo refencial </a:t>
            </a:r>
            <a:r>
              <a:rPr lang="en-US" sz="1800" i="1">
                <a:latin typeface="Times New Roman" charset="0"/>
              </a:rPr>
              <a:t>uv </a:t>
            </a:r>
            <a:r>
              <a:rPr lang="en-US" sz="1800">
                <a:latin typeface="Times New Roman" charset="0"/>
              </a:rPr>
              <a:t>basta escrevermos as linhas como sendo os unitários das direções.</a:t>
            </a:r>
          </a:p>
        </p:txBody>
      </p:sp>
      <p:sp>
        <p:nvSpPr>
          <p:cNvPr id="23600" name="Line 88"/>
          <p:cNvSpPr>
            <a:spLocks noChangeShapeType="1"/>
          </p:cNvSpPr>
          <p:nvPr/>
        </p:nvSpPr>
        <p:spPr bwMode="auto">
          <a:xfrm>
            <a:off x="971550" y="3357563"/>
            <a:ext cx="17732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601" name="Line 89"/>
          <p:cNvSpPr>
            <a:spLocks noChangeShapeType="1"/>
          </p:cNvSpPr>
          <p:nvPr/>
        </p:nvSpPr>
        <p:spPr bwMode="auto">
          <a:xfrm flipV="1">
            <a:off x="1558925" y="1773238"/>
            <a:ext cx="0" cy="17462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602" name="Rectangle 90"/>
          <p:cNvSpPr>
            <a:spLocks noChangeArrowheads="1"/>
          </p:cNvSpPr>
          <p:nvPr/>
        </p:nvSpPr>
        <p:spPr bwMode="auto">
          <a:xfrm>
            <a:off x="2597150" y="3324225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2000" b="1" i="1">
                <a:latin typeface="Times New Roman" charset="0"/>
              </a:rPr>
              <a:t>x</a:t>
            </a:r>
          </a:p>
        </p:txBody>
      </p:sp>
      <p:sp>
        <p:nvSpPr>
          <p:cNvPr id="23603" name="Rectangle 91"/>
          <p:cNvSpPr>
            <a:spLocks noChangeArrowheads="1"/>
          </p:cNvSpPr>
          <p:nvPr/>
        </p:nvSpPr>
        <p:spPr bwMode="auto">
          <a:xfrm>
            <a:off x="1258888" y="1628775"/>
            <a:ext cx="2968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2000" b="1" i="1">
                <a:latin typeface="Times New Roman" charset="0"/>
              </a:rPr>
              <a:t>y</a:t>
            </a:r>
          </a:p>
        </p:txBody>
      </p:sp>
      <p:sp>
        <p:nvSpPr>
          <p:cNvPr id="23604" name="Rectangle 92"/>
          <p:cNvSpPr>
            <a:spLocks noChangeArrowheads="1"/>
          </p:cNvSpPr>
          <p:nvPr/>
        </p:nvSpPr>
        <p:spPr bwMode="auto">
          <a:xfrm>
            <a:off x="2168525" y="3030538"/>
            <a:ext cx="2778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ctr"/>
            <a:r>
              <a:rPr lang="en-US" sz="1400" i="1">
                <a:solidFill>
                  <a:srgbClr val="000000"/>
                </a:solidFill>
                <a:latin typeface="Symbol" charset="0"/>
              </a:rPr>
              <a:t>q</a:t>
            </a:r>
          </a:p>
        </p:txBody>
      </p:sp>
      <p:sp>
        <p:nvSpPr>
          <p:cNvPr id="23605" name="Oval 93"/>
          <p:cNvSpPr>
            <a:spLocks noChangeArrowheads="1"/>
          </p:cNvSpPr>
          <p:nvPr/>
        </p:nvSpPr>
        <p:spPr bwMode="auto">
          <a:xfrm>
            <a:off x="869950" y="2674938"/>
            <a:ext cx="1363663" cy="1368425"/>
          </a:xfrm>
          <a:prstGeom prst="ellips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pt-BR"/>
          </a:p>
        </p:txBody>
      </p:sp>
      <p:grpSp>
        <p:nvGrpSpPr>
          <p:cNvPr id="23606" name="Group 94"/>
          <p:cNvGrpSpPr>
            <a:grpSpLocks/>
          </p:cNvGrpSpPr>
          <p:nvPr/>
        </p:nvGrpSpPr>
        <p:grpSpPr bwMode="auto">
          <a:xfrm>
            <a:off x="1525588" y="3209925"/>
            <a:ext cx="714375" cy="142875"/>
            <a:chOff x="1308" y="2367"/>
            <a:chExt cx="318" cy="63"/>
          </a:xfrm>
        </p:grpSpPr>
        <p:sp>
          <p:nvSpPr>
            <p:cNvPr id="23618" name="Line 95"/>
            <p:cNvSpPr>
              <a:spLocks noChangeShapeType="1"/>
            </p:cNvSpPr>
            <p:nvPr/>
          </p:nvSpPr>
          <p:spPr bwMode="auto">
            <a:xfrm>
              <a:off x="1323" y="2430"/>
              <a:ext cx="30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9" name="Line 96"/>
            <p:cNvSpPr>
              <a:spLocks noChangeShapeType="1"/>
            </p:cNvSpPr>
            <p:nvPr/>
          </p:nvSpPr>
          <p:spPr bwMode="auto">
            <a:xfrm rot="-1409914">
              <a:off x="1308" y="2367"/>
              <a:ext cx="30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607" name="Group 97"/>
          <p:cNvGrpSpPr>
            <a:grpSpLocks/>
          </p:cNvGrpSpPr>
          <p:nvPr/>
        </p:nvGrpSpPr>
        <p:grpSpPr bwMode="auto">
          <a:xfrm rot="-5400000">
            <a:off x="1130300" y="2960688"/>
            <a:ext cx="719137" cy="141288"/>
            <a:chOff x="1308" y="2367"/>
            <a:chExt cx="318" cy="63"/>
          </a:xfrm>
        </p:grpSpPr>
        <p:sp>
          <p:nvSpPr>
            <p:cNvPr id="23616" name="Line 98"/>
            <p:cNvSpPr>
              <a:spLocks noChangeShapeType="1"/>
            </p:cNvSpPr>
            <p:nvPr/>
          </p:nvSpPr>
          <p:spPr bwMode="auto">
            <a:xfrm>
              <a:off x="1323" y="2430"/>
              <a:ext cx="30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7" name="Line 99"/>
            <p:cNvSpPr>
              <a:spLocks noChangeShapeType="1"/>
            </p:cNvSpPr>
            <p:nvPr/>
          </p:nvSpPr>
          <p:spPr bwMode="auto">
            <a:xfrm rot="-1409914">
              <a:off x="1308" y="2367"/>
              <a:ext cx="30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23608" name="Object 100"/>
          <p:cNvGraphicFramePr>
            <a:graphicFrameLocks noChangeAspect="1"/>
          </p:cNvGraphicFramePr>
          <p:nvPr/>
        </p:nvGraphicFramePr>
        <p:xfrm>
          <a:off x="1692275" y="2133600"/>
          <a:ext cx="1279525" cy="65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63" name="Equation" r:id="rId4" imgW="901700" imgH="457200" progId="Equation.3">
                  <p:embed/>
                </p:oleObj>
              </mc:Choice>
              <mc:Fallback>
                <p:oleObj name="Equation" r:id="rId4" imgW="901700" imgH="457200" progId="Equation.3">
                  <p:embed/>
                  <p:pic>
                    <p:nvPicPr>
                      <p:cNvPr id="0" name="Object 10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5" y="2133600"/>
                        <a:ext cx="1279525" cy="650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609" name="Object 101"/>
          <p:cNvGraphicFramePr>
            <a:graphicFrameLocks noChangeAspect="1"/>
          </p:cNvGraphicFramePr>
          <p:nvPr/>
        </p:nvGraphicFramePr>
        <p:xfrm>
          <a:off x="107950" y="1989138"/>
          <a:ext cx="1403350" cy="65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64" name="Equation" r:id="rId6" imgW="990600" imgH="457200" progId="Equation.3">
                  <p:embed/>
                </p:oleObj>
              </mc:Choice>
              <mc:Fallback>
                <p:oleObj name="Equation" r:id="rId6" imgW="990600" imgH="457200" progId="Equation.3">
                  <p:embed/>
                  <p:pic>
                    <p:nvPicPr>
                      <p:cNvPr id="0" name="Object 10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0" y="1989138"/>
                        <a:ext cx="1403350" cy="650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610" name="Oval 102"/>
          <p:cNvSpPr>
            <a:spLocks noChangeAspect="1" noChangeArrowheads="1"/>
          </p:cNvSpPr>
          <p:nvPr/>
        </p:nvSpPr>
        <p:spPr bwMode="auto">
          <a:xfrm>
            <a:off x="1528763" y="3322638"/>
            <a:ext cx="61912" cy="61912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sp>
        <p:nvSpPr>
          <p:cNvPr id="23611" name="Text Box 103"/>
          <p:cNvSpPr txBox="1">
            <a:spLocks noChangeArrowheads="1"/>
          </p:cNvSpPr>
          <p:nvPr/>
        </p:nvSpPr>
        <p:spPr bwMode="auto">
          <a:xfrm>
            <a:off x="1636713" y="3360738"/>
            <a:ext cx="2333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 sz="1400" b="1">
                <a:latin typeface="Times New Roman" charset="0"/>
              </a:rPr>
              <a:t>i</a:t>
            </a:r>
          </a:p>
        </p:txBody>
      </p:sp>
      <p:sp>
        <p:nvSpPr>
          <p:cNvPr id="23612" name="Text Box 104"/>
          <p:cNvSpPr txBox="1">
            <a:spLocks noChangeArrowheads="1"/>
          </p:cNvSpPr>
          <p:nvPr/>
        </p:nvSpPr>
        <p:spPr bwMode="auto">
          <a:xfrm>
            <a:off x="1516063" y="2690813"/>
            <a:ext cx="2428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 sz="1400" b="1">
                <a:latin typeface="Times New Roman" charset="0"/>
              </a:rPr>
              <a:t>j</a:t>
            </a:r>
          </a:p>
        </p:txBody>
      </p:sp>
      <p:sp>
        <p:nvSpPr>
          <p:cNvPr id="23613" name="Line 106"/>
          <p:cNvSpPr>
            <a:spLocks noChangeShapeType="1"/>
          </p:cNvSpPr>
          <p:nvPr/>
        </p:nvSpPr>
        <p:spPr bwMode="auto">
          <a:xfrm>
            <a:off x="2159000" y="3074988"/>
            <a:ext cx="0" cy="2698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614" name="Line 107"/>
          <p:cNvSpPr>
            <a:spLocks noChangeShapeType="1"/>
          </p:cNvSpPr>
          <p:nvPr/>
        </p:nvSpPr>
        <p:spPr bwMode="auto">
          <a:xfrm>
            <a:off x="1289050" y="2735263"/>
            <a:ext cx="2635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3615" name="Object 110"/>
          <p:cNvGraphicFramePr>
            <a:graphicFrameLocks noChangeAspect="1"/>
          </p:cNvGraphicFramePr>
          <p:nvPr>
            <p:ph idx="1"/>
          </p:nvPr>
        </p:nvGraphicFramePr>
        <p:xfrm>
          <a:off x="760413" y="4508500"/>
          <a:ext cx="1717675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65" name="Equation" r:id="rId8" imgW="1295400" imgH="457200" progId="Equation.3">
                  <p:embed/>
                </p:oleObj>
              </mc:Choice>
              <mc:Fallback>
                <p:oleObj name="Equation" r:id="rId8" imgW="1295400" imgH="457200" progId="Equation.3">
                  <p:embed/>
                  <p:pic>
                    <p:nvPicPr>
                      <p:cNvPr id="0" name="Object 1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0413" y="4508500"/>
                        <a:ext cx="1717675" cy="606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>
                <a:latin typeface="Arial" charset="0"/>
                <a:ea typeface="MS PGothic" charset="0"/>
              </a:rPr>
              <a:t>Mudança de coordenadas entre sistemas rotacionados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484313"/>
            <a:ext cx="8229600" cy="452596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>
                <a:latin typeface="Arial" charset="0"/>
                <a:ea typeface="MS PGothic" charset="0"/>
              </a:rPr>
              <a:t>As coordenas de um ponto rodado de um ângulo </a:t>
            </a:r>
            <a:r>
              <a:rPr lang="en-US" sz="2400">
                <a:latin typeface="Arial" charset="0"/>
                <a:ea typeface="MS PGothic" charset="0"/>
                <a:sym typeface="Symbol" charset="0"/>
              </a:rPr>
              <a:t>em relação a um sistema são iguais as coordenadas do ponto original em relação a um sistema que sofre a rotação </a:t>
            </a:r>
            <a:r>
              <a:rPr lang="en-US" sz="2400" b="1">
                <a:latin typeface="Arial" charset="0"/>
                <a:ea typeface="MS PGothic" charset="0"/>
                <a:sym typeface="Symbol" charset="0"/>
              </a:rPr>
              <a:t>inversa</a:t>
            </a:r>
            <a:r>
              <a:rPr lang="en-US" sz="2400">
                <a:latin typeface="Arial" charset="0"/>
                <a:ea typeface="MS PGothic" charset="0"/>
                <a:sym typeface="Symbol" charset="0"/>
              </a:rPr>
              <a:t>.</a:t>
            </a:r>
            <a:endParaRPr lang="en-US" sz="2400">
              <a:latin typeface="Arial" charset="0"/>
              <a:ea typeface="MS PGothic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>
                <a:latin typeface="Arial" charset="0"/>
                <a:ea typeface="MS PGothic" charset="0"/>
              </a:rPr>
              <a:t>Como o novo sistema sofre a rotação inversa, a matriz de rotação é a inversa da matriz que levaria da base original para a este novo sistema.</a:t>
            </a:r>
          </a:p>
          <a:p>
            <a:pPr eaLnBrk="1" hangingPunct="1">
              <a:lnSpc>
                <a:spcPct val="80000"/>
              </a:lnSpc>
            </a:pPr>
            <a:r>
              <a:rPr lang="en-US" sz="2400">
                <a:latin typeface="Arial" charset="0"/>
                <a:ea typeface="MS PGothic" charset="0"/>
              </a:rPr>
              <a:t>As colunas de uma matriz de uma rotação são as transformadas dos vetores da base e a transposta desta matriz é a sua inversa (rotação</a:t>
            </a:r>
            <a:r>
              <a:rPr lang="en-US" sz="2400">
                <a:latin typeface="Arial" charset="0"/>
                <a:ea typeface="MS PGothic" charset="0"/>
                <a:sym typeface="Symbol" charset="0"/>
              </a:rPr>
              <a:t></a:t>
            </a:r>
            <a:r>
              <a:rPr lang="en-US" sz="2400">
                <a:latin typeface="Arial" charset="0"/>
                <a:ea typeface="MS PGothic" charset="0"/>
              </a:rPr>
              <a:t>matriz ortonormal).</a:t>
            </a:r>
          </a:p>
          <a:p>
            <a:pPr eaLnBrk="1" hangingPunct="1">
              <a:lnSpc>
                <a:spcPct val="80000"/>
              </a:lnSpc>
            </a:pPr>
            <a:r>
              <a:rPr lang="en-US" sz="2400">
                <a:latin typeface="Arial" charset="0"/>
                <a:ea typeface="MS PGothic" charset="0"/>
              </a:rPr>
              <a:t>Logo as </a:t>
            </a:r>
            <a:r>
              <a:rPr lang="en-US" sz="2400" b="1">
                <a:latin typeface="Arial" charset="0"/>
                <a:ea typeface="MS PGothic" charset="0"/>
              </a:rPr>
              <a:t>linhas</a:t>
            </a:r>
            <a:r>
              <a:rPr lang="en-US" sz="2400">
                <a:latin typeface="Arial" charset="0"/>
                <a:ea typeface="MS PGothic" charset="0"/>
              </a:rPr>
              <a:t> da matriz que escreve uma mudança entre bases ortonormais rodadas são as coordenadas do vetores da nova base em relação a base original.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50" name="Object 13"/>
          <p:cNvGraphicFramePr>
            <a:graphicFrameLocks noChangeAspect="1"/>
          </p:cNvGraphicFramePr>
          <p:nvPr/>
        </p:nvGraphicFramePr>
        <p:xfrm>
          <a:off x="868363" y="4833938"/>
          <a:ext cx="3981450" cy="80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7" name="Equation" r:id="rId4" imgW="2247900" imgH="457200" progId="Equation.3">
                  <p:embed/>
                </p:oleObj>
              </mc:Choice>
              <mc:Fallback>
                <p:oleObj name="Equation" r:id="rId4" imgW="2247900" imgH="4572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8363" y="4833938"/>
                        <a:ext cx="3981450" cy="809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1" name="Rectangle 1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MS PGothic" charset="0"/>
              </a:rPr>
              <a:t>Transformações lineares: cisalhamento (shear)</a:t>
            </a:r>
          </a:p>
        </p:txBody>
      </p:sp>
      <p:sp>
        <p:nvSpPr>
          <p:cNvPr id="27652" name="Text Box 17"/>
          <p:cNvSpPr txBox="1">
            <a:spLocks noChangeArrowheads="1"/>
          </p:cNvSpPr>
          <p:nvPr/>
        </p:nvSpPr>
        <p:spPr bwMode="auto">
          <a:xfrm>
            <a:off x="1060450" y="2560638"/>
            <a:ext cx="19367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>
                <a:latin typeface="Times New Roman" charset="0"/>
              </a:rPr>
              <a:t>Cisalhamento em </a:t>
            </a:r>
            <a:r>
              <a:rPr lang="en-US" sz="1800" i="1">
                <a:latin typeface="Times New Roman" charset="0"/>
              </a:rPr>
              <a:t>x</a:t>
            </a:r>
            <a:endParaRPr lang="en-US" sz="1800">
              <a:latin typeface="Times New Roman" charset="0"/>
            </a:endParaRPr>
          </a:p>
        </p:txBody>
      </p:sp>
      <p:sp>
        <p:nvSpPr>
          <p:cNvPr id="27653" name="Line 3"/>
          <p:cNvSpPr>
            <a:spLocks noChangeShapeType="1"/>
          </p:cNvSpPr>
          <p:nvPr/>
        </p:nvSpPr>
        <p:spPr bwMode="auto">
          <a:xfrm flipV="1">
            <a:off x="461963" y="2324100"/>
            <a:ext cx="0" cy="19780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4" name="Line 4"/>
          <p:cNvSpPr>
            <a:spLocks noChangeShapeType="1"/>
          </p:cNvSpPr>
          <p:nvPr/>
        </p:nvSpPr>
        <p:spPr bwMode="auto">
          <a:xfrm>
            <a:off x="255588" y="4154488"/>
            <a:ext cx="22701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5" name="Rectangle 5" descr="Dark horizontal"/>
          <p:cNvSpPr>
            <a:spLocks noChangeArrowheads="1"/>
          </p:cNvSpPr>
          <p:nvPr/>
        </p:nvSpPr>
        <p:spPr bwMode="auto">
          <a:xfrm>
            <a:off x="461963" y="3063875"/>
            <a:ext cx="1089025" cy="1079500"/>
          </a:xfrm>
          <a:prstGeom prst="rect">
            <a:avLst/>
          </a:prstGeom>
          <a:pattFill prst="dkHorz">
            <a:fgClr>
              <a:srgbClr val="000000"/>
            </a:fgClr>
            <a:bgClr>
              <a:schemeClr val="bg1"/>
            </a:bgClr>
          </a:patt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/>
          <a:lstStyle/>
          <a:p>
            <a:pPr eaLnBrk="1" hangingPunct="1"/>
            <a:endParaRPr lang="pt-BR"/>
          </a:p>
        </p:txBody>
      </p:sp>
      <p:sp>
        <p:nvSpPr>
          <p:cNvPr id="27656" name="Line 6"/>
          <p:cNvSpPr>
            <a:spLocks noChangeShapeType="1"/>
          </p:cNvSpPr>
          <p:nvPr/>
        </p:nvSpPr>
        <p:spPr bwMode="auto">
          <a:xfrm flipV="1">
            <a:off x="3084513" y="2324100"/>
            <a:ext cx="0" cy="19780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7" name="Line 7"/>
          <p:cNvSpPr>
            <a:spLocks noChangeShapeType="1"/>
          </p:cNvSpPr>
          <p:nvPr/>
        </p:nvSpPr>
        <p:spPr bwMode="auto">
          <a:xfrm>
            <a:off x="2879725" y="4154488"/>
            <a:ext cx="22701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8" name="Rectangle 8"/>
          <p:cNvSpPr>
            <a:spLocks noChangeArrowheads="1"/>
          </p:cNvSpPr>
          <p:nvPr/>
        </p:nvSpPr>
        <p:spPr bwMode="auto">
          <a:xfrm>
            <a:off x="3084513" y="3063875"/>
            <a:ext cx="1089025" cy="10795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sp>
        <p:nvSpPr>
          <p:cNvPr id="27659" name="Freeform 9" descr="Dark horizontal"/>
          <p:cNvSpPr>
            <a:spLocks/>
          </p:cNvSpPr>
          <p:nvPr/>
        </p:nvSpPr>
        <p:spPr bwMode="auto">
          <a:xfrm>
            <a:off x="3084513" y="3057525"/>
            <a:ext cx="1622425" cy="1085850"/>
          </a:xfrm>
          <a:custGeom>
            <a:avLst/>
            <a:gdLst>
              <a:gd name="T0" fmla="*/ 0 w 1199"/>
              <a:gd name="T1" fmla="*/ 2147483646 h 809"/>
              <a:gd name="T2" fmla="*/ 2147483646 w 1199"/>
              <a:gd name="T3" fmla="*/ 2147483646 h 809"/>
              <a:gd name="T4" fmla="*/ 2147483646 w 1199"/>
              <a:gd name="T5" fmla="*/ 0 h 809"/>
              <a:gd name="T6" fmla="*/ 2147483646 w 1199"/>
              <a:gd name="T7" fmla="*/ 0 h 809"/>
              <a:gd name="T8" fmla="*/ 0 w 1199"/>
              <a:gd name="T9" fmla="*/ 2147483646 h 80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99"/>
              <a:gd name="T16" fmla="*/ 0 h 809"/>
              <a:gd name="T17" fmla="*/ 1199 w 1199"/>
              <a:gd name="T18" fmla="*/ 809 h 80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99" h="809">
                <a:moveTo>
                  <a:pt x="0" y="809"/>
                </a:moveTo>
                <a:lnTo>
                  <a:pt x="805" y="809"/>
                </a:lnTo>
                <a:lnTo>
                  <a:pt x="1199" y="0"/>
                </a:lnTo>
                <a:lnTo>
                  <a:pt x="371" y="0"/>
                </a:lnTo>
                <a:lnTo>
                  <a:pt x="0" y="809"/>
                </a:lnTo>
                <a:close/>
              </a:path>
            </a:pathLst>
          </a:custGeom>
          <a:pattFill prst="dkHorz">
            <a:fgClr>
              <a:srgbClr val="000000"/>
            </a:fgClr>
            <a:bgClr>
              <a:schemeClr val="bg1"/>
            </a:bgClr>
          </a:patt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7660" name="Rectangle 10"/>
          <p:cNvSpPr>
            <a:spLocks noChangeArrowheads="1"/>
          </p:cNvSpPr>
          <p:nvPr/>
        </p:nvSpPr>
        <p:spPr bwMode="auto">
          <a:xfrm>
            <a:off x="2271713" y="4130675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2000" b="1" i="1">
                <a:latin typeface="Times New Roman" charset="0"/>
              </a:rPr>
              <a:t>x</a:t>
            </a:r>
          </a:p>
        </p:txBody>
      </p:sp>
      <p:sp>
        <p:nvSpPr>
          <p:cNvPr id="27661" name="Arc 11"/>
          <p:cNvSpPr>
            <a:spLocks/>
          </p:cNvSpPr>
          <p:nvPr/>
        </p:nvSpPr>
        <p:spPr bwMode="auto">
          <a:xfrm>
            <a:off x="2997200" y="3692525"/>
            <a:ext cx="241300" cy="768350"/>
          </a:xfrm>
          <a:custGeom>
            <a:avLst/>
            <a:gdLst>
              <a:gd name="T0" fmla="*/ 2147483646 w 4674"/>
              <a:gd name="T1" fmla="*/ 0 h 21498"/>
              <a:gd name="T2" fmla="*/ 2147483646 w 4674"/>
              <a:gd name="T3" fmla="*/ 2147483646 h 21498"/>
              <a:gd name="T4" fmla="*/ 0 w 4674"/>
              <a:gd name="T5" fmla="*/ 2147483646 h 21498"/>
              <a:gd name="T6" fmla="*/ 0 60000 65536"/>
              <a:gd name="T7" fmla="*/ 0 60000 65536"/>
              <a:gd name="T8" fmla="*/ 0 60000 65536"/>
              <a:gd name="T9" fmla="*/ 0 w 4674"/>
              <a:gd name="T10" fmla="*/ 0 h 21498"/>
              <a:gd name="T11" fmla="*/ 4674 w 4674"/>
              <a:gd name="T12" fmla="*/ 21498 h 214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674" h="21498" fill="none" extrusionOk="0">
                <a:moveTo>
                  <a:pt x="2100" y="0"/>
                </a:moveTo>
                <a:cubicBezTo>
                  <a:pt x="2966" y="84"/>
                  <a:pt x="3825" y="221"/>
                  <a:pt x="4674" y="409"/>
                </a:cubicBezTo>
              </a:path>
              <a:path w="4674" h="21498" stroke="0" extrusionOk="0">
                <a:moveTo>
                  <a:pt x="2100" y="0"/>
                </a:moveTo>
                <a:cubicBezTo>
                  <a:pt x="2966" y="84"/>
                  <a:pt x="3825" y="221"/>
                  <a:pt x="4674" y="409"/>
                </a:cubicBezTo>
                <a:lnTo>
                  <a:pt x="0" y="21498"/>
                </a:lnTo>
                <a:lnTo>
                  <a:pt x="2100" y="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62" name="Text Box 12"/>
          <p:cNvSpPr txBox="1">
            <a:spLocks noChangeArrowheads="1"/>
          </p:cNvSpPr>
          <p:nvPr/>
        </p:nvSpPr>
        <p:spPr bwMode="auto">
          <a:xfrm>
            <a:off x="3097213" y="3300413"/>
            <a:ext cx="6080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 i="1">
                <a:latin typeface="Times New Roman" charset="0"/>
                <a:sym typeface="Symbol" charset="0"/>
              </a:rPr>
              <a:t></a:t>
            </a:r>
          </a:p>
        </p:txBody>
      </p:sp>
      <p:sp>
        <p:nvSpPr>
          <p:cNvPr id="27663" name="Line 18"/>
          <p:cNvSpPr>
            <a:spLocks noChangeShapeType="1"/>
          </p:cNvSpPr>
          <p:nvPr/>
        </p:nvSpPr>
        <p:spPr bwMode="auto">
          <a:xfrm>
            <a:off x="2005013" y="3611563"/>
            <a:ext cx="874712" cy="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4" name="Rectangle 19"/>
          <p:cNvSpPr>
            <a:spLocks noChangeArrowheads="1"/>
          </p:cNvSpPr>
          <p:nvPr/>
        </p:nvSpPr>
        <p:spPr bwMode="auto">
          <a:xfrm>
            <a:off x="4884738" y="4154488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2000" b="1" i="1">
                <a:latin typeface="Times New Roman" charset="0"/>
              </a:rPr>
              <a:t>x</a:t>
            </a:r>
          </a:p>
        </p:txBody>
      </p:sp>
      <p:sp>
        <p:nvSpPr>
          <p:cNvPr id="27665" name="Rectangle 20"/>
          <p:cNvSpPr>
            <a:spLocks noChangeArrowheads="1"/>
          </p:cNvSpPr>
          <p:nvPr/>
        </p:nvSpPr>
        <p:spPr bwMode="auto">
          <a:xfrm>
            <a:off x="3238500" y="2324100"/>
            <a:ext cx="296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2000" b="1" i="1">
                <a:latin typeface="Times New Roman" charset="0"/>
              </a:rPr>
              <a:t>y</a:t>
            </a:r>
          </a:p>
        </p:txBody>
      </p:sp>
      <p:sp>
        <p:nvSpPr>
          <p:cNvPr id="27666" name="Rectangle 21"/>
          <p:cNvSpPr>
            <a:spLocks noChangeArrowheads="1"/>
          </p:cNvSpPr>
          <p:nvPr/>
        </p:nvSpPr>
        <p:spPr bwMode="auto">
          <a:xfrm>
            <a:off x="461963" y="2324100"/>
            <a:ext cx="2968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2000" b="1" i="1">
                <a:latin typeface="Times New Roman" charset="0"/>
              </a:rPr>
              <a:t>y</a:t>
            </a:r>
          </a:p>
        </p:txBody>
      </p:sp>
      <p:sp>
        <p:nvSpPr>
          <p:cNvPr id="18456" name="Line 24"/>
          <p:cNvSpPr>
            <a:spLocks noChangeShapeType="1"/>
          </p:cNvSpPr>
          <p:nvPr/>
        </p:nvSpPr>
        <p:spPr bwMode="auto">
          <a:xfrm>
            <a:off x="6067425" y="4059238"/>
            <a:ext cx="235108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7" name="Line 25"/>
          <p:cNvSpPr>
            <a:spLocks noChangeShapeType="1"/>
          </p:cNvSpPr>
          <p:nvPr/>
        </p:nvSpPr>
        <p:spPr bwMode="auto">
          <a:xfrm flipV="1">
            <a:off x="6551613" y="2387600"/>
            <a:ext cx="0" cy="17970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58" name="Rectangle 26"/>
          <p:cNvSpPr>
            <a:spLocks noChangeArrowheads="1"/>
          </p:cNvSpPr>
          <p:nvPr/>
        </p:nvSpPr>
        <p:spPr bwMode="auto">
          <a:xfrm>
            <a:off x="8161338" y="4040188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2000" b="1" i="1">
                <a:latin typeface="Times New Roman" charset="0"/>
              </a:rPr>
              <a:t>x</a:t>
            </a:r>
          </a:p>
        </p:txBody>
      </p:sp>
      <p:sp>
        <p:nvSpPr>
          <p:cNvPr id="18459" name="Rectangle 27"/>
          <p:cNvSpPr>
            <a:spLocks noChangeArrowheads="1"/>
          </p:cNvSpPr>
          <p:nvPr/>
        </p:nvSpPr>
        <p:spPr bwMode="auto">
          <a:xfrm>
            <a:off x="6265863" y="2209800"/>
            <a:ext cx="2968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2000" b="1" i="1">
                <a:latin typeface="Times New Roman" charset="0"/>
              </a:rPr>
              <a:t>y</a:t>
            </a:r>
          </a:p>
        </p:txBody>
      </p:sp>
      <p:sp>
        <p:nvSpPr>
          <p:cNvPr id="18460" name="Line 28"/>
          <p:cNvSpPr>
            <a:spLocks noChangeShapeType="1"/>
          </p:cNvSpPr>
          <p:nvPr/>
        </p:nvSpPr>
        <p:spPr bwMode="auto">
          <a:xfrm>
            <a:off x="6551613" y="4056063"/>
            <a:ext cx="711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61" name="Oval 29"/>
          <p:cNvSpPr>
            <a:spLocks noChangeAspect="1" noChangeArrowheads="1"/>
          </p:cNvSpPr>
          <p:nvPr/>
        </p:nvSpPr>
        <p:spPr bwMode="auto">
          <a:xfrm>
            <a:off x="6526213" y="4033838"/>
            <a:ext cx="50800" cy="47625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sp>
        <p:nvSpPr>
          <p:cNvPr id="18462" name="Text Box 30"/>
          <p:cNvSpPr txBox="1">
            <a:spLocks noChangeArrowheads="1"/>
          </p:cNvSpPr>
          <p:nvPr/>
        </p:nvSpPr>
        <p:spPr bwMode="auto">
          <a:xfrm>
            <a:off x="7262813" y="3687763"/>
            <a:ext cx="2476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 sz="1800" b="1">
                <a:latin typeface="Times New Roman" charset="0"/>
              </a:rPr>
              <a:t>i</a:t>
            </a:r>
          </a:p>
        </p:txBody>
      </p:sp>
      <p:sp>
        <p:nvSpPr>
          <p:cNvPr id="18463" name="Text Box 31"/>
          <p:cNvSpPr txBox="1">
            <a:spLocks noChangeArrowheads="1"/>
          </p:cNvSpPr>
          <p:nvPr/>
        </p:nvSpPr>
        <p:spPr bwMode="auto">
          <a:xfrm>
            <a:off x="6224588" y="3511550"/>
            <a:ext cx="2603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 sz="1800" b="1">
                <a:latin typeface="Times New Roman" charset="0"/>
              </a:rPr>
              <a:t>j</a:t>
            </a:r>
          </a:p>
        </p:txBody>
      </p:sp>
      <p:sp>
        <p:nvSpPr>
          <p:cNvPr id="18464" name="Line 32"/>
          <p:cNvSpPr>
            <a:spLocks noChangeShapeType="1"/>
          </p:cNvSpPr>
          <p:nvPr/>
        </p:nvSpPr>
        <p:spPr bwMode="auto">
          <a:xfrm rot="5400000" flipH="1">
            <a:off x="6207919" y="3715544"/>
            <a:ext cx="688975" cy="15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8466" name="Object 34"/>
          <p:cNvGraphicFramePr>
            <a:graphicFrameLocks noChangeAspect="1"/>
          </p:cNvGraphicFramePr>
          <p:nvPr/>
        </p:nvGraphicFramePr>
        <p:xfrm>
          <a:off x="6265863" y="4056063"/>
          <a:ext cx="1476375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8" name="Equation" r:id="rId6" imgW="863225" imgH="457002" progId="Equation.3">
                  <p:embed/>
                </p:oleObj>
              </mc:Choice>
              <mc:Fallback>
                <p:oleObj name="Equation" r:id="rId6" imgW="863225" imgH="457002" progId="Equation.3">
                  <p:embed/>
                  <p:pic>
                    <p:nvPicPr>
                      <p:cNvPr id="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65863" y="4056063"/>
                        <a:ext cx="1476375" cy="784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67" name="Object 35"/>
          <p:cNvGraphicFramePr>
            <a:graphicFrameLocks noChangeAspect="1"/>
          </p:cNvGraphicFramePr>
          <p:nvPr/>
        </p:nvGraphicFramePr>
        <p:xfrm>
          <a:off x="7000875" y="3057525"/>
          <a:ext cx="1374775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9" name="Equation" r:id="rId8" imgW="825500" imgH="457200" progId="Equation.3">
                  <p:embed/>
                </p:oleObj>
              </mc:Choice>
              <mc:Fallback>
                <p:oleObj name="Equation" r:id="rId8" imgW="825500" imgH="457200" progId="Equation.3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00875" y="3057525"/>
                        <a:ext cx="1374775" cy="765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69" name="Object 37"/>
          <p:cNvGraphicFramePr>
            <a:graphicFrameLocks noChangeAspect="1"/>
          </p:cNvGraphicFramePr>
          <p:nvPr/>
        </p:nvGraphicFramePr>
        <p:xfrm>
          <a:off x="6072188" y="4997450"/>
          <a:ext cx="2379662" cy="1098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90" name="Equation" r:id="rId10" imgW="990600" imgH="457200" progId="Equation.3">
                  <p:embed/>
                </p:oleObj>
              </mc:Choice>
              <mc:Fallback>
                <p:oleObj name="Equation" r:id="rId10" imgW="990600" imgH="457200" progId="Equation.3">
                  <p:embed/>
                  <p:pic>
                    <p:nvPicPr>
                      <p:cNvPr id="0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72188" y="4997450"/>
                        <a:ext cx="2379662" cy="1098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71" name="Line 39"/>
          <p:cNvSpPr>
            <a:spLocks noChangeShapeType="1"/>
          </p:cNvSpPr>
          <p:nvPr/>
        </p:nvSpPr>
        <p:spPr bwMode="auto">
          <a:xfrm>
            <a:off x="6551613" y="3371850"/>
            <a:ext cx="285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72" name="Arc 40"/>
          <p:cNvSpPr>
            <a:spLocks/>
          </p:cNvSpPr>
          <p:nvPr/>
        </p:nvSpPr>
        <p:spPr bwMode="auto">
          <a:xfrm>
            <a:off x="6432550" y="3713163"/>
            <a:ext cx="241300" cy="768350"/>
          </a:xfrm>
          <a:custGeom>
            <a:avLst/>
            <a:gdLst>
              <a:gd name="T0" fmla="*/ 2147483646 w 4674"/>
              <a:gd name="T1" fmla="*/ 0 h 21498"/>
              <a:gd name="T2" fmla="*/ 2147483646 w 4674"/>
              <a:gd name="T3" fmla="*/ 2147483646 h 21498"/>
              <a:gd name="T4" fmla="*/ 0 w 4674"/>
              <a:gd name="T5" fmla="*/ 2147483646 h 21498"/>
              <a:gd name="T6" fmla="*/ 0 60000 65536"/>
              <a:gd name="T7" fmla="*/ 0 60000 65536"/>
              <a:gd name="T8" fmla="*/ 0 60000 65536"/>
              <a:gd name="T9" fmla="*/ 0 w 4674"/>
              <a:gd name="T10" fmla="*/ 0 h 21498"/>
              <a:gd name="T11" fmla="*/ 4674 w 4674"/>
              <a:gd name="T12" fmla="*/ 21498 h 214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674" h="21498" fill="none" extrusionOk="0">
                <a:moveTo>
                  <a:pt x="2100" y="0"/>
                </a:moveTo>
                <a:cubicBezTo>
                  <a:pt x="2966" y="84"/>
                  <a:pt x="3825" y="221"/>
                  <a:pt x="4674" y="409"/>
                </a:cubicBezTo>
              </a:path>
              <a:path w="4674" h="21498" stroke="0" extrusionOk="0">
                <a:moveTo>
                  <a:pt x="2100" y="0"/>
                </a:moveTo>
                <a:cubicBezTo>
                  <a:pt x="2966" y="84"/>
                  <a:pt x="3825" y="221"/>
                  <a:pt x="4674" y="409"/>
                </a:cubicBezTo>
                <a:lnTo>
                  <a:pt x="0" y="21498"/>
                </a:lnTo>
                <a:lnTo>
                  <a:pt x="2100" y="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73" name="Text Box 41"/>
          <p:cNvSpPr txBox="1">
            <a:spLocks noChangeArrowheads="1"/>
          </p:cNvSpPr>
          <p:nvPr/>
        </p:nvSpPr>
        <p:spPr bwMode="auto">
          <a:xfrm>
            <a:off x="6521450" y="3371850"/>
            <a:ext cx="2778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 i="1">
                <a:latin typeface="Times New Roman" charset="0"/>
                <a:sym typeface="Symbol" charset="0"/>
              </a:rPr>
              <a:t></a:t>
            </a:r>
          </a:p>
        </p:txBody>
      </p:sp>
      <p:sp>
        <p:nvSpPr>
          <p:cNvPr id="18474" name="Line 42"/>
          <p:cNvSpPr>
            <a:spLocks noChangeShapeType="1"/>
          </p:cNvSpPr>
          <p:nvPr/>
        </p:nvSpPr>
        <p:spPr bwMode="auto">
          <a:xfrm flipV="1">
            <a:off x="6564313" y="3371850"/>
            <a:ext cx="273050" cy="7096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56" grpId="0" animBg="1"/>
      <p:bldP spid="18457" grpId="0" animBg="1"/>
      <p:bldP spid="18458" grpId="0"/>
      <p:bldP spid="18459" grpId="0"/>
      <p:bldP spid="18460" grpId="0" animBg="1"/>
      <p:bldP spid="18461" grpId="0" animBg="1"/>
      <p:bldP spid="18462" grpId="0"/>
      <p:bldP spid="18463" grpId="0"/>
      <p:bldP spid="18464" grpId="0" animBg="1"/>
      <p:bldP spid="18471" grpId="0" animBg="1"/>
      <p:bldP spid="18472" grpId="0" animBg="1"/>
      <p:bldP spid="18473" grpId="0"/>
      <p:bldP spid="1847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>
                <a:latin typeface="Arial" charset="0"/>
                <a:ea typeface="MS PGothic" charset="0"/>
              </a:rPr>
              <a:t>Exemplo de aplicação do cisalhamento</a:t>
            </a:r>
          </a:p>
        </p:txBody>
      </p:sp>
      <p:sp>
        <p:nvSpPr>
          <p:cNvPr id="29699" name="Line 3"/>
          <p:cNvSpPr>
            <a:spLocks noChangeShapeType="1"/>
          </p:cNvSpPr>
          <p:nvPr/>
        </p:nvSpPr>
        <p:spPr bwMode="auto">
          <a:xfrm flipV="1">
            <a:off x="868363" y="3328988"/>
            <a:ext cx="0" cy="15160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0" name="Line 4"/>
          <p:cNvSpPr>
            <a:spLocks noChangeShapeType="1"/>
          </p:cNvSpPr>
          <p:nvPr/>
        </p:nvSpPr>
        <p:spPr bwMode="auto">
          <a:xfrm>
            <a:off x="627063" y="4670425"/>
            <a:ext cx="26638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1" name="Rectangle 7"/>
          <p:cNvSpPr>
            <a:spLocks noChangeArrowheads="1"/>
          </p:cNvSpPr>
          <p:nvPr/>
        </p:nvSpPr>
        <p:spPr bwMode="auto">
          <a:xfrm>
            <a:off x="3003550" y="4668838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2000" b="1" i="1">
                <a:latin typeface="Times New Roman" charset="0"/>
              </a:rPr>
              <a:t>x</a:t>
            </a:r>
          </a:p>
        </p:txBody>
      </p:sp>
      <p:sp>
        <p:nvSpPr>
          <p:cNvPr id="29702" name="Rectangle 8"/>
          <p:cNvSpPr>
            <a:spLocks noChangeArrowheads="1"/>
          </p:cNvSpPr>
          <p:nvPr/>
        </p:nvSpPr>
        <p:spPr bwMode="auto">
          <a:xfrm>
            <a:off x="504825" y="3292475"/>
            <a:ext cx="296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2000" b="1" i="1">
                <a:latin typeface="Times New Roman" charset="0"/>
              </a:rPr>
              <a:t>y</a:t>
            </a:r>
          </a:p>
        </p:txBody>
      </p:sp>
      <p:sp>
        <p:nvSpPr>
          <p:cNvPr id="29703" name="Freeform 11"/>
          <p:cNvSpPr>
            <a:spLocks/>
          </p:cNvSpPr>
          <p:nvPr/>
        </p:nvSpPr>
        <p:spPr bwMode="auto">
          <a:xfrm>
            <a:off x="855663" y="3330575"/>
            <a:ext cx="1427162" cy="1655763"/>
          </a:xfrm>
          <a:custGeom>
            <a:avLst/>
            <a:gdLst>
              <a:gd name="T0" fmla="*/ 0 w 899"/>
              <a:gd name="T1" fmla="*/ 2147483646 h 1043"/>
              <a:gd name="T2" fmla="*/ 2147483646 w 899"/>
              <a:gd name="T3" fmla="*/ 0 h 1043"/>
              <a:gd name="T4" fmla="*/ 2147483646 w 899"/>
              <a:gd name="T5" fmla="*/ 2147483646 h 1043"/>
              <a:gd name="T6" fmla="*/ 0 w 899"/>
              <a:gd name="T7" fmla="*/ 2147483646 h 1043"/>
              <a:gd name="T8" fmla="*/ 0 60000 65536"/>
              <a:gd name="T9" fmla="*/ 0 60000 65536"/>
              <a:gd name="T10" fmla="*/ 0 60000 65536"/>
              <a:gd name="T11" fmla="*/ 0 60000 65536"/>
              <a:gd name="T12" fmla="*/ 0 w 899"/>
              <a:gd name="T13" fmla="*/ 0 h 1043"/>
              <a:gd name="T14" fmla="*/ 899 w 899"/>
              <a:gd name="T15" fmla="*/ 1043 h 104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99" h="1043">
                <a:moveTo>
                  <a:pt x="0" y="836"/>
                </a:moveTo>
                <a:lnTo>
                  <a:pt x="899" y="0"/>
                </a:lnTo>
                <a:lnTo>
                  <a:pt x="899" y="1043"/>
                </a:lnTo>
                <a:lnTo>
                  <a:pt x="0" y="836"/>
                </a:lnTo>
                <a:close/>
              </a:path>
            </a:pathLst>
          </a:custGeom>
          <a:solidFill>
            <a:schemeClr val="bg1"/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9704" name="Text Box 13"/>
          <p:cNvSpPr txBox="1">
            <a:spLocks noChangeArrowheads="1"/>
          </p:cNvSpPr>
          <p:nvPr/>
        </p:nvSpPr>
        <p:spPr bwMode="auto">
          <a:xfrm>
            <a:off x="466725" y="4659313"/>
            <a:ext cx="298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 sz="1800" b="1">
                <a:latin typeface="Times New Roman" charset="0"/>
              </a:rPr>
              <a:t>a</a:t>
            </a:r>
          </a:p>
        </p:txBody>
      </p:sp>
      <p:sp>
        <p:nvSpPr>
          <p:cNvPr id="29705" name="Text Box 14"/>
          <p:cNvSpPr txBox="1">
            <a:spLocks noChangeArrowheads="1"/>
          </p:cNvSpPr>
          <p:nvPr/>
        </p:nvSpPr>
        <p:spPr bwMode="auto">
          <a:xfrm>
            <a:off x="2147888" y="4994275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 sz="1800" b="1">
                <a:latin typeface="Times New Roman" charset="0"/>
              </a:rPr>
              <a:t>b</a:t>
            </a:r>
          </a:p>
        </p:txBody>
      </p:sp>
      <p:sp>
        <p:nvSpPr>
          <p:cNvPr id="29706" name="Text Box 15"/>
          <p:cNvSpPr txBox="1">
            <a:spLocks noChangeArrowheads="1"/>
          </p:cNvSpPr>
          <p:nvPr/>
        </p:nvSpPr>
        <p:spPr bwMode="auto">
          <a:xfrm>
            <a:off x="2308225" y="3124200"/>
            <a:ext cx="285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 sz="1800" b="1">
                <a:latin typeface="Times New Roman" charset="0"/>
              </a:rPr>
              <a:t>c</a:t>
            </a:r>
          </a:p>
        </p:txBody>
      </p:sp>
      <p:grpSp>
        <p:nvGrpSpPr>
          <p:cNvPr id="29707" name="Group 19"/>
          <p:cNvGrpSpPr>
            <a:grpSpLocks/>
          </p:cNvGrpSpPr>
          <p:nvPr/>
        </p:nvGrpSpPr>
        <p:grpSpPr bwMode="auto">
          <a:xfrm>
            <a:off x="588963" y="4473575"/>
            <a:ext cx="263525" cy="384175"/>
            <a:chOff x="359" y="2324"/>
            <a:chExt cx="166" cy="242"/>
          </a:xfrm>
        </p:grpSpPr>
        <p:sp>
          <p:nvSpPr>
            <p:cNvPr id="29770" name="Line 20"/>
            <p:cNvSpPr>
              <a:spLocks noChangeShapeType="1"/>
            </p:cNvSpPr>
            <p:nvPr/>
          </p:nvSpPr>
          <p:spPr bwMode="auto">
            <a:xfrm flipV="1">
              <a:off x="359" y="2350"/>
              <a:ext cx="161" cy="1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71" name="Line 21"/>
            <p:cNvSpPr>
              <a:spLocks noChangeShapeType="1"/>
            </p:cNvSpPr>
            <p:nvPr/>
          </p:nvSpPr>
          <p:spPr bwMode="auto">
            <a:xfrm>
              <a:off x="366" y="2465"/>
              <a:ext cx="155" cy="5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72" name="Oval 22"/>
            <p:cNvSpPr>
              <a:spLocks noChangeArrowheads="1"/>
            </p:cNvSpPr>
            <p:nvPr/>
          </p:nvSpPr>
          <p:spPr bwMode="auto">
            <a:xfrm>
              <a:off x="484" y="2411"/>
              <a:ext cx="40" cy="66"/>
            </a:xfrm>
            <a:prstGeom prst="ellipse">
              <a:avLst/>
            </a:prstGeom>
            <a:solidFill>
              <a:srgbClr val="00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1" hangingPunct="1"/>
              <a:endParaRPr lang="pt-BR"/>
            </a:p>
          </p:txBody>
        </p:sp>
        <p:sp>
          <p:nvSpPr>
            <p:cNvPr id="29773" name="Line 23"/>
            <p:cNvSpPr>
              <a:spLocks noChangeShapeType="1"/>
            </p:cNvSpPr>
            <p:nvPr/>
          </p:nvSpPr>
          <p:spPr bwMode="auto">
            <a:xfrm flipH="1">
              <a:off x="493" y="2324"/>
              <a:ext cx="15" cy="3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74" name="Line 24"/>
            <p:cNvSpPr>
              <a:spLocks noChangeShapeType="1"/>
            </p:cNvSpPr>
            <p:nvPr/>
          </p:nvSpPr>
          <p:spPr bwMode="auto">
            <a:xfrm flipH="1">
              <a:off x="466" y="2340"/>
              <a:ext cx="10" cy="3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75" name="Line 25"/>
            <p:cNvSpPr>
              <a:spLocks noChangeShapeType="1"/>
            </p:cNvSpPr>
            <p:nvPr/>
          </p:nvSpPr>
          <p:spPr bwMode="auto">
            <a:xfrm flipH="1">
              <a:off x="434" y="2367"/>
              <a:ext cx="12" cy="3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76" name="Line 26"/>
            <p:cNvSpPr>
              <a:spLocks noChangeShapeType="1"/>
            </p:cNvSpPr>
            <p:nvPr/>
          </p:nvSpPr>
          <p:spPr bwMode="auto">
            <a:xfrm flipH="1">
              <a:off x="402" y="2389"/>
              <a:ext cx="10" cy="2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77" name="Line 27"/>
            <p:cNvSpPr>
              <a:spLocks noChangeShapeType="1"/>
            </p:cNvSpPr>
            <p:nvPr/>
          </p:nvSpPr>
          <p:spPr bwMode="auto">
            <a:xfrm>
              <a:off x="516" y="2533"/>
              <a:ext cx="5" cy="3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78" name="Line 28"/>
            <p:cNvSpPr>
              <a:spLocks noChangeShapeType="1"/>
            </p:cNvSpPr>
            <p:nvPr/>
          </p:nvSpPr>
          <p:spPr bwMode="auto">
            <a:xfrm>
              <a:off x="475" y="2521"/>
              <a:ext cx="1" cy="2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79" name="Line 29"/>
            <p:cNvSpPr>
              <a:spLocks noChangeShapeType="1"/>
            </p:cNvSpPr>
            <p:nvPr/>
          </p:nvSpPr>
          <p:spPr bwMode="auto">
            <a:xfrm>
              <a:off x="404" y="2488"/>
              <a:ext cx="5" cy="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80" name="Line 30"/>
            <p:cNvSpPr>
              <a:spLocks noChangeShapeType="1"/>
            </p:cNvSpPr>
            <p:nvPr/>
          </p:nvSpPr>
          <p:spPr bwMode="auto">
            <a:xfrm>
              <a:off x="443" y="2503"/>
              <a:ext cx="1" cy="1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81" name="Arc 31"/>
            <p:cNvSpPr>
              <a:spLocks/>
            </p:cNvSpPr>
            <p:nvPr/>
          </p:nvSpPr>
          <p:spPr bwMode="auto">
            <a:xfrm>
              <a:off x="480" y="2390"/>
              <a:ext cx="45" cy="118"/>
            </a:xfrm>
            <a:custGeom>
              <a:avLst/>
              <a:gdLst>
                <a:gd name="T0" fmla="*/ 0 w 22971"/>
                <a:gd name="T1" fmla="*/ 0 h 43033"/>
                <a:gd name="T2" fmla="*/ 0 w 22971"/>
                <a:gd name="T3" fmla="*/ 0 h 43033"/>
                <a:gd name="T4" fmla="*/ 0 w 22971"/>
                <a:gd name="T5" fmla="*/ 0 h 43033"/>
                <a:gd name="T6" fmla="*/ 0 60000 65536"/>
                <a:gd name="T7" fmla="*/ 0 60000 65536"/>
                <a:gd name="T8" fmla="*/ 0 60000 65536"/>
                <a:gd name="T9" fmla="*/ 0 w 22971"/>
                <a:gd name="T10" fmla="*/ 0 h 43033"/>
                <a:gd name="T11" fmla="*/ 22971 w 22971"/>
                <a:gd name="T12" fmla="*/ 43033 h 4303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971" h="43033" fill="none" extrusionOk="0">
                  <a:moveTo>
                    <a:pt x="4050" y="-1"/>
                  </a:moveTo>
                  <a:cubicBezTo>
                    <a:pt x="14859" y="1350"/>
                    <a:pt x="22971" y="10539"/>
                    <a:pt x="22971" y="21433"/>
                  </a:cubicBezTo>
                  <a:cubicBezTo>
                    <a:pt x="22971" y="33362"/>
                    <a:pt x="13300" y="43033"/>
                    <a:pt x="1371" y="43033"/>
                  </a:cubicBezTo>
                  <a:cubicBezTo>
                    <a:pt x="913" y="43033"/>
                    <a:pt x="456" y="43018"/>
                    <a:pt x="-1" y="42989"/>
                  </a:cubicBezTo>
                </a:path>
                <a:path w="22971" h="43033" stroke="0" extrusionOk="0">
                  <a:moveTo>
                    <a:pt x="4050" y="-1"/>
                  </a:moveTo>
                  <a:cubicBezTo>
                    <a:pt x="14859" y="1350"/>
                    <a:pt x="22971" y="10539"/>
                    <a:pt x="22971" y="21433"/>
                  </a:cubicBezTo>
                  <a:cubicBezTo>
                    <a:pt x="22971" y="33362"/>
                    <a:pt x="13300" y="43033"/>
                    <a:pt x="1371" y="43033"/>
                  </a:cubicBezTo>
                  <a:cubicBezTo>
                    <a:pt x="913" y="43033"/>
                    <a:pt x="456" y="43018"/>
                    <a:pt x="-1" y="42989"/>
                  </a:cubicBezTo>
                  <a:lnTo>
                    <a:pt x="1371" y="21433"/>
                  </a:lnTo>
                  <a:lnTo>
                    <a:pt x="4050" y="-1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9708" name="Text Box 45"/>
          <p:cNvSpPr txBox="1">
            <a:spLocks noChangeArrowheads="1"/>
          </p:cNvSpPr>
          <p:nvPr/>
        </p:nvSpPr>
        <p:spPr bwMode="auto">
          <a:xfrm>
            <a:off x="369888" y="2827338"/>
            <a:ext cx="20447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 sz="2000" b="1" i="1">
                <a:latin typeface="Times New Roman" charset="0"/>
              </a:rPr>
              <a:t>plano de projeção</a:t>
            </a:r>
          </a:p>
        </p:txBody>
      </p:sp>
      <p:sp>
        <p:nvSpPr>
          <p:cNvPr id="29709" name="Line 49"/>
          <p:cNvSpPr>
            <a:spLocks noChangeShapeType="1"/>
          </p:cNvSpPr>
          <p:nvPr/>
        </p:nvSpPr>
        <p:spPr bwMode="auto">
          <a:xfrm flipV="1">
            <a:off x="2281238" y="3328988"/>
            <a:ext cx="0" cy="1654175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0" name="Line 50"/>
          <p:cNvSpPr>
            <a:spLocks noChangeShapeType="1"/>
          </p:cNvSpPr>
          <p:nvPr/>
        </p:nvSpPr>
        <p:spPr bwMode="auto">
          <a:xfrm flipV="1">
            <a:off x="868363" y="3941763"/>
            <a:ext cx="2136775" cy="72866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1" name="Text Box 51"/>
          <p:cNvSpPr txBox="1">
            <a:spLocks noChangeArrowheads="1"/>
          </p:cNvSpPr>
          <p:nvPr/>
        </p:nvSpPr>
        <p:spPr bwMode="auto">
          <a:xfrm>
            <a:off x="2268538" y="4079875"/>
            <a:ext cx="374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 sz="1800" b="1">
                <a:latin typeface="Times New Roman" charset="0"/>
              </a:rPr>
              <a:t>m</a:t>
            </a:r>
          </a:p>
        </p:txBody>
      </p:sp>
      <p:sp>
        <p:nvSpPr>
          <p:cNvPr id="29712" name="Line 52"/>
          <p:cNvSpPr>
            <a:spLocks noChangeShapeType="1"/>
          </p:cNvSpPr>
          <p:nvPr/>
        </p:nvSpPr>
        <p:spPr bwMode="auto">
          <a:xfrm>
            <a:off x="1708150" y="3260725"/>
            <a:ext cx="481013" cy="398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3" name="Oval 53"/>
          <p:cNvSpPr>
            <a:spLocks noChangeArrowheads="1"/>
          </p:cNvSpPr>
          <p:nvPr/>
        </p:nvSpPr>
        <p:spPr bwMode="auto">
          <a:xfrm>
            <a:off x="2241550" y="4143375"/>
            <a:ext cx="88900" cy="889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grpSp>
        <p:nvGrpSpPr>
          <p:cNvPr id="3" name="Group 86"/>
          <p:cNvGrpSpPr>
            <a:grpSpLocks/>
          </p:cNvGrpSpPr>
          <p:nvPr/>
        </p:nvGrpSpPr>
        <p:grpSpPr bwMode="auto">
          <a:xfrm>
            <a:off x="4752975" y="1847850"/>
            <a:ext cx="2798763" cy="2078038"/>
            <a:chOff x="2221" y="2786"/>
            <a:chExt cx="1763" cy="1309"/>
          </a:xfrm>
        </p:grpSpPr>
        <p:sp>
          <p:nvSpPr>
            <p:cNvPr id="29746" name="Line 56"/>
            <p:cNvSpPr>
              <a:spLocks noChangeShapeType="1"/>
            </p:cNvSpPr>
            <p:nvPr/>
          </p:nvSpPr>
          <p:spPr bwMode="auto">
            <a:xfrm flipV="1">
              <a:off x="2450" y="2809"/>
              <a:ext cx="0" cy="95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47" name="Line 57"/>
            <p:cNvSpPr>
              <a:spLocks noChangeShapeType="1"/>
            </p:cNvSpPr>
            <p:nvPr/>
          </p:nvSpPr>
          <p:spPr bwMode="auto">
            <a:xfrm>
              <a:off x="2298" y="3654"/>
              <a:ext cx="167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48" name="Rectangle 58"/>
            <p:cNvSpPr>
              <a:spLocks noChangeArrowheads="1"/>
            </p:cNvSpPr>
            <p:nvPr/>
          </p:nvSpPr>
          <p:spPr bwMode="auto">
            <a:xfrm>
              <a:off x="3788" y="3637"/>
              <a:ext cx="19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sz="2000" b="1" i="1">
                  <a:latin typeface="Times New Roman" charset="0"/>
                </a:rPr>
                <a:t>x</a:t>
              </a:r>
            </a:p>
          </p:txBody>
        </p:sp>
        <p:sp>
          <p:nvSpPr>
            <p:cNvPr id="29749" name="Rectangle 59"/>
            <p:cNvSpPr>
              <a:spLocks noChangeArrowheads="1"/>
            </p:cNvSpPr>
            <p:nvPr/>
          </p:nvSpPr>
          <p:spPr bwMode="auto">
            <a:xfrm>
              <a:off x="2221" y="2786"/>
              <a:ext cx="18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sz="2000" b="1" i="1">
                  <a:latin typeface="Times New Roman" charset="0"/>
                </a:rPr>
                <a:t>y</a:t>
              </a:r>
            </a:p>
          </p:txBody>
        </p:sp>
        <p:sp>
          <p:nvSpPr>
            <p:cNvPr id="29750" name="Text Box 63"/>
            <p:cNvSpPr txBox="1">
              <a:spLocks noChangeArrowheads="1"/>
            </p:cNvSpPr>
            <p:nvPr/>
          </p:nvSpPr>
          <p:spPr bwMode="auto">
            <a:xfrm>
              <a:off x="2235" y="3707"/>
              <a:ext cx="22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r>
                <a:rPr lang="en-US" sz="1800" b="1">
                  <a:latin typeface="Times New Roman" charset="0"/>
                </a:rPr>
                <a:t>a'</a:t>
              </a:r>
            </a:p>
          </p:txBody>
        </p:sp>
        <p:grpSp>
          <p:nvGrpSpPr>
            <p:cNvPr id="29751" name="Group 64"/>
            <p:cNvGrpSpPr>
              <a:grpSpLocks/>
            </p:cNvGrpSpPr>
            <p:nvPr/>
          </p:nvGrpSpPr>
          <p:grpSpPr bwMode="auto">
            <a:xfrm>
              <a:off x="2274" y="3530"/>
              <a:ext cx="166" cy="242"/>
              <a:chOff x="359" y="2324"/>
              <a:chExt cx="166" cy="242"/>
            </a:xfrm>
          </p:grpSpPr>
          <p:sp>
            <p:nvSpPr>
              <p:cNvPr id="29758" name="Line 65"/>
              <p:cNvSpPr>
                <a:spLocks noChangeShapeType="1"/>
              </p:cNvSpPr>
              <p:nvPr/>
            </p:nvSpPr>
            <p:spPr bwMode="auto">
              <a:xfrm flipV="1">
                <a:off x="359" y="2350"/>
                <a:ext cx="161" cy="112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759" name="Line 66"/>
              <p:cNvSpPr>
                <a:spLocks noChangeShapeType="1"/>
              </p:cNvSpPr>
              <p:nvPr/>
            </p:nvSpPr>
            <p:spPr bwMode="auto">
              <a:xfrm>
                <a:off x="366" y="2465"/>
                <a:ext cx="155" cy="5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760" name="Oval 67"/>
              <p:cNvSpPr>
                <a:spLocks noChangeArrowheads="1"/>
              </p:cNvSpPr>
              <p:nvPr/>
            </p:nvSpPr>
            <p:spPr bwMode="auto">
              <a:xfrm>
                <a:off x="484" y="2411"/>
                <a:ext cx="40" cy="66"/>
              </a:xfrm>
              <a:prstGeom prst="ellipse">
                <a:avLst/>
              </a:prstGeom>
              <a:solidFill>
                <a:srgbClr val="00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pt-BR"/>
              </a:p>
            </p:txBody>
          </p:sp>
          <p:sp>
            <p:nvSpPr>
              <p:cNvPr id="29761" name="Line 68"/>
              <p:cNvSpPr>
                <a:spLocks noChangeShapeType="1"/>
              </p:cNvSpPr>
              <p:nvPr/>
            </p:nvSpPr>
            <p:spPr bwMode="auto">
              <a:xfrm flipH="1">
                <a:off x="493" y="2324"/>
                <a:ext cx="15" cy="3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762" name="Line 69"/>
              <p:cNvSpPr>
                <a:spLocks noChangeShapeType="1"/>
              </p:cNvSpPr>
              <p:nvPr/>
            </p:nvSpPr>
            <p:spPr bwMode="auto">
              <a:xfrm flipH="1">
                <a:off x="466" y="2340"/>
                <a:ext cx="10" cy="3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763" name="Line 70"/>
              <p:cNvSpPr>
                <a:spLocks noChangeShapeType="1"/>
              </p:cNvSpPr>
              <p:nvPr/>
            </p:nvSpPr>
            <p:spPr bwMode="auto">
              <a:xfrm flipH="1">
                <a:off x="434" y="2367"/>
                <a:ext cx="12" cy="32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764" name="Line 71"/>
              <p:cNvSpPr>
                <a:spLocks noChangeShapeType="1"/>
              </p:cNvSpPr>
              <p:nvPr/>
            </p:nvSpPr>
            <p:spPr bwMode="auto">
              <a:xfrm flipH="1">
                <a:off x="402" y="2389"/>
                <a:ext cx="10" cy="2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765" name="Line 72"/>
              <p:cNvSpPr>
                <a:spLocks noChangeShapeType="1"/>
              </p:cNvSpPr>
              <p:nvPr/>
            </p:nvSpPr>
            <p:spPr bwMode="auto">
              <a:xfrm>
                <a:off x="516" y="2533"/>
                <a:ext cx="5" cy="3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766" name="Line 73"/>
              <p:cNvSpPr>
                <a:spLocks noChangeShapeType="1"/>
              </p:cNvSpPr>
              <p:nvPr/>
            </p:nvSpPr>
            <p:spPr bwMode="auto">
              <a:xfrm>
                <a:off x="475" y="2521"/>
                <a:ext cx="1" cy="2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767" name="Line 74"/>
              <p:cNvSpPr>
                <a:spLocks noChangeShapeType="1"/>
              </p:cNvSpPr>
              <p:nvPr/>
            </p:nvSpPr>
            <p:spPr bwMode="auto">
              <a:xfrm>
                <a:off x="404" y="2488"/>
                <a:ext cx="5" cy="1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768" name="Line 75"/>
              <p:cNvSpPr>
                <a:spLocks noChangeShapeType="1"/>
              </p:cNvSpPr>
              <p:nvPr/>
            </p:nvSpPr>
            <p:spPr bwMode="auto">
              <a:xfrm>
                <a:off x="443" y="2503"/>
                <a:ext cx="1" cy="1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769" name="Arc 76"/>
              <p:cNvSpPr>
                <a:spLocks/>
              </p:cNvSpPr>
              <p:nvPr/>
            </p:nvSpPr>
            <p:spPr bwMode="auto">
              <a:xfrm>
                <a:off x="480" y="2390"/>
                <a:ext cx="45" cy="118"/>
              </a:xfrm>
              <a:custGeom>
                <a:avLst/>
                <a:gdLst>
                  <a:gd name="T0" fmla="*/ 0 w 22971"/>
                  <a:gd name="T1" fmla="*/ 0 h 43033"/>
                  <a:gd name="T2" fmla="*/ 0 w 22971"/>
                  <a:gd name="T3" fmla="*/ 0 h 43033"/>
                  <a:gd name="T4" fmla="*/ 0 w 22971"/>
                  <a:gd name="T5" fmla="*/ 0 h 43033"/>
                  <a:gd name="T6" fmla="*/ 0 60000 65536"/>
                  <a:gd name="T7" fmla="*/ 0 60000 65536"/>
                  <a:gd name="T8" fmla="*/ 0 60000 65536"/>
                  <a:gd name="T9" fmla="*/ 0 w 22971"/>
                  <a:gd name="T10" fmla="*/ 0 h 43033"/>
                  <a:gd name="T11" fmla="*/ 22971 w 22971"/>
                  <a:gd name="T12" fmla="*/ 43033 h 4303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971" h="43033" fill="none" extrusionOk="0">
                    <a:moveTo>
                      <a:pt x="4050" y="-1"/>
                    </a:moveTo>
                    <a:cubicBezTo>
                      <a:pt x="14859" y="1350"/>
                      <a:pt x="22971" y="10539"/>
                      <a:pt x="22971" y="21433"/>
                    </a:cubicBezTo>
                    <a:cubicBezTo>
                      <a:pt x="22971" y="33362"/>
                      <a:pt x="13300" y="43033"/>
                      <a:pt x="1371" y="43033"/>
                    </a:cubicBezTo>
                    <a:cubicBezTo>
                      <a:pt x="913" y="43033"/>
                      <a:pt x="456" y="43018"/>
                      <a:pt x="-1" y="42989"/>
                    </a:cubicBezTo>
                  </a:path>
                  <a:path w="22971" h="43033" stroke="0" extrusionOk="0">
                    <a:moveTo>
                      <a:pt x="4050" y="-1"/>
                    </a:moveTo>
                    <a:cubicBezTo>
                      <a:pt x="14859" y="1350"/>
                      <a:pt x="22971" y="10539"/>
                      <a:pt x="22971" y="21433"/>
                    </a:cubicBezTo>
                    <a:cubicBezTo>
                      <a:pt x="22971" y="33362"/>
                      <a:pt x="13300" y="43033"/>
                      <a:pt x="1371" y="43033"/>
                    </a:cubicBezTo>
                    <a:cubicBezTo>
                      <a:pt x="913" y="43033"/>
                      <a:pt x="456" y="43018"/>
                      <a:pt x="-1" y="42989"/>
                    </a:cubicBezTo>
                    <a:lnTo>
                      <a:pt x="1371" y="21433"/>
                    </a:lnTo>
                    <a:lnTo>
                      <a:pt x="4050" y="-1"/>
                    </a:lnTo>
                    <a:close/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9752" name="Group 82"/>
            <p:cNvGrpSpPr>
              <a:grpSpLocks/>
            </p:cNvGrpSpPr>
            <p:nvPr/>
          </p:nvGrpSpPr>
          <p:grpSpPr bwMode="auto">
            <a:xfrm rot="1160197">
              <a:off x="2503" y="3051"/>
              <a:ext cx="1354" cy="1044"/>
              <a:chOff x="2442" y="2809"/>
              <a:chExt cx="1354" cy="1044"/>
            </a:xfrm>
          </p:grpSpPr>
          <p:sp>
            <p:nvSpPr>
              <p:cNvPr id="29754" name="Freeform 60"/>
              <p:cNvSpPr>
                <a:spLocks/>
              </p:cNvSpPr>
              <p:nvPr/>
            </p:nvSpPr>
            <p:spPr bwMode="auto">
              <a:xfrm>
                <a:off x="2442" y="2810"/>
                <a:ext cx="899" cy="1043"/>
              </a:xfrm>
              <a:custGeom>
                <a:avLst/>
                <a:gdLst>
                  <a:gd name="T0" fmla="*/ 0 w 899"/>
                  <a:gd name="T1" fmla="*/ 836 h 1043"/>
                  <a:gd name="T2" fmla="*/ 899 w 899"/>
                  <a:gd name="T3" fmla="*/ 0 h 1043"/>
                  <a:gd name="T4" fmla="*/ 899 w 899"/>
                  <a:gd name="T5" fmla="*/ 1043 h 1043"/>
                  <a:gd name="T6" fmla="*/ 0 w 899"/>
                  <a:gd name="T7" fmla="*/ 836 h 104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99"/>
                  <a:gd name="T13" fmla="*/ 0 h 1043"/>
                  <a:gd name="T14" fmla="*/ 899 w 899"/>
                  <a:gd name="T15" fmla="*/ 1043 h 104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99" h="1043">
                    <a:moveTo>
                      <a:pt x="0" y="836"/>
                    </a:moveTo>
                    <a:lnTo>
                      <a:pt x="899" y="0"/>
                    </a:lnTo>
                    <a:lnTo>
                      <a:pt x="899" y="1043"/>
                    </a:lnTo>
                    <a:lnTo>
                      <a:pt x="0" y="836"/>
                    </a:lnTo>
                    <a:close/>
                  </a:path>
                </a:pathLst>
              </a:custGeom>
              <a:solidFill>
                <a:schemeClr val="bg1"/>
              </a:solidFill>
              <a:ln w="12700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55" name="Line 77"/>
              <p:cNvSpPr>
                <a:spLocks noChangeShapeType="1"/>
              </p:cNvSpPr>
              <p:nvPr/>
            </p:nvSpPr>
            <p:spPr bwMode="auto">
              <a:xfrm flipV="1">
                <a:off x="3340" y="2809"/>
                <a:ext cx="0" cy="1042"/>
              </a:xfrm>
              <a:prstGeom prst="line">
                <a:avLst/>
              </a:prstGeom>
              <a:noFill/>
              <a:ln w="38100" cmpd="dbl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56" name="Line 78"/>
              <p:cNvSpPr>
                <a:spLocks noChangeShapeType="1"/>
              </p:cNvSpPr>
              <p:nvPr/>
            </p:nvSpPr>
            <p:spPr bwMode="auto">
              <a:xfrm flipV="1">
                <a:off x="2450" y="3195"/>
                <a:ext cx="1346" cy="45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57" name="Oval 81"/>
              <p:cNvSpPr>
                <a:spLocks noChangeArrowheads="1"/>
              </p:cNvSpPr>
              <p:nvPr/>
            </p:nvSpPr>
            <p:spPr bwMode="auto">
              <a:xfrm>
                <a:off x="3315" y="3322"/>
                <a:ext cx="56" cy="5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/>
                <a:endParaRPr lang="pt-BR"/>
              </a:p>
            </p:txBody>
          </p:sp>
        </p:grpSp>
        <p:sp>
          <p:nvSpPr>
            <p:cNvPr id="29753" name="Text Box 83"/>
            <p:cNvSpPr txBox="1">
              <a:spLocks noChangeArrowheads="1"/>
            </p:cNvSpPr>
            <p:nvPr/>
          </p:nvSpPr>
          <p:spPr bwMode="auto">
            <a:xfrm>
              <a:off x="3361" y="3669"/>
              <a:ext cx="2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r>
                <a:rPr lang="en-US" sz="1800" b="1">
                  <a:latin typeface="Times New Roman" charset="0"/>
                </a:rPr>
                <a:t>m'</a:t>
              </a:r>
            </a:p>
          </p:txBody>
        </p:sp>
      </p:grpSp>
      <p:grpSp>
        <p:nvGrpSpPr>
          <p:cNvPr id="6" name="Group 85"/>
          <p:cNvGrpSpPr>
            <a:grpSpLocks/>
          </p:cNvGrpSpPr>
          <p:nvPr/>
        </p:nvGrpSpPr>
        <p:grpSpPr bwMode="auto">
          <a:xfrm>
            <a:off x="4799013" y="4006850"/>
            <a:ext cx="2878137" cy="2603500"/>
            <a:chOff x="2220" y="1039"/>
            <a:chExt cx="1813" cy="1640"/>
          </a:xfrm>
        </p:grpSpPr>
        <p:sp>
          <p:nvSpPr>
            <p:cNvPr id="29721" name="Line 5"/>
            <p:cNvSpPr>
              <a:spLocks noChangeShapeType="1"/>
            </p:cNvSpPr>
            <p:nvPr/>
          </p:nvSpPr>
          <p:spPr bwMode="auto">
            <a:xfrm flipV="1">
              <a:off x="2456" y="1058"/>
              <a:ext cx="0" cy="10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22" name="Line 6"/>
            <p:cNvSpPr>
              <a:spLocks noChangeShapeType="1"/>
            </p:cNvSpPr>
            <p:nvPr/>
          </p:nvSpPr>
          <p:spPr bwMode="auto">
            <a:xfrm>
              <a:off x="2304" y="2032"/>
              <a:ext cx="167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23" name="Rectangle 9"/>
            <p:cNvSpPr>
              <a:spLocks noChangeArrowheads="1"/>
            </p:cNvSpPr>
            <p:nvPr/>
          </p:nvSpPr>
          <p:spPr bwMode="auto">
            <a:xfrm>
              <a:off x="3837" y="2015"/>
              <a:ext cx="19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sz="2000" b="1" i="1">
                  <a:latin typeface="Times New Roman" charset="0"/>
                </a:rPr>
                <a:t>x</a:t>
              </a:r>
            </a:p>
          </p:txBody>
        </p:sp>
        <p:sp>
          <p:nvSpPr>
            <p:cNvPr id="29724" name="Rectangle 10"/>
            <p:cNvSpPr>
              <a:spLocks noChangeArrowheads="1"/>
            </p:cNvSpPr>
            <p:nvPr/>
          </p:nvSpPr>
          <p:spPr bwMode="auto">
            <a:xfrm>
              <a:off x="2231" y="1039"/>
              <a:ext cx="18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sz="2000" b="1" i="1">
                  <a:latin typeface="Times New Roman" charset="0"/>
                </a:rPr>
                <a:t>y</a:t>
              </a:r>
            </a:p>
          </p:txBody>
        </p:sp>
        <p:sp>
          <p:nvSpPr>
            <p:cNvPr id="29725" name="Freeform 12"/>
            <p:cNvSpPr>
              <a:spLocks/>
            </p:cNvSpPr>
            <p:nvPr/>
          </p:nvSpPr>
          <p:spPr bwMode="auto">
            <a:xfrm>
              <a:off x="2440" y="1503"/>
              <a:ext cx="885" cy="1038"/>
            </a:xfrm>
            <a:custGeom>
              <a:avLst/>
              <a:gdLst>
                <a:gd name="T0" fmla="*/ 0 w 885"/>
                <a:gd name="T1" fmla="*/ 521 h 1038"/>
                <a:gd name="T2" fmla="*/ 880 w 885"/>
                <a:gd name="T3" fmla="*/ 0 h 1038"/>
                <a:gd name="T4" fmla="*/ 885 w 885"/>
                <a:gd name="T5" fmla="*/ 1038 h 1038"/>
                <a:gd name="T6" fmla="*/ 0 w 885"/>
                <a:gd name="T7" fmla="*/ 521 h 103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85"/>
                <a:gd name="T13" fmla="*/ 0 h 1038"/>
                <a:gd name="T14" fmla="*/ 885 w 885"/>
                <a:gd name="T15" fmla="*/ 1038 h 103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85" h="1038">
                  <a:moveTo>
                    <a:pt x="0" y="521"/>
                  </a:moveTo>
                  <a:lnTo>
                    <a:pt x="880" y="0"/>
                  </a:lnTo>
                  <a:lnTo>
                    <a:pt x="885" y="1038"/>
                  </a:lnTo>
                  <a:lnTo>
                    <a:pt x="0" y="521"/>
                  </a:lnTo>
                  <a:close/>
                </a:path>
              </a:pathLst>
            </a:custGeom>
            <a:solidFill>
              <a:schemeClr val="bg1"/>
            </a:solidFill>
            <a:ln w="1270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726" name="Text Box 16"/>
            <p:cNvSpPr txBox="1">
              <a:spLocks noChangeArrowheads="1"/>
            </p:cNvSpPr>
            <p:nvPr/>
          </p:nvSpPr>
          <p:spPr bwMode="auto">
            <a:xfrm>
              <a:off x="3339" y="1312"/>
              <a:ext cx="22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r>
                <a:rPr lang="en-US" sz="1800" b="1">
                  <a:latin typeface="Times New Roman" charset="0"/>
                </a:rPr>
                <a:t>c'</a:t>
              </a:r>
            </a:p>
          </p:txBody>
        </p:sp>
        <p:sp>
          <p:nvSpPr>
            <p:cNvPr id="29727" name="Text Box 17"/>
            <p:cNvSpPr txBox="1">
              <a:spLocks noChangeArrowheads="1"/>
            </p:cNvSpPr>
            <p:nvPr/>
          </p:nvSpPr>
          <p:spPr bwMode="auto">
            <a:xfrm>
              <a:off x="3339" y="2448"/>
              <a:ext cx="23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r>
                <a:rPr lang="en-US" sz="1800" b="1">
                  <a:latin typeface="Times New Roman" charset="0"/>
                </a:rPr>
                <a:t>b'</a:t>
              </a:r>
            </a:p>
          </p:txBody>
        </p:sp>
        <p:sp>
          <p:nvSpPr>
            <p:cNvPr id="29728" name="Text Box 18"/>
            <p:cNvSpPr txBox="1">
              <a:spLocks noChangeArrowheads="1"/>
            </p:cNvSpPr>
            <p:nvPr/>
          </p:nvSpPr>
          <p:spPr bwMode="auto">
            <a:xfrm>
              <a:off x="2220" y="2040"/>
              <a:ext cx="22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r>
                <a:rPr lang="en-US" sz="1800" b="1">
                  <a:latin typeface="Times New Roman" charset="0"/>
                </a:rPr>
                <a:t>a'</a:t>
              </a:r>
            </a:p>
          </p:txBody>
        </p:sp>
        <p:grpSp>
          <p:nvGrpSpPr>
            <p:cNvPr id="29729" name="Group 32"/>
            <p:cNvGrpSpPr>
              <a:grpSpLocks/>
            </p:cNvGrpSpPr>
            <p:nvPr/>
          </p:nvGrpSpPr>
          <p:grpSpPr bwMode="auto">
            <a:xfrm>
              <a:off x="2297" y="1908"/>
              <a:ext cx="166" cy="242"/>
              <a:chOff x="359" y="2324"/>
              <a:chExt cx="166" cy="242"/>
            </a:xfrm>
          </p:grpSpPr>
          <p:sp>
            <p:nvSpPr>
              <p:cNvPr id="29734" name="Line 33"/>
              <p:cNvSpPr>
                <a:spLocks noChangeShapeType="1"/>
              </p:cNvSpPr>
              <p:nvPr/>
            </p:nvSpPr>
            <p:spPr bwMode="auto">
              <a:xfrm flipV="1">
                <a:off x="359" y="2350"/>
                <a:ext cx="161" cy="112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735" name="Line 34"/>
              <p:cNvSpPr>
                <a:spLocks noChangeShapeType="1"/>
              </p:cNvSpPr>
              <p:nvPr/>
            </p:nvSpPr>
            <p:spPr bwMode="auto">
              <a:xfrm>
                <a:off x="366" y="2465"/>
                <a:ext cx="155" cy="5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736" name="Oval 35"/>
              <p:cNvSpPr>
                <a:spLocks noChangeArrowheads="1"/>
              </p:cNvSpPr>
              <p:nvPr/>
            </p:nvSpPr>
            <p:spPr bwMode="auto">
              <a:xfrm>
                <a:off x="484" y="2411"/>
                <a:ext cx="40" cy="66"/>
              </a:xfrm>
              <a:prstGeom prst="ellipse">
                <a:avLst/>
              </a:prstGeom>
              <a:solidFill>
                <a:srgbClr val="00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pt-BR"/>
              </a:p>
            </p:txBody>
          </p:sp>
          <p:sp>
            <p:nvSpPr>
              <p:cNvPr id="29737" name="Line 36"/>
              <p:cNvSpPr>
                <a:spLocks noChangeShapeType="1"/>
              </p:cNvSpPr>
              <p:nvPr/>
            </p:nvSpPr>
            <p:spPr bwMode="auto">
              <a:xfrm flipH="1">
                <a:off x="493" y="2324"/>
                <a:ext cx="15" cy="3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738" name="Line 37"/>
              <p:cNvSpPr>
                <a:spLocks noChangeShapeType="1"/>
              </p:cNvSpPr>
              <p:nvPr/>
            </p:nvSpPr>
            <p:spPr bwMode="auto">
              <a:xfrm flipH="1">
                <a:off x="466" y="2340"/>
                <a:ext cx="10" cy="3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739" name="Line 38"/>
              <p:cNvSpPr>
                <a:spLocks noChangeShapeType="1"/>
              </p:cNvSpPr>
              <p:nvPr/>
            </p:nvSpPr>
            <p:spPr bwMode="auto">
              <a:xfrm flipH="1">
                <a:off x="434" y="2367"/>
                <a:ext cx="12" cy="32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740" name="Line 39"/>
              <p:cNvSpPr>
                <a:spLocks noChangeShapeType="1"/>
              </p:cNvSpPr>
              <p:nvPr/>
            </p:nvSpPr>
            <p:spPr bwMode="auto">
              <a:xfrm flipH="1">
                <a:off x="402" y="2389"/>
                <a:ext cx="10" cy="2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741" name="Line 40"/>
              <p:cNvSpPr>
                <a:spLocks noChangeShapeType="1"/>
              </p:cNvSpPr>
              <p:nvPr/>
            </p:nvSpPr>
            <p:spPr bwMode="auto">
              <a:xfrm>
                <a:off x="516" y="2533"/>
                <a:ext cx="5" cy="3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742" name="Line 41"/>
              <p:cNvSpPr>
                <a:spLocks noChangeShapeType="1"/>
              </p:cNvSpPr>
              <p:nvPr/>
            </p:nvSpPr>
            <p:spPr bwMode="auto">
              <a:xfrm>
                <a:off x="475" y="2521"/>
                <a:ext cx="1" cy="2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743" name="Line 42"/>
              <p:cNvSpPr>
                <a:spLocks noChangeShapeType="1"/>
              </p:cNvSpPr>
              <p:nvPr/>
            </p:nvSpPr>
            <p:spPr bwMode="auto">
              <a:xfrm>
                <a:off x="404" y="2488"/>
                <a:ext cx="5" cy="1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744" name="Line 43"/>
              <p:cNvSpPr>
                <a:spLocks noChangeShapeType="1"/>
              </p:cNvSpPr>
              <p:nvPr/>
            </p:nvSpPr>
            <p:spPr bwMode="auto">
              <a:xfrm>
                <a:off x="443" y="2503"/>
                <a:ext cx="1" cy="1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745" name="Arc 44"/>
              <p:cNvSpPr>
                <a:spLocks/>
              </p:cNvSpPr>
              <p:nvPr/>
            </p:nvSpPr>
            <p:spPr bwMode="auto">
              <a:xfrm>
                <a:off x="480" y="2390"/>
                <a:ext cx="45" cy="118"/>
              </a:xfrm>
              <a:custGeom>
                <a:avLst/>
                <a:gdLst>
                  <a:gd name="T0" fmla="*/ 0 w 22971"/>
                  <a:gd name="T1" fmla="*/ 0 h 43033"/>
                  <a:gd name="T2" fmla="*/ 0 w 22971"/>
                  <a:gd name="T3" fmla="*/ 0 h 43033"/>
                  <a:gd name="T4" fmla="*/ 0 w 22971"/>
                  <a:gd name="T5" fmla="*/ 0 h 43033"/>
                  <a:gd name="T6" fmla="*/ 0 60000 65536"/>
                  <a:gd name="T7" fmla="*/ 0 60000 65536"/>
                  <a:gd name="T8" fmla="*/ 0 60000 65536"/>
                  <a:gd name="T9" fmla="*/ 0 w 22971"/>
                  <a:gd name="T10" fmla="*/ 0 h 43033"/>
                  <a:gd name="T11" fmla="*/ 22971 w 22971"/>
                  <a:gd name="T12" fmla="*/ 43033 h 4303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971" h="43033" fill="none" extrusionOk="0">
                    <a:moveTo>
                      <a:pt x="4050" y="-1"/>
                    </a:moveTo>
                    <a:cubicBezTo>
                      <a:pt x="14859" y="1350"/>
                      <a:pt x="22971" y="10539"/>
                      <a:pt x="22971" y="21433"/>
                    </a:cubicBezTo>
                    <a:cubicBezTo>
                      <a:pt x="22971" y="33362"/>
                      <a:pt x="13300" y="43033"/>
                      <a:pt x="1371" y="43033"/>
                    </a:cubicBezTo>
                    <a:cubicBezTo>
                      <a:pt x="913" y="43033"/>
                      <a:pt x="456" y="43018"/>
                      <a:pt x="-1" y="42989"/>
                    </a:cubicBezTo>
                  </a:path>
                  <a:path w="22971" h="43033" stroke="0" extrusionOk="0">
                    <a:moveTo>
                      <a:pt x="4050" y="-1"/>
                    </a:moveTo>
                    <a:cubicBezTo>
                      <a:pt x="14859" y="1350"/>
                      <a:pt x="22971" y="10539"/>
                      <a:pt x="22971" y="21433"/>
                    </a:cubicBezTo>
                    <a:cubicBezTo>
                      <a:pt x="22971" y="33362"/>
                      <a:pt x="13300" y="43033"/>
                      <a:pt x="1371" y="43033"/>
                    </a:cubicBezTo>
                    <a:cubicBezTo>
                      <a:pt x="913" y="43033"/>
                      <a:pt x="456" y="43018"/>
                      <a:pt x="-1" y="42989"/>
                    </a:cubicBezTo>
                    <a:lnTo>
                      <a:pt x="1371" y="21433"/>
                    </a:lnTo>
                    <a:lnTo>
                      <a:pt x="4050" y="-1"/>
                    </a:lnTo>
                    <a:close/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9730" name="Line 46"/>
            <p:cNvSpPr>
              <a:spLocks noChangeShapeType="1"/>
            </p:cNvSpPr>
            <p:nvPr/>
          </p:nvSpPr>
          <p:spPr bwMode="auto">
            <a:xfrm flipV="1">
              <a:off x="3321" y="1499"/>
              <a:ext cx="0" cy="1042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31" name="Text Box 54"/>
            <p:cNvSpPr txBox="1">
              <a:spLocks noChangeArrowheads="1"/>
            </p:cNvSpPr>
            <p:nvPr/>
          </p:nvSpPr>
          <p:spPr bwMode="auto">
            <a:xfrm>
              <a:off x="3308" y="2009"/>
              <a:ext cx="2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r>
                <a:rPr lang="en-US" sz="1800" b="1">
                  <a:latin typeface="Times New Roman" charset="0"/>
                </a:rPr>
                <a:t>m'</a:t>
              </a:r>
            </a:p>
          </p:txBody>
        </p:sp>
        <p:sp>
          <p:nvSpPr>
            <p:cNvPr id="29732" name="Oval 55"/>
            <p:cNvSpPr>
              <a:spLocks noChangeArrowheads="1"/>
            </p:cNvSpPr>
            <p:nvPr/>
          </p:nvSpPr>
          <p:spPr bwMode="auto">
            <a:xfrm>
              <a:off x="3291" y="1996"/>
              <a:ext cx="56" cy="5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pt-BR"/>
            </a:p>
          </p:txBody>
        </p:sp>
        <p:sp>
          <p:nvSpPr>
            <p:cNvPr id="29733" name="Line 84"/>
            <p:cNvSpPr>
              <a:spLocks noChangeShapeType="1"/>
            </p:cNvSpPr>
            <p:nvPr/>
          </p:nvSpPr>
          <p:spPr bwMode="auto">
            <a:xfrm>
              <a:off x="2456" y="2039"/>
              <a:ext cx="138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544" name="AutoShape 88"/>
          <p:cNvSpPr>
            <a:spLocks noChangeArrowheads="1"/>
          </p:cNvSpPr>
          <p:nvPr/>
        </p:nvSpPr>
        <p:spPr bwMode="auto">
          <a:xfrm rot="-1391916">
            <a:off x="3632200" y="3549650"/>
            <a:ext cx="685800" cy="239713"/>
          </a:xfrm>
          <a:prstGeom prst="rightArrow">
            <a:avLst>
              <a:gd name="adj1" fmla="val 50000"/>
              <a:gd name="adj2" fmla="val 7152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sp>
        <p:nvSpPr>
          <p:cNvPr id="19545" name="AutoShape 89"/>
          <p:cNvSpPr>
            <a:spLocks noChangeArrowheads="1"/>
          </p:cNvSpPr>
          <p:nvPr/>
        </p:nvSpPr>
        <p:spPr bwMode="auto">
          <a:xfrm rot="1191313">
            <a:off x="3705225" y="4656138"/>
            <a:ext cx="685800" cy="239712"/>
          </a:xfrm>
          <a:prstGeom prst="rightArrow">
            <a:avLst>
              <a:gd name="adj1" fmla="val 50000"/>
              <a:gd name="adj2" fmla="val 7152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graphicFrame>
        <p:nvGraphicFramePr>
          <p:cNvPr id="19549" name="Object 93"/>
          <p:cNvGraphicFramePr>
            <a:graphicFrameLocks noChangeAspect="1"/>
          </p:cNvGraphicFramePr>
          <p:nvPr>
            <p:ph idx="1"/>
          </p:nvPr>
        </p:nvGraphicFramePr>
        <p:xfrm>
          <a:off x="3597275" y="3009900"/>
          <a:ext cx="430213" cy="430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84" name="Equation" r:id="rId4" imgW="164885" imgH="164885" progId="Equation.3">
                  <p:embed/>
                </p:oleObj>
              </mc:Choice>
              <mc:Fallback>
                <p:oleObj name="Equation" r:id="rId4" imgW="164885" imgH="164885" progId="Equation.3">
                  <p:embed/>
                  <p:pic>
                    <p:nvPicPr>
                      <p:cNvPr id="0" name="Object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7275" y="3009900"/>
                        <a:ext cx="430213" cy="430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551" name="Object 95"/>
          <p:cNvGraphicFramePr>
            <a:graphicFrameLocks noChangeAspect="1"/>
          </p:cNvGraphicFramePr>
          <p:nvPr/>
        </p:nvGraphicFramePr>
        <p:xfrm>
          <a:off x="3508375" y="4981575"/>
          <a:ext cx="728663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85" name="Equation" r:id="rId6" imgW="279279" imgH="241195" progId="Equation.3">
                  <p:embed/>
                </p:oleObj>
              </mc:Choice>
              <mc:Fallback>
                <p:oleObj name="Equation" r:id="rId6" imgW="279279" imgH="241195" progId="Equation.3">
                  <p:embed/>
                  <p:pic>
                    <p:nvPicPr>
                      <p:cNvPr id="0" name="Object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8375" y="4981575"/>
                        <a:ext cx="728663" cy="62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552" name="Text Box 96"/>
          <p:cNvSpPr txBox="1">
            <a:spLocks noChangeArrowheads="1"/>
          </p:cNvSpPr>
          <p:nvPr/>
        </p:nvSpPr>
        <p:spPr bwMode="auto">
          <a:xfrm>
            <a:off x="7031038" y="2185988"/>
            <a:ext cx="4270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>
                <a:sym typeface="Wingdings" charset="0"/>
              </a:rPr>
              <a:t>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44" grpId="0" animBg="1"/>
      <p:bldP spid="19545" grpId="0" animBg="1"/>
      <p:bldP spid="1955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/>
            <a:r>
              <a:rPr lang="en-US" sz="4000">
                <a:latin typeface="Arial" charset="0"/>
                <a:ea typeface="MS PGothic" charset="0"/>
              </a:rPr>
              <a:t>Exemplo de aplicação do cisalhamento</a:t>
            </a:r>
          </a:p>
        </p:txBody>
      </p:sp>
      <p:graphicFrame>
        <p:nvGraphicFramePr>
          <p:cNvPr id="110683" name="Object 91"/>
          <p:cNvGraphicFramePr>
            <a:graphicFrameLocks noChangeAspect="1"/>
          </p:cNvGraphicFramePr>
          <p:nvPr>
            <p:ph sz="quarter" idx="1"/>
          </p:nvPr>
        </p:nvGraphicFramePr>
        <p:xfrm>
          <a:off x="2279650" y="2495550"/>
          <a:ext cx="3937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22" name="Equation" r:id="rId4" imgW="393529" imgH="393529" progId="Equation.3">
                  <p:embed/>
                </p:oleObj>
              </mc:Choice>
              <mc:Fallback>
                <p:oleObj name="Equation" r:id="rId4" imgW="393529" imgH="393529" progId="Equation.3">
                  <p:embed/>
                  <p:pic>
                    <p:nvPicPr>
                      <p:cNvPr id="0" name="Object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9650" y="2495550"/>
                        <a:ext cx="393700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48" name="Object 86"/>
          <p:cNvGraphicFramePr>
            <a:graphicFrameLocks noChangeAspect="1"/>
          </p:cNvGraphicFramePr>
          <p:nvPr>
            <p:ph sz="quarter" idx="2"/>
          </p:nvPr>
        </p:nvGraphicFramePr>
        <p:xfrm>
          <a:off x="2657475" y="3476625"/>
          <a:ext cx="523875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23" name="Equation" r:id="rId6" imgW="342751" imgH="457002" progId="Equation.3">
                  <p:embed/>
                </p:oleObj>
              </mc:Choice>
              <mc:Fallback>
                <p:oleObj name="Equation" r:id="rId6" imgW="342751" imgH="457002" progId="Equation.3">
                  <p:embed/>
                  <p:pic>
                    <p:nvPicPr>
                      <p:cNvPr id="0" name="Object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7475" y="3476625"/>
                        <a:ext cx="523875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0686" name="Object 94"/>
          <p:cNvGraphicFramePr>
            <a:graphicFrameLocks noChangeAspect="1"/>
          </p:cNvGraphicFramePr>
          <p:nvPr>
            <p:ph sz="quarter" idx="3"/>
          </p:nvPr>
        </p:nvGraphicFramePr>
        <p:xfrm>
          <a:off x="2543175" y="5513388"/>
          <a:ext cx="3854450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24" name="Equation" r:id="rId8" imgW="2108200" imgH="508000" progId="Equation.3">
                  <p:embed/>
                </p:oleObj>
              </mc:Choice>
              <mc:Fallback>
                <p:oleObj name="Equation" r:id="rId8" imgW="2108200" imgH="508000" progId="Equation.3">
                  <p:embed/>
                  <p:pic>
                    <p:nvPicPr>
                      <p:cNvPr id="0" name="Object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3175" y="5513388"/>
                        <a:ext cx="3854450" cy="928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0" name="Line 3"/>
          <p:cNvSpPr>
            <a:spLocks noChangeShapeType="1"/>
          </p:cNvSpPr>
          <p:nvPr/>
        </p:nvSpPr>
        <p:spPr bwMode="auto">
          <a:xfrm flipV="1">
            <a:off x="1120775" y="1885950"/>
            <a:ext cx="0" cy="15160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1" name="Line 4"/>
          <p:cNvSpPr>
            <a:spLocks noChangeShapeType="1"/>
          </p:cNvSpPr>
          <p:nvPr/>
        </p:nvSpPr>
        <p:spPr bwMode="auto">
          <a:xfrm>
            <a:off x="879475" y="3227388"/>
            <a:ext cx="26638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2" name="Rectangle 5"/>
          <p:cNvSpPr>
            <a:spLocks noChangeArrowheads="1"/>
          </p:cNvSpPr>
          <p:nvPr/>
        </p:nvSpPr>
        <p:spPr bwMode="auto">
          <a:xfrm>
            <a:off x="3255963" y="3225800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2000" b="1" i="1">
                <a:latin typeface="Times New Roman" charset="0"/>
              </a:rPr>
              <a:t>x</a:t>
            </a:r>
          </a:p>
        </p:txBody>
      </p:sp>
      <p:sp>
        <p:nvSpPr>
          <p:cNvPr id="31753" name="Rectangle 6"/>
          <p:cNvSpPr>
            <a:spLocks noChangeArrowheads="1"/>
          </p:cNvSpPr>
          <p:nvPr/>
        </p:nvSpPr>
        <p:spPr bwMode="auto">
          <a:xfrm>
            <a:off x="757238" y="1849438"/>
            <a:ext cx="2968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2000" b="1" i="1">
                <a:latin typeface="Times New Roman" charset="0"/>
              </a:rPr>
              <a:t>y</a:t>
            </a:r>
          </a:p>
        </p:txBody>
      </p:sp>
      <p:sp>
        <p:nvSpPr>
          <p:cNvPr id="31754" name="Freeform 7"/>
          <p:cNvSpPr>
            <a:spLocks/>
          </p:cNvSpPr>
          <p:nvPr/>
        </p:nvSpPr>
        <p:spPr bwMode="auto">
          <a:xfrm>
            <a:off x="1108075" y="1887538"/>
            <a:ext cx="1427163" cy="1655762"/>
          </a:xfrm>
          <a:custGeom>
            <a:avLst/>
            <a:gdLst>
              <a:gd name="T0" fmla="*/ 0 w 899"/>
              <a:gd name="T1" fmla="*/ 2147483646 h 1043"/>
              <a:gd name="T2" fmla="*/ 2147483646 w 899"/>
              <a:gd name="T3" fmla="*/ 0 h 1043"/>
              <a:gd name="T4" fmla="*/ 2147483646 w 899"/>
              <a:gd name="T5" fmla="*/ 2147483646 h 1043"/>
              <a:gd name="T6" fmla="*/ 0 w 899"/>
              <a:gd name="T7" fmla="*/ 2147483646 h 1043"/>
              <a:gd name="T8" fmla="*/ 0 60000 65536"/>
              <a:gd name="T9" fmla="*/ 0 60000 65536"/>
              <a:gd name="T10" fmla="*/ 0 60000 65536"/>
              <a:gd name="T11" fmla="*/ 0 60000 65536"/>
              <a:gd name="T12" fmla="*/ 0 w 899"/>
              <a:gd name="T13" fmla="*/ 0 h 1043"/>
              <a:gd name="T14" fmla="*/ 899 w 899"/>
              <a:gd name="T15" fmla="*/ 1043 h 104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99" h="1043">
                <a:moveTo>
                  <a:pt x="0" y="836"/>
                </a:moveTo>
                <a:lnTo>
                  <a:pt x="899" y="0"/>
                </a:lnTo>
                <a:lnTo>
                  <a:pt x="899" y="1043"/>
                </a:lnTo>
                <a:lnTo>
                  <a:pt x="0" y="836"/>
                </a:lnTo>
                <a:close/>
              </a:path>
            </a:pathLst>
          </a:custGeom>
          <a:solidFill>
            <a:schemeClr val="bg1"/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1755" name="Text Box 8"/>
          <p:cNvSpPr txBox="1">
            <a:spLocks noChangeArrowheads="1"/>
          </p:cNvSpPr>
          <p:nvPr/>
        </p:nvSpPr>
        <p:spPr bwMode="auto">
          <a:xfrm>
            <a:off x="719138" y="3216275"/>
            <a:ext cx="298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 sz="1800" b="1">
                <a:latin typeface="Times New Roman" charset="0"/>
              </a:rPr>
              <a:t>a</a:t>
            </a:r>
          </a:p>
        </p:txBody>
      </p:sp>
      <p:grpSp>
        <p:nvGrpSpPr>
          <p:cNvPr id="31756" name="Group 11"/>
          <p:cNvGrpSpPr>
            <a:grpSpLocks/>
          </p:cNvGrpSpPr>
          <p:nvPr/>
        </p:nvGrpSpPr>
        <p:grpSpPr bwMode="auto">
          <a:xfrm>
            <a:off x="841375" y="3030538"/>
            <a:ext cx="263525" cy="384175"/>
            <a:chOff x="359" y="2324"/>
            <a:chExt cx="166" cy="242"/>
          </a:xfrm>
        </p:grpSpPr>
        <p:sp>
          <p:nvSpPr>
            <p:cNvPr id="31801" name="Line 12"/>
            <p:cNvSpPr>
              <a:spLocks noChangeShapeType="1"/>
            </p:cNvSpPr>
            <p:nvPr/>
          </p:nvSpPr>
          <p:spPr bwMode="auto">
            <a:xfrm flipV="1">
              <a:off x="359" y="2350"/>
              <a:ext cx="161" cy="1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802" name="Line 13"/>
            <p:cNvSpPr>
              <a:spLocks noChangeShapeType="1"/>
            </p:cNvSpPr>
            <p:nvPr/>
          </p:nvSpPr>
          <p:spPr bwMode="auto">
            <a:xfrm>
              <a:off x="366" y="2465"/>
              <a:ext cx="155" cy="5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803" name="Oval 14"/>
            <p:cNvSpPr>
              <a:spLocks noChangeArrowheads="1"/>
            </p:cNvSpPr>
            <p:nvPr/>
          </p:nvSpPr>
          <p:spPr bwMode="auto">
            <a:xfrm>
              <a:off x="484" y="2411"/>
              <a:ext cx="40" cy="66"/>
            </a:xfrm>
            <a:prstGeom prst="ellipse">
              <a:avLst/>
            </a:prstGeom>
            <a:solidFill>
              <a:srgbClr val="00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1" hangingPunct="1"/>
              <a:endParaRPr lang="pt-BR"/>
            </a:p>
          </p:txBody>
        </p:sp>
        <p:sp>
          <p:nvSpPr>
            <p:cNvPr id="31804" name="Line 15"/>
            <p:cNvSpPr>
              <a:spLocks noChangeShapeType="1"/>
            </p:cNvSpPr>
            <p:nvPr/>
          </p:nvSpPr>
          <p:spPr bwMode="auto">
            <a:xfrm flipH="1">
              <a:off x="493" y="2324"/>
              <a:ext cx="15" cy="3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805" name="Line 16"/>
            <p:cNvSpPr>
              <a:spLocks noChangeShapeType="1"/>
            </p:cNvSpPr>
            <p:nvPr/>
          </p:nvSpPr>
          <p:spPr bwMode="auto">
            <a:xfrm flipH="1">
              <a:off x="466" y="2340"/>
              <a:ext cx="10" cy="3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806" name="Line 17"/>
            <p:cNvSpPr>
              <a:spLocks noChangeShapeType="1"/>
            </p:cNvSpPr>
            <p:nvPr/>
          </p:nvSpPr>
          <p:spPr bwMode="auto">
            <a:xfrm flipH="1">
              <a:off x="434" y="2367"/>
              <a:ext cx="12" cy="3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807" name="Line 18"/>
            <p:cNvSpPr>
              <a:spLocks noChangeShapeType="1"/>
            </p:cNvSpPr>
            <p:nvPr/>
          </p:nvSpPr>
          <p:spPr bwMode="auto">
            <a:xfrm flipH="1">
              <a:off x="402" y="2389"/>
              <a:ext cx="10" cy="2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808" name="Line 19"/>
            <p:cNvSpPr>
              <a:spLocks noChangeShapeType="1"/>
            </p:cNvSpPr>
            <p:nvPr/>
          </p:nvSpPr>
          <p:spPr bwMode="auto">
            <a:xfrm>
              <a:off x="516" y="2533"/>
              <a:ext cx="5" cy="3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809" name="Line 20"/>
            <p:cNvSpPr>
              <a:spLocks noChangeShapeType="1"/>
            </p:cNvSpPr>
            <p:nvPr/>
          </p:nvSpPr>
          <p:spPr bwMode="auto">
            <a:xfrm>
              <a:off x="475" y="2521"/>
              <a:ext cx="1" cy="2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810" name="Line 21"/>
            <p:cNvSpPr>
              <a:spLocks noChangeShapeType="1"/>
            </p:cNvSpPr>
            <p:nvPr/>
          </p:nvSpPr>
          <p:spPr bwMode="auto">
            <a:xfrm>
              <a:off x="404" y="2488"/>
              <a:ext cx="5" cy="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811" name="Line 22"/>
            <p:cNvSpPr>
              <a:spLocks noChangeShapeType="1"/>
            </p:cNvSpPr>
            <p:nvPr/>
          </p:nvSpPr>
          <p:spPr bwMode="auto">
            <a:xfrm>
              <a:off x="443" y="2503"/>
              <a:ext cx="1" cy="1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812" name="Arc 23"/>
            <p:cNvSpPr>
              <a:spLocks/>
            </p:cNvSpPr>
            <p:nvPr/>
          </p:nvSpPr>
          <p:spPr bwMode="auto">
            <a:xfrm>
              <a:off x="480" y="2390"/>
              <a:ext cx="45" cy="118"/>
            </a:xfrm>
            <a:custGeom>
              <a:avLst/>
              <a:gdLst>
                <a:gd name="T0" fmla="*/ 0 w 22971"/>
                <a:gd name="T1" fmla="*/ 0 h 43033"/>
                <a:gd name="T2" fmla="*/ 0 w 22971"/>
                <a:gd name="T3" fmla="*/ 0 h 43033"/>
                <a:gd name="T4" fmla="*/ 0 w 22971"/>
                <a:gd name="T5" fmla="*/ 0 h 43033"/>
                <a:gd name="T6" fmla="*/ 0 60000 65536"/>
                <a:gd name="T7" fmla="*/ 0 60000 65536"/>
                <a:gd name="T8" fmla="*/ 0 60000 65536"/>
                <a:gd name="T9" fmla="*/ 0 w 22971"/>
                <a:gd name="T10" fmla="*/ 0 h 43033"/>
                <a:gd name="T11" fmla="*/ 22971 w 22971"/>
                <a:gd name="T12" fmla="*/ 43033 h 4303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971" h="43033" fill="none" extrusionOk="0">
                  <a:moveTo>
                    <a:pt x="4050" y="-1"/>
                  </a:moveTo>
                  <a:cubicBezTo>
                    <a:pt x="14859" y="1350"/>
                    <a:pt x="22971" y="10539"/>
                    <a:pt x="22971" y="21433"/>
                  </a:cubicBezTo>
                  <a:cubicBezTo>
                    <a:pt x="22971" y="33362"/>
                    <a:pt x="13300" y="43033"/>
                    <a:pt x="1371" y="43033"/>
                  </a:cubicBezTo>
                  <a:cubicBezTo>
                    <a:pt x="913" y="43033"/>
                    <a:pt x="456" y="43018"/>
                    <a:pt x="-1" y="42989"/>
                  </a:cubicBezTo>
                </a:path>
                <a:path w="22971" h="43033" stroke="0" extrusionOk="0">
                  <a:moveTo>
                    <a:pt x="4050" y="-1"/>
                  </a:moveTo>
                  <a:cubicBezTo>
                    <a:pt x="14859" y="1350"/>
                    <a:pt x="22971" y="10539"/>
                    <a:pt x="22971" y="21433"/>
                  </a:cubicBezTo>
                  <a:cubicBezTo>
                    <a:pt x="22971" y="33362"/>
                    <a:pt x="13300" y="43033"/>
                    <a:pt x="1371" y="43033"/>
                  </a:cubicBezTo>
                  <a:cubicBezTo>
                    <a:pt x="913" y="43033"/>
                    <a:pt x="456" y="43018"/>
                    <a:pt x="-1" y="42989"/>
                  </a:cubicBezTo>
                  <a:lnTo>
                    <a:pt x="1371" y="21433"/>
                  </a:lnTo>
                  <a:lnTo>
                    <a:pt x="4050" y="-1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1757" name="Line 25"/>
          <p:cNvSpPr>
            <a:spLocks noChangeShapeType="1"/>
          </p:cNvSpPr>
          <p:nvPr/>
        </p:nvSpPr>
        <p:spPr bwMode="auto">
          <a:xfrm flipV="1">
            <a:off x="2533650" y="1885950"/>
            <a:ext cx="0" cy="1654175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8" name="Line 26"/>
          <p:cNvSpPr>
            <a:spLocks noChangeShapeType="1"/>
          </p:cNvSpPr>
          <p:nvPr/>
        </p:nvSpPr>
        <p:spPr bwMode="auto">
          <a:xfrm flipV="1">
            <a:off x="1120775" y="2498725"/>
            <a:ext cx="2136775" cy="72866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9" name="Oval 29"/>
          <p:cNvSpPr>
            <a:spLocks noChangeArrowheads="1"/>
          </p:cNvSpPr>
          <p:nvPr/>
        </p:nvSpPr>
        <p:spPr bwMode="auto">
          <a:xfrm>
            <a:off x="2493963" y="2700338"/>
            <a:ext cx="88900" cy="889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grpSp>
        <p:nvGrpSpPr>
          <p:cNvPr id="3" name="Group 55"/>
          <p:cNvGrpSpPr>
            <a:grpSpLocks/>
          </p:cNvGrpSpPr>
          <p:nvPr/>
        </p:nvGrpSpPr>
        <p:grpSpPr bwMode="auto">
          <a:xfrm>
            <a:off x="4376738" y="1600200"/>
            <a:ext cx="2878137" cy="2603500"/>
            <a:chOff x="2220" y="1039"/>
            <a:chExt cx="1813" cy="1640"/>
          </a:xfrm>
        </p:grpSpPr>
        <p:sp>
          <p:nvSpPr>
            <p:cNvPr id="31776" name="Line 56"/>
            <p:cNvSpPr>
              <a:spLocks noChangeShapeType="1"/>
            </p:cNvSpPr>
            <p:nvPr/>
          </p:nvSpPr>
          <p:spPr bwMode="auto">
            <a:xfrm flipV="1">
              <a:off x="2456" y="1058"/>
              <a:ext cx="0" cy="10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77" name="Line 57"/>
            <p:cNvSpPr>
              <a:spLocks noChangeShapeType="1"/>
            </p:cNvSpPr>
            <p:nvPr/>
          </p:nvSpPr>
          <p:spPr bwMode="auto">
            <a:xfrm>
              <a:off x="2304" y="2032"/>
              <a:ext cx="167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78" name="Rectangle 58"/>
            <p:cNvSpPr>
              <a:spLocks noChangeArrowheads="1"/>
            </p:cNvSpPr>
            <p:nvPr/>
          </p:nvSpPr>
          <p:spPr bwMode="auto">
            <a:xfrm>
              <a:off x="3837" y="2015"/>
              <a:ext cx="19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sz="2000" b="1" i="1">
                  <a:latin typeface="Times New Roman" charset="0"/>
                </a:rPr>
                <a:t>x</a:t>
              </a:r>
            </a:p>
          </p:txBody>
        </p:sp>
        <p:sp>
          <p:nvSpPr>
            <p:cNvPr id="31779" name="Rectangle 59"/>
            <p:cNvSpPr>
              <a:spLocks noChangeArrowheads="1"/>
            </p:cNvSpPr>
            <p:nvPr/>
          </p:nvSpPr>
          <p:spPr bwMode="auto">
            <a:xfrm>
              <a:off x="2231" y="1039"/>
              <a:ext cx="18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sz="2000" b="1" i="1">
                  <a:latin typeface="Times New Roman" charset="0"/>
                </a:rPr>
                <a:t>y</a:t>
              </a:r>
            </a:p>
          </p:txBody>
        </p:sp>
        <p:sp>
          <p:nvSpPr>
            <p:cNvPr id="31780" name="Freeform 60"/>
            <p:cNvSpPr>
              <a:spLocks/>
            </p:cNvSpPr>
            <p:nvPr/>
          </p:nvSpPr>
          <p:spPr bwMode="auto">
            <a:xfrm>
              <a:off x="2440" y="1503"/>
              <a:ext cx="885" cy="1038"/>
            </a:xfrm>
            <a:custGeom>
              <a:avLst/>
              <a:gdLst>
                <a:gd name="T0" fmla="*/ 0 w 885"/>
                <a:gd name="T1" fmla="*/ 521 h 1038"/>
                <a:gd name="T2" fmla="*/ 880 w 885"/>
                <a:gd name="T3" fmla="*/ 0 h 1038"/>
                <a:gd name="T4" fmla="*/ 885 w 885"/>
                <a:gd name="T5" fmla="*/ 1038 h 1038"/>
                <a:gd name="T6" fmla="*/ 0 w 885"/>
                <a:gd name="T7" fmla="*/ 521 h 103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85"/>
                <a:gd name="T13" fmla="*/ 0 h 1038"/>
                <a:gd name="T14" fmla="*/ 885 w 885"/>
                <a:gd name="T15" fmla="*/ 1038 h 103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85" h="1038">
                  <a:moveTo>
                    <a:pt x="0" y="521"/>
                  </a:moveTo>
                  <a:lnTo>
                    <a:pt x="880" y="0"/>
                  </a:lnTo>
                  <a:lnTo>
                    <a:pt x="885" y="1038"/>
                  </a:lnTo>
                  <a:lnTo>
                    <a:pt x="0" y="521"/>
                  </a:lnTo>
                  <a:close/>
                </a:path>
              </a:pathLst>
            </a:custGeom>
            <a:solidFill>
              <a:schemeClr val="bg1"/>
            </a:solidFill>
            <a:ln w="1270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81" name="Text Box 61"/>
            <p:cNvSpPr txBox="1">
              <a:spLocks noChangeArrowheads="1"/>
            </p:cNvSpPr>
            <p:nvPr/>
          </p:nvSpPr>
          <p:spPr bwMode="auto">
            <a:xfrm>
              <a:off x="3339" y="1312"/>
              <a:ext cx="22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r>
                <a:rPr lang="en-US" sz="1800" b="1">
                  <a:latin typeface="Times New Roman" charset="0"/>
                </a:rPr>
                <a:t>c'</a:t>
              </a:r>
            </a:p>
          </p:txBody>
        </p:sp>
        <p:sp>
          <p:nvSpPr>
            <p:cNvPr id="31782" name="Text Box 62"/>
            <p:cNvSpPr txBox="1">
              <a:spLocks noChangeArrowheads="1"/>
            </p:cNvSpPr>
            <p:nvPr/>
          </p:nvSpPr>
          <p:spPr bwMode="auto">
            <a:xfrm>
              <a:off x="3339" y="2448"/>
              <a:ext cx="23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r>
                <a:rPr lang="en-US" sz="1800" b="1">
                  <a:latin typeface="Times New Roman" charset="0"/>
                </a:rPr>
                <a:t>b'</a:t>
              </a:r>
            </a:p>
          </p:txBody>
        </p:sp>
        <p:sp>
          <p:nvSpPr>
            <p:cNvPr id="31783" name="Text Box 63"/>
            <p:cNvSpPr txBox="1">
              <a:spLocks noChangeArrowheads="1"/>
            </p:cNvSpPr>
            <p:nvPr/>
          </p:nvSpPr>
          <p:spPr bwMode="auto">
            <a:xfrm>
              <a:off x="2220" y="2040"/>
              <a:ext cx="22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r>
                <a:rPr lang="en-US" sz="1800" b="1">
                  <a:latin typeface="Times New Roman" charset="0"/>
                </a:rPr>
                <a:t>a'</a:t>
              </a:r>
            </a:p>
          </p:txBody>
        </p:sp>
        <p:grpSp>
          <p:nvGrpSpPr>
            <p:cNvPr id="31784" name="Group 64"/>
            <p:cNvGrpSpPr>
              <a:grpSpLocks/>
            </p:cNvGrpSpPr>
            <p:nvPr/>
          </p:nvGrpSpPr>
          <p:grpSpPr bwMode="auto">
            <a:xfrm>
              <a:off x="2297" y="1908"/>
              <a:ext cx="166" cy="242"/>
              <a:chOff x="359" y="2324"/>
              <a:chExt cx="166" cy="242"/>
            </a:xfrm>
          </p:grpSpPr>
          <p:sp>
            <p:nvSpPr>
              <p:cNvPr id="31789" name="Line 65"/>
              <p:cNvSpPr>
                <a:spLocks noChangeShapeType="1"/>
              </p:cNvSpPr>
              <p:nvPr/>
            </p:nvSpPr>
            <p:spPr bwMode="auto">
              <a:xfrm flipV="1">
                <a:off x="359" y="2350"/>
                <a:ext cx="161" cy="112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90" name="Line 66"/>
              <p:cNvSpPr>
                <a:spLocks noChangeShapeType="1"/>
              </p:cNvSpPr>
              <p:nvPr/>
            </p:nvSpPr>
            <p:spPr bwMode="auto">
              <a:xfrm>
                <a:off x="366" y="2465"/>
                <a:ext cx="155" cy="5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91" name="Oval 67"/>
              <p:cNvSpPr>
                <a:spLocks noChangeArrowheads="1"/>
              </p:cNvSpPr>
              <p:nvPr/>
            </p:nvSpPr>
            <p:spPr bwMode="auto">
              <a:xfrm>
                <a:off x="484" y="2411"/>
                <a:ext cx="40" cy="66"/>
              </a:xfrm>
              <a:prstGeom prst="ellipse">
                <a:avLst/>
              </a:prstGeom>
              <a:solidFill>
                <a:srgbClr val="00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pt-BR"/>
              </a:p>
            </p:txBody>
          </p:sp>
          <p:sp>
            <p:nvSpPr>
              <p:cNvPr id="31792" name="Line 68"/>
              <p:cNvSpPr>
                <a:spLocks noChangeShapeType="1"/>
              </p:cNvSpPr>
              <p:nvPr/>
            </p:nvSpPr>
            <p:spPr bwMode="auto">
              <a:xfrm flipH="1">
                <a:off x="493" y="2324"/>
                <a:ext cx="15" cy="3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93" name="Line 69"/>
              <p:cNvSpPr>
                <a:spLocks noChangeShapeType="1"/>
              </p:cNvSpPr>
              <p:nvPr/>
            </p:nvSpPr>
            <p:spPr bwMode="auto">
              <a:xfrm flipH="1">
                <a:off x="466" y="2340"/>
                <a:ext cx="10" cy="3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94" name="Line 70"/>
              <p:cNvSpPr>
                <a:spLocks noChangeShapeType="1"/>
              </p:cNvSpPr>
              <p:nvPr/>
            </p:nvSpPr>
            <p:spPr bwMode="auto">
              <a:xfrm flipH="1">
                <a:off x="434" y="2367"/>
                <a:ext cx="12" cy="32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95" name="Line 71"/>
              <p:cNvSpPr>
                <a:spLocks noChangeShapeType="1"/>
              </p:cNvSpPr>
              <p:nvPr/>
            </p:nvSpPr>
            <p:spPr bwMode="auto">
              <a:xfrm flipH="1">
                <a:off x="402" y="2389"/>
                <a:ext cx="10" cy="2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96" name="Line 72"/>
              <p:cNvSpPr>
                <a:spLocks noChangeShapeType="1"/>
              </p:cNvSpPr>
              <p:nvPr/>
            </p:nvSpPr>
            <p:spPr bwMode="auto">
              <a:xfrm>
                <a:off x="516" y="2533"/>
                <a:ext cx="5" cy="3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97" name="Line 73"/>
              <p:cNvSpPr>
                <a:spLocks noChangeShapeType="1"/>
              </p:cNvSpPr>
              <p:nvPr/>
            </p:nvSpPr>
            <p:spPr bwMode="auto">
              <a:xfrm>
                <a:off x="475" y="2521"/>
                <a:ext cx="1" cy="2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98" name="Line 74"/>
              <p:cNvSpPr>
                <a:spLocks noChangeShapeType="1"/>
              </p:cNvSpPr>
              <p:nvPr/>
            </p:nvSpPr>
            <p:spPr bwMode="auto">
              <a:xfrm>
                <a:off x="404" y="2488"/>
                <a:ext cx="5" cy="1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99" name="Line 75"/>
              <p:cNvSpPr>
                <a:spLocks noChangeShapeType="1"/>
              </p:cNvSpPr>
              <p:nvPr/>
            </p:nvSpPr>
            <p:spPr bwMode="auto">
              <a:xfrm>
                <a:off x="443" y="2503"/>
                <a:ext cx="1" cy="1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800" name="Arc 76"/>
              <p:cNvSpPr>
                <a:spLocks/>
              </p:cNvSpPr>
              <p:nvPr/>
            </p:nvSpPr>
            <p:spPr bwMode="auto">
              <a:xfrm>
                <a:off x="480" y="2390"/>
                <a:ext cx="45" cy="118"/>
              </a:xfrm>
              <a:custGeom>
                <a:avLst/>
                <a:gdLst>
                  <a:gd name="T0" fmla="*/ 0 w 22971"/>
                  <a:gd name="T1" fmla="*/ 0 h 43033"/>
                  <a:gd name="T2" fmla="*/ 0 w 22971"/>
                  <a:gd name="T3" fmla="*/ 0 h 43033"/>
                  <a:gd name="T4" fmla="*/ 0 w 22971"/>
                  <a:gd name="T5" fmla="*/ 0 h 43033"/>
                  <a:gd name="T6" fmla="*/ 0 60000 65536"/>
                  <a:gd name="T7" fmla="*/ 0 60000 65536"/>
                  <a:gd name="T8" fmla="*/ 0 60000 65536"/>
                  <a:gd name="T9" fmla="*/ 0 w 22971"/>
                  <a:gd name="T10" fmla="*/ 0 h 43033"/>
                  <a:gd name="T11" fmla="*/ 22971 w 22971"/>
                  <a:gd name="T12" fmla="*/ 43033 h 4303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971" h="43033" fill="none" extrusionOk="0">
                    <a:moveTo>
                      <a:pt x="4050" y="-1"/>
                    </a:moveTo>
                    <a:cubicBezTo>
                      <a:pt x="14859" y="1350"/>
                      <a:pt x="22971" y="10539"/>
                      <a:pt x="22971" y="21433"/>
                    </a:cubicBezTo>
                    <a:cubicBezTo>
                      <a:pt x="22971" y="33362"/>
                      <a:pt x="13300" y="43033"/>
                      <a:pt x="1371" y="43033"/>
                    </a:cubicBezTo>
                    <a:cubicBezTo>
                      <a:pt x="913" y="43033"/>
                      <a:pt x="456" y="43018"/>
                      <a:pt x="-1" y="42989"/>
                    </a:cubicBezTo>
                  </a:path>
                  <a:path w="22971" h="43033" stroke="0" extrusionOk="0">
                    <a:moveTo>
                      <a:pt x="4050" y="-1"/>
                    </a:moveTo>
                    <a:cubicBezTo>
                      <a:pt x="14859" y="1350"/>
                      <a:pt x="22971" y="10539"/>
                      <a:pt x="22971" y="21433"/>
                    </a:cubicBezTo>
                    <a:cubicBezTo>
                      <a:pt x="22971" y="33362"/>
                      <a:pt x="13300" y="43033"/>
                      <a:pt x="1371" y="43033"/>
                    </a:cubicBezTo>
                    <a:cubicBezTo>
                      <a:pt x="913" y="43033"/>
                      <a:pt x="456" y="43018"/>
                      <a:pt x="-1" y="42989"/>
                    </a:cubicBezTo>
                    <a:lnTo>
                      <a:pt x="1371" y="21433"/>
                    </a:lnTo>
                    <a:lnTo>
                      <a:pt x="4050" y="-1"/>
                    </a:lnTo>
                    <a:close/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1785" name="Line 77"/>
            <p:cNvSpPr>
              <a:spLocks noChangeShapeType="1"/>
            </p:cNvSpPr>
            <p:nvPr/>
          </p:nvSpPr>
          <p:spPr bwMode="auto">
            <a:xfrm flipV="1">
              <a:off x="3321" y="1499"/>
              <a:ext cx="0" cy="1042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86" name="Text Box 78"/>
            <p:cNvSpPr txBox="1">
              <a:spLocks noChangeArrowheads="1"/>
            </p:cNvSpPr>
            <p:nvPr/>
          </p:nvSpPr>
          <p:spPr bwMode="auto">
            <a:xfrm>
              <a:off x="3308" y="2009"/>
              <a:ext cx="2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r>
                <a:rPr lang="en-US" sz="1800" b="1">
                  <a:latin typeface="Times New Roman" charset="0"/>
                </a:rPr>
                <a:t>m'</a:t>
              </a:r>
            </a:p>
          </p:txBody>
        </p:sp>
        <p:sp>
          <p:nvSpPr>
            <p:cNvPr id="31787" name="Oval 79"/>
            <p:cNvSpPr>
              <a:spLocks noChangeArrowheads="1"/>
            </p:cNvSpPr>
            <p:nvPr/>
          </p:nvSpPr>
          <p:spPr bwMode="auto">
            <a:xfrm>
              <a:off x="3291" y="1996"/>
              <a:ext cx="56" cy="5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pt-BR"/>
            </a:p>
          </p:txBody>
        </p:sp>
        <p:sp>
          <p:nvSpPr>
            <p:cNvPr id="31788" name="Line 80"/>
            <p:cNvSpPr>
              <a:spLocks noChangeShapeType="1"/>
            </p:cNvSpPr>
            <p:nvPr/>
          </p:nvSpPr>
          <p:spPr bwMode="auto">
            <a:xfrm>
              <a:off x="2456" y="2039"/>
              <a:ext cx="138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31761" name="Object 88"/>
          <p:cNvGraphicFramePr>
            <a:graphicFrameLocks noChangeAspect="1"/>
          </p:cNvGraphicFramePr>
          <p:nvPr/>
        </p:nvGraphicFramePr>
        <p:xfrm>
          <a:off x="2684463" y="1431925"/>
          <a:ext cx="414337" cy="712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25" name="Equation" r:id="rId10" imgW="266584" imgH="457002" progId="Equation.3">
                  <p:embed/>
                </p:oleObj>
              </mc:Choice>
              <mc:Fallback>
                <p:oleObj name="Equation" r:id="rId10" imgW="266584" imgH="457002" progId="Equation.3">
                  <p:embed/>
                  <p:pic>
                    <p:nvPicPr>
                      <p:cNvPr id="0" name="Object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4463" y="1431925"/>
                        <a:ext cx="414337" cy="712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0681" name="Object 89"/>
          <p:cNvGraphicFramePr>
            <a:graphicFrameLocks noChangeAspect="1"/>
          </p:cNvGraphicFramePr>
          <p:nvPr/>
        </p:nvGraphicFramePr>
        <p:xfrm>
          <a:off x="2660650" y="2563813"/>
          <a:ext cx="414338" cy="712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26" name="Equation" r:id="rId12" imgW="266584" imgH="457002" progId="Equation.3">
                  <p:embed/>
                </p:oleObj>
              </mc:Choice>
              <mc:Fallback>
                <p:oleObj name="Equation" r:id="rId12" imgW="266584" imgH="457002" progId="Equation.3">
                  <p:embed/>
                  <p:pic>
                    <p:nvPicPr>
                      <p:cNvPr id="0" name="Object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0650" y="2563813"/>
                        <a:ext cx="414338" cy="712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0685" name="Object 93"/>
          <p:cNvGraphicFramePr>
            <a:graphicFrameLocks noChangeAspect="1"/>
          </p:cNvGraphicFramePr>
          <p:nvPr/>
        </p:nvGraphicFramePr>
        <p:xfrm>
          <a:off x="690563" y="4557713"/>
          <a:ext cx="1100137" cy="1076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27" name="Equation" r:id="rId14" imgW="622030" imgH="609336" progId="Equation.3">
                  <p:embed/>
                </p:oleObj>
              </mc:Choice>
              <mc:Fallback>
                <p:oleObj name="Equation" r:id="rId14" imgW="622030" imgH="609336" progId="Equation.3">
                  <p:embed/>
                  <p:pic>
                    <p:nvPicPr>
                      <p:cNvPr id="0" name="Object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0563" y="4557713"/>
                        <a:ext cx="1100137" cy="1076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107"/>
          <p:cNvGrpSpPr>
            <a:grpSpLocks/>
          </p:cNvGrpSpPr>
          <p:nvPr/>
        </p:nvGrpSpPr>
        <p:grpSpPr bwMode="auto">
          <a:xfrm>
            <a:off x="7146925" y="4310063"/>
            <a:ext cx="1203325" cy="1731962"/>
            <a:chOff x="4502" y="2715"/>
            <a:chExt cx="758" cy="1091"/>
          </a:xfrm>
        </p:grpSpPr>
        <p:grpSp>
          <p:nvGrpSpPr>
            <p:cNvPr id="31766" name="Group 102"/>
            <p:cNvGrpSpPr>
              <a:grpSpLocks/>
            </p:cNvGrpSpPr>
            <p:nvPr/>
          </p:nvGrpSpPr>
          <p:grpSpPr bwMode="auto">
            <a:xfrm>
              <a:off x="4631" y="2925"/>
              <a:ext cx="487" cy="623"/>
              <a:chOff x="2213" y="2841"/>
              <a:chExt cx="487" cy="623"/>
            </a:xfrm>
          </p:grpSpPr>
          <p:sp>
            <p:nvSpPr>
              <p:cNvPr id="31770" name="Line 96"/>
              <p:cNvSpPr>
                <a:spLocks noChangeShapeType="1"/>
              </p:cNvSpPr>
              <p:nvPr/>
            </p:nvSpPr>
            <p:spPr bwMode="auto">
              <a:xfrm>
                <a:off x="2228" y="3236"/>
                <a:ext cx="463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71" name="Line 97"/>
              <p:cNvSpPr>
                <a:spLocks noChangeShapeType="1"/>
              </p:cNvSpPr>
              <p:nvPr/>
            </p:nvSpPr>
            <p:spPr bwMode="auto">
              <a:xfrm flipV="1">
                <a:off x="2229" y="2841"/>
                <a:ext cx="0" cy="38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72" name="Line 98"/>
              <p:cNvSpPr>
                <a:spLocks noChangeShapeType="1"/>
              </p:cNvSpPr>
              <p:nvPr/>
            </p:nvSpPr>
            <p:spPr bwMode="auto">
              <a:xfrm flipV="1">
                <a:off x="2213" y="3016"/>
                <a:ext cx="470" cy="2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73" name="Line 99"/>
              <p:cNvSpPr>
                <a:spLocks noChangeShapeType="1"/>
              </p:cNvSpPr>
              <p:nvPr/>
            </p:nvSpPr>
            <p:spPr bwMode="auto">
              <a:xfrm>
                <a:off x="2700" y="3047"/>
                <a:ext cx="0" cy="1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74" name="Line 100"/>
              <p:cNvSpPr>
                <a:spLocks noChangeShapeType="1"/>
              </p:cNvSpPr>
              <p:nvPr/>
            </p:nvSpPr>
            <p:spPr bwMode="auto">
              <a:xfrm>
                <a:off x="2700" y="3282"/>
                <a:ext cx="0" cy="1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75" name="Line 101"/>
              <p:cNvSpPr>
                <a:spLocks noChangeShapeType="1"/>
              </p:cNvSpPr>
              <p:nvPr/>
            </p:nvSpPr>
            <p:spPr bwMode="auto">
              <a:xfrm>
                <a:off x="2236" y="3229"/>
                <a:ext cx="424" cy="21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aphicFrame>
          <p:nvGraphicFramePr>
            <p:cNvPr id="31767" name="Object 103"/>
            <p:cNvGraphicFramePr>
              <a:graphicFrameLocks noChangeAspect="1"/>
            </p:cNvGraphicFramePr>
            <p:nvPr/>
          </p:nvGraphicFramePr>
          <p:xfrm>
            <a:off x="5147" y="3277"/>
            <a:ext cx="113" cy="2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28" name="Equation" r:id="rId16" imgW="88707" imgH="164742" progId="Equation.3">
                    <p:embed/>
                  </p:oleObj>
                </mc:Choice>
                <mc:Fallback>
                  <p:oleObj name="Equation" r:id="rId16" imgW="88707" imgH="164742" progId="Equation.3">
                    <p:embed/>
                    <p:pic>
                      <p:nvPicPr>
                        <p:cNvPr id="0" name="Object 10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47" y="3277"/>
                          <a:ext cx="113" cy="20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768" name="Object 105"/>
            <p:cNvGraphicFramePr>
              <a:graphicFrameLocks noChangeAspect="1"/>
            </p:cNvGraphicFramePr>
            <p:nvPr/>
          </p:nvGraphicFramePr>
          <p:xfrm>
            <a:off x="4502" y="2715"/>
            <a:ext cx="645" cy="25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29" name="Equation" r:id="rId18" imgW="507780" imgH="203112" progId="Equation.3">
                    <p:embed/>
                  </p:oleObj>
                </mc:Choice>
                <mc:Fallback>
                  <p:oleObj name="Equation" r:id="rId18" imgW="507780" imgH="203112" progId="Equation.3">
                    <p:embed/>
                    <p:pic>
                      <p:nvPicPr>
                        <p:cNvPr id="0" name="Object 10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02" y="2715"/>
                          <a:ext cx="645" cy="25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769" name="Object 106"/>
            <p:cNvGraphicFramePr>
              <a:graphicFrameLocks noChangeAspect="1"/>
            </p:cNvGraphicFramePr>
            <p:nvPr/>
          </p:nvGraphicFramePr>
          <p:xfrm>
            <a:off x="4775" y="3548"/>
            <a:ext cx="371" cy="25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30" name="Equation" r:id="rId20" imgW="291973" imgH="203112" progId="Equation.3">
                    <p:embed/>
                  </p:oleObj>
                </mc:Choice>
                <mc:Fallback>
                  <p:oleObj name="Equation" r:id="rId20" imgW="291973" imgH="203112" progId="Equation.3">
                    <p:embed/>
                    <p:pic>
                      <p:nvPicPr>
                        <p:cNvPr id="0" name="Object 10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75" y="3548"/>
                          <a:ext cx="371" cy="25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1765" name="Oval 108"/>
          <p:cNvSpPr>
            <a:spLocks noChangeAspect="1" noChangeArrowheads="1"/>
          </p:cNvSpPr>
          <p:nvPr/>
        </p:nvSpPr>
        <p:spPr bwMode="auto">
          <a:xfrm>
            <a:off x="2466975" y="1852613"/>
            <a:ext cx="71438" cy="7143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74638"/>
            <a:ext cx="8229600" cy="1143000"/>
          </a:xfrm>
        </p:spPr>
        <p:txBody>
          <a:bodyPr/>
          <a:lstStyle/>
          <a:p>
            <a:pPr eaLnBrk="1" hangingPunct="1"/>
            <a:r>
              <a:rPr lang="en-US" sz="3600">
                <a:latin typeface="Arial" charset="0"/>
                <a:ea typeface="MS PGothic" charset="0"/>
              </a:rPr>
              <a:t>Decomposição Singular de Matrizes </a:t>
            </a: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3429000"/>
            <a:ext cx="6858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endParaRPr lang="pt-BR"/>
          </a:p>
        </p:txBody>
      </p:sp>
      <p:graphicFrame>
        <p:nvGraphicFramePr>
          <p:cNvPr id="33796" name="Object 4"/>
          <p:cNvGraphicFramePr>
            <a:graphicFrameLocks noChangeAspect="1"/>
          </p:cNvGraphicFramePr>
          <p:nvPr/>
        </p:nvGraphicFramePr>
        <p:xfrm>
          <a:off x="2822575" y="1387475"/>
          <a:ext cx="2741613" cy="73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14" name="Equation" r:id="rId4" imgW="672516" imgH="177646" progId="Equation.3">
                  <p:embed/>
                </p:oleObj>
              </mc:Choice>
              <mc:Fallback>
                <p:oleObj name="Equation" r:id="rId4" imgW="672516" imgH="177646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22575" y="1387475"/>
                        <a:ext cx="2741613" cy="73342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bg2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5" name="Line 5"/>
          <p:cNvSpPr>
            <a:spLocks noChangeShapeType="1"/>
          </p:cNvSpPr>
          <p:nvPr/>
        </p:nvSpPr>
        <p:spPr bwMode="auto">
          <a:xfrm flipV="1">
            <a:off x="4784725" y="2054225"/>
            <a:ext cx="12700" cy="927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4794250" y="2617788"/>
            <a:ext cx="996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/>
            <a:r>
              <a:rPr lang="en-US" sz="1800" i="1">
                <a:latin typeface="Times New Roman" charset="0"/>
              </a:rPr>
              <a:t>diagonal</a:t>
            </a:r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5676900" y="2065338"/>
            <a:ext cx="971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/>
            <a:r>
              <a:rPr lang="en-US" sz="1800" i="1">
                <a:latin typeface="Times New Roman" charset="0"/>
              </a:rPr>
              <a:t>rotações</a:t>
            </a:r>
          </a:p>
        </p:txBody>
      </p:sp>
      <p:sp>
        <p:nvSpPr>
          <p:cNvPr id="20488" name="Freeform 8"/>
          <p:cNvSpPr>
            <a:spLocks/>
          </p:cNvSpPr>
          <p:nvPr/>
        </p:nvSpPr>
        <p:spPr bwMode="auto">
          <a:xfrm>
            <a:off x="4386263" y="2025650"/>
            <a:ext cx="1444625" cy="398463"/>
          </a:xfrm>
          <a:custGeom>
            <a:avLst/>
            <a:gdLst>
              <a:gd name="T0" fmla="*/ 2147483646 w 910"/>
              <a:gd name="T1" fmla="*/ 2147483646 h 284"/>
              <a:gd name="T2" fmla="*/ 0 w 910"/>
              <a:gd name="T3" fmla="*/ 2147483646 h 284"/>
              <a:gd name="T4" fmla="*/ 0 w 910"/>
              <a:gd name="T5" fmla="*/ 0 h 284"/>
              <a:gd name="T6" fmla="*/ 0 60000 65536"/>
              <a:gd name="T7" fmla="*/ 0 60000 65536"/>
              <a:gd name="T8" fmla="*/ 0 60000 65536"/>
              <a:gd name="T9" fmla="*/ 0 w 910"/>
              <a:gd name="T10" fmla="*/ 0 h 284"/>
              <a:gd name="T11" fmla="*/ 910 w 910"/>
              <a:gd name="T12" fmla="*/ 284 h 2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10" h="284">
                <a:moveTo>
                  <a:pt x="910" y="284"/>
                </a:moveTo>
                <a:lnTo>
                  <a:pt x="0" y="284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89" name="Line 9"/>
          <p:cNvSpPr>
            <a:spLocks noChangeShapeType="1"/>
          </p:cNvSpPr>
          <p:nvPr/>
        </p:nvSpPr>
        <p:spPr bwMode="auto">
          <a:xfrm flipV="1">
            <a:off x="5181600" y="2000250"/>
            <a:ext cx="0" cy="4365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02" name="Rectangle 10"/>
          <p:cNvSpPr>
            <a:spLocks noChangeArrowheads="1"/>
          </p:cNvSpPr>
          <p:nvPr/>
        </p:nvSpPr>
        <p:spPr bwMode="auto">
          <a:xfrm>
            <a:off x="0" y="3290888"/>
            <a:ext cx="6858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endParaRPr lang="pt-BR"/>
          </a:p>
        </p:txBody>
      </p:sp>
      <p:graphicFrame>
        <p:nvGraphicFramePr>
          <p:cNvPr id="20491" name="Object 11"/>
          <p:cNvGraphicFramePr>
            <a:graphicFrameLocks noChangeAspect="1"/>
          </p:cNvGraphicFramePr>
          <p:nvPr/>
        </p:nvGraphicFramePr>
        <p:xfrm>
          <a:off x="582613" y="3994150"/>
          <a:ext cx="779145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15" name="Equation" r:id="rId6" imgW="5346700" imgH="457200" progId="Equation.3">
                  <p:embed/>
                </p:oleObj>
              </mc:Choice>
              <mc:Fallback>
                <p:oleObj name="Equation" r:id="rId6" imgW="5346700" imgH="4572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2613" y="3994150"/>
                        <a:ext cx="7791450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04" name="Rectangle 12"/>
          <p:cNvSpPr>
            <a:spLocks noChangeArrowheads="1"/>
          </p:cNvSpPr>
          <p:nvPr/>
        </p:nvSpPr>
        <p:spPr bwMode="auto">
          <a:xfrm>
            <a:off x="0" y="3276600"/>
            <a:ext cx="6858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endParaRPr lang="pt-BR"/>
          </a:p>
        </p:txBody>
      </p:sp>
      <p:graphicFrame>
        <p:nvGraphicFramePr>
          <p:cNvPr id="20493" name="Object 13"/>
          <p:cNvGraphicFramePr>
            <a:graphicFrameLocks noChangeAspect="1"/>
          </p:cNvGraphicFramePr>
          <p:nvPr/>
        </p:nvGraphicFramePr>
        <p:xfrm>
          <a:off x="595313" y="3024188"/>
          <a:ext cx="3227387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16" name="Equation" r:id="rId8" imgW="2057400" imgH="482600" progId="Equation.3">
                  <p:embed/>
                </p:oleObj>
              </mc:Choice>
              <mc:Fallback>
                <p:oleObj name="Equation" r:id="rId8" imgW="2057400" imgH="4826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313" y="3024188"/>
                        <a:ext cx="3227387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95" name="Object 15"/>
          <p:cNvGraphicFramePr>
            <a:graphicFrameLocks noChangeAspect="1"/>
          </p:cNvGraphicFramePr>
          <p:nvPr/>
        </p:nvGraphicFramePr>
        <p:xfrm>
          <a:off x="619125" y="4935538"/>
          <a:ext cx="7388225" cy="682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17" name="Equation" r:id="rId10" imgW="5257800" imgH="482600" progId="Equation.3">
                  <p:embed/>
                </p:oleObj>
              </mc:Choice>
              <mc:Fallback>
                <p:oleObj name="Equation" r:id="rId10" imgW="5257800" imgH="4826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9125" y="4935538"/>
                        <a:ext cx="7388225" cy="682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07" name="Rectangle 16"/>
          <p:cNvSpPr>
            <a:spLocks noChangeArrowheads="1"/>
          </p:cNvSpPr>
          <p:nvPr/>
        </p:nvSpPr>
        <p:spPr bwMode="auto">
          <a:xfrm>
            <a:off x="0" y="3400425"/>
            <a:ext cx="6858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endParaRPr lang="pt-BR"/>
          </a:p>
        </p:txBody>
      </p:sp>
      <p:graphicFrame>
        <p:nvGraphicFramePr>
          <p:cNvPr id="20497" name="Object 17"/>
          <p:cNvGraphicFramePr>
            <a:graphicFrameLocks noChangeAspect="1"/>
          </p:cNvGraphicFramePr>
          <p:nvPr/>
        </p:nvGraphicFramePr>
        <p:xfrm>
          <a:off x="2130425" y="6046788"/>
          <a:ext cx="4049713" cy="36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18" name="Equation" r:id="rId12" imgW="2603500" imgH="241300" progId="Equation.3">
                  <p:embed/>
                </p:oleObj>
              </mc:Choice>
              <mc:Fallback>
                <p:oleObj name="Equation" r:id="rId12" imgW="2603500" imgH="2413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0425" y="6046788"/>
                        <a:ext cx="4049713" cy="369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 animBg="1"/>
      <p:bldP spid="20486" grpId="0"/>
      <p:bldP spid="20487" grpId="0"/>
      <p:bldP spid="20488" grpId="0" animBg="1"/>
      <p:bldP spid="2048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>
                <a:latin typeface="Arial" charset="0"/>
                <a:ea typeface="MS PGothic" charset="0"/>
              </a:rPr>
              <a:t>Exemplo: cisalhamento como composição de rotações e escala</a:t>
            </a:r>
          </a:p>
        </p:txBody>
      </p:sp>
      <p:grpSp>
        <p:nvGrpSpPr>
          <p:cNvPr id="35843" name="Group 27"/>
          <p:cNvGrpSpPr>
            <a:grpSpLocks/>
          </p:cNvGrpSpPr>
          <p:nvPr/>
        </p:nvGrpSpPr>
        <p:grpSpPr bwMode="auto">
          <a:xfrm>
            <a:off x="5754688" y="1411288"/>
            <a:ext cx="2184400" cy="1409700"/>
            <a:chOff x="1680" y="2680"/>
            <a:chExt cx="1376" cy="888"/>
          </a:xfrm>
        </p:grpSpPr>
        <p:sp>
          <p:nvSpPr>
            <p:cNvPr id="35868" name="Freeform 28"/>
            <p:cNvSpPr>
              <a:spLocks/>
            </p:cNvSpPr>
            <p:nvPr/>
          </p:nvSpPr>
          <p:spPr bwMode="auto">
            <a:xfrm>
              <a:off x="1680" y="2680"/>
              <a:ext cx="1376" cy="888"/>
            </a:xfrm>
            <a:custGeom>
              <a:avLst/>
              <a:gdLst>
                <a:gd name="T0" fmla="*/ 0 w 1376"/>
                <a:gd name="T1" fmla="*/ 888 h 888"/>
                <a:gd name="T2" fmla="*/ 868 w 1376"/>
                <a:gd name="T3" fmla="*/ 888 h 888"/>
                <a:gd name="T4" fmla="*/ 1376 w 1376"/>
                <a:gd name="T5" fmla="*/ 0 h 888"/>
                <a:gd name="T6" fmla="*/ 500 w 1376"/>
                <a:gd name="T7" fmla="*/ 0 h 888"/>
                <a:gd name="T8" fmla="*/ 0 w 1376"/>
                <a:gd name="T9" fmla="*/ 888 h 8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76"/>
                <a:gd name="T16" fmla="*/ 0 h 888"/>
                <a:gd name="T17" fmla="*/ 1376 w 1376"/>
                <a:gd name="T18" fmla="*/ 888 h 8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76" h="888">
                  <a:moveTo>
                    <a:pt x="0" y="888"/>
                  </a:moveTo>
                  <a:lnTo>
                    <a:pt x="868" y="888"/>
                  </a:lnTo>
                  <a:lnTo>
                    <a:pt x="1376" y="0"/>
                  </a:lnTo>
                  <a:lnTo>
                    <a:pt x="500" y="0"/>
                  </a:lnTo>
                  <a:lnTo>
                    <a:pt x="0" y="888"/>
                  </a:lnTo>
                  <a:close/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69" name="Line 29"/>
            <p:cNvSpPr>
              <a:spLocks noChangeShapeType="1"/>
            </p:cNvSpPr>
            <p:nvPr/>
          </p:nvSpPr>
          <p:spPr bwMode="auto">
            <a:xfrm>
              <a:off x="1852" y="3272"/>
              <a:ext cx="872" cy="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70" name="Line 30"/>
            <p:cNvSpPr>
              <a:spLocks noChangeShapeType="1"/>
            </p:cNvSpPr>
            <p:nvPr/>
          </p:nvSpPr>
          <p:spPr bwMode="auto">
            <a:xfrm>
              <a:off x="2012" y="2984"/>
              <a:ext cx="8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31"/>
          <p:cNvGrpSpPr>
            <a:grpSpLocks/>
          </p:cNvGrpSpPr>
          <p:nvPr/>
        </p:nvGrpSpPr>
        <p:grpSpPr bwMode="auto">
          <a:xfrm>
            <a:off x="1706563" y="4618038"/>
            <a:ext cx="1917700" cy="1962150"/>
            <a:chOff x="1164" y="2332"/>
            <a:chExt cx="1208" cy="1236"/>
          </a:xfrm>
        </p:grpSpPr>
        <p:sp>
          <p:nvSpPr>
            <p:cNvPr id="35865" name="Freeform 32"/>
            <p:cNvSpPr>
              <a:spLocks/>
            </p:cNvSpPr>
            <p:nvPr/>
          </p:nvSpPr>
          <p:spPr bwMode="auto">
            <a:xfrm>
              <a:off x="1164" y="2332"/>
              <a:ext cx="1208" cy="1236"/>
            </a:xfrm>
            <a:custGeom>
              <a:avLst/>
              <a:gdLst>
                <a:gd name="T0" fmla="*/ 516 w 1208"/>
                <a:gd name="T1" fmla="*/ 1236 h 1236"/>
                <a:gd name="T2" fmla="*/ 1208 w 1208"/>
                <a:gd name="T3" fmla="*/ 696 h 1236"/>
                <a:gd name="T4" fmla="*/ 692 w 1208"/>
                <a:gd name="T5" fmla="*/ 0 h 1236"/>
                <a:gd name="T6" fmla="*/ 0 w 1208"/>
                <a:gd name="T7" fmla="*/ 536 h 1236"/>
                <a:gd name="T8" fmla="*/ 516 w 1208"/>
                <a:gd name="T9" fmla="*/ 1236 h 12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08"/>
                <a:gd name="T16" fmla="*/ 0 h 1236"/>
                <a:gd name="T17" fmla="*/ 1208 w 1208"/>
                <a:gd name="T18" fmla="*/ 1236 h 12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08" h="1236">
                  <a:moveTo>
                    <a:pt x="516" y="1236"/>
                  </a:moveTo>
                  <a:lnTo>
                    <a:pt x="1208" y="696"/>
                  </a:lnTo>
                  <a:lnTo>
                    <a:pt x="692" y="0"/>
                  </a:lnTo>
                  <a:lnTo>
                    <a:pt x="0" y="536"/>
                  </a:lnTo>
                  <a:lnTo>
                    <a:pt x="516" y="1236"/>
                  </a:lnTo>
                  <a:close/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66" name="Line 33"/>
            <p:cNvSpPr>
              <a:spLocks noChangeShapeType="1"/>
            </p:cNvSpPr>
            <p:nvPr/>
          </p:nvSpPr>
          <p:spPr bwMode="auto">
            <a:xfrm flipV="1">
              <a:off x="1332" y="2560"/>
              <a:ext cx="700" cy="5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67" name="Line 34"/>
            <p:cNvSpPr>
              <a:spLocks noChangeShapeType="1"/>
            </p:cNvSpPr>
            <p:nvPr/>
          </p:nvSpPr>
          <p:spPr bwMode="auto">
            <a:xfrm flipV="1">
              <a:off x="1512" y="2804"/>
              <a:ext cx="696" cy="5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35"/>
          <p:cNvGrpSpPr>
            <a:grpSpLocks/>
          </p:cNvGrpSpPr>
          <p:nvPr/>
        </p:nvGrpSpPr>
        <p:grpSpPr bwMode="auto">
          <a:xfrm>
            <a:off x="6256338" y="4041775"/>
            <a:ext cx="1454150" cy="2597150"/>
            <a:chOff x="1292" y="1928"/>
            <a:chExt cx="916" cy="1636"/>
          </a:xfrm>
        </p:grpSpPr>
        <p:sp>
          <p:nvSpPr>
            <p:cNvPr id="35862" name="Freeform 36"/>
            <p:cNvSpPr>
              <a:spLocks/>
            </p:cNvSpPr>
            <p:nvPr/>
          </p:nvSpPr>
          <p:spPr bwMode="auto">
            <a:xfrm>
              <a:off x="1292" y="1928"/>
              <a:ext cx="916" cy="1636"/>
            </a:xfrm>
            <a:custGeom>
              <a:avLst/>
              <a:gdLst>
                <a:gd name="T0" fmla="*/ 392 w 916"/>
                <a:gd name="T1" fmla="*/ 1636 h 1636"/>
                <a:gd name="T2" fmla="*/ 916 w 916"/>
                <a:gd name="T3" fmla="*/ 928 h 1636"/>
                <a:gd name="T4" fmla="*/ 520 w 916"/>
                <a:gd name="T5" fmla="*/ 0 h 1636"/>
                <a:gd name="T6" fmla="*/ 0 w 916"/>
                <a:gd name="T7" fmla="*/ 704 h 1636"/>
                <a:gd name="T8" fmla="*/ 392 w 916"/>
                <a:gd name="T9" fmla="*/ 1636 h 16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16"/>
                <a:gd name="T16" fmla="*/ 0 h 1636"/>
                <a:gd name="T17" fmla="*/ 916 w 916"/>
                <a:gd name="T18" fmla="*/ 1636 h 16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16" h="1636">
                  <a:moveTo>
                    <a:pt x="392" y="1636"/>
                  </a:moveTo>
                  <a:lnTo>
                    <a:pt x="916" y="928"/>
                  </a:lnTo>
                  <a:lnTo>
                    <a:pt x="520" y="0"/>
                  </a:lnTo>
                  <a:lnTo>
                    <a:pt x="0" y="704"/>
                  </a:lnTo>
                  <a:lnTo>
                    <a:pt x="392" y="1636"/>
                  </a:lnTo>
                  <a:close/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63" name="Line 37"/>
            <p:cNvSpPr>
              <a:spLocks noChangeShapeType="1"/>
            </p:cNvSpPr>
            <p:nvPr/>
          </p:nvSpPr>
          <p:spPr bwMode="auto">
            <a:xfrm flipV="1">
              <a:off x="1424" y="2228"/>
              <a:ext cx="524" cy="72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64" name="Line 38"/>
            <p:cNvSpPr>
              <a:spLocks noChangeShapeType="1"/>
            </p:cNvSpPr>
            <p:nvPr/>
          </p:nvSpPr>
          <p:spPr bwMode="auto">
            <a:xfrm flipV="1">
              <a:off x="1552" y="2540"/>
              <a:ext cx="532" cy="72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846" name="Group 39"/>
          <p:cNvGrpSpPr>
            <a:grpSpLocks/>
          </p:cNvGrpSpPr>
          <p:nvPr/>
        </p:nvGrpSpPr>
        <p:grpSpPr bwMode="auto">
          <a:xfrm>
            <a:off x="1655763" y="1563688"/>
            <a:ext cx="1382712" cy="1377950"/>
            <a:chOff x="1684" y="2691"/>
            <a:chExt cx="871" cy="868"/>
          </a:xfrm>
        </p:grpSpPr>
        <p:sp>
          <p:nvSpPr>
            <p:cNvPr id="35859" name="Rectangle 40"/>
            <p:cNvSpPr>
              <a:spLocks noChangeArrowheads="1"/>
            </p:cNvSpPr>
            <p:nvPr/>
          </p:nvSpPr>
          <p:spPr bwMode="auto">
            <a:xfrm>
              <a:off x="1687" y="2691"/>
              <a:ext cx="868" cy="86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pt-BR"/>
            </a:p>
          </p:txBody>
        </p:sp>
        <p:sp>
          <p:nvSpPr>
            <p:cNvPr id="35860" name="Line 41"/>
            <p:cNvSpPr>
              <a:spLocks noChangeShapeType="1"/>
            </p:cNvSpPr>
            <p:nvPr/>
          </p:nvSpPr>
          <p:spPr bwMode="auto">
            <a:xfrm>
              <a:off x="1684" y="3280"/>
              <a:ext cx="86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61" name="Line 42"/>
            <p:cNvSpPr>
              <a:spLocks noChangeShapeType="1"/>
            </p:cNvSpPr>
            <p:nvPr/>
          </p:nvSpPr>
          <p:spPr bwMode="auto">
            <a:xfrm>
              <a:off x="1684" y="2972"/>
              <a:ext cx="86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5847" name="Line 43"/>
          <p:cNvSpPr>
            <a:spLocks noChangeShapeType="1"/>
          </p:cNvSpPr>
          <p:nvPr/>
        </p:nvSpPr>
        <p:spPr bwMode="auto">
          <a:xfrm>
            <a:off x="3424238" y="1985963"/>
            <a:ext cx="23526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5848" name="Object 44"/>
          <p:cNvGraphicFramePr>
            <a:graphicFrameLocks noChangeAspect="1"/>
          </p:cNvGraphicFramePr>
          <p:nvPr/>
        </p:nvGraphicFramePr>
        <p:xfrm>
          <a:off x="3933825" y="2208213"/>
          <a:ext cx="1049338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79" name="Equation" r:id="rId4" imgW="812447" imgH="457002" progId="Equation.3">
                  <p:embed/>
                </p:oleObj>
              </mc:Choice>
              <mc:Fallback>
                <p:oleObj name="Equation" r:id="rId4" imgW="812447" imgH="457002" progId="Equation.3">
                  <p:embed/>
                  <p:pic>
                    <p:nvPicPr>
                      <p:cNvPr id="0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3825" y="2208213"/>
                        <a:ext cx="1049338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2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49" name="Line 45"/>
          <p:cNvSpPr>
            <a:spLocks noChangeShapeType="1"/>
          </p:cNvSpPr>
          <p:nvPr/>
        </p:nvSpPr>
        <p:spPr bwMode="auto">
          <a:xfrm>
            <a:off x="1997075" y="3649663"/>
            <a:ext cx="0" cy="914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1550" name="Object 46"/>
          <p:cNvGraphicFramePr>
            <a:graphicFrameLocks noChangeAspect="1"/>
          </p:cNvGraphicFramePr>
          <p:nvPr/>
        </p:nvGraphicFramePr>
        <p:xfrm>
          <a:off x="2035175" y="3929063"/>
          <a:ext cx="1846263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80" name="Equation" r:id="rId6" imgW="1536700" imgH="457200" progId="Equation.3">
                  <p:embed/>
                </p:oleObj>
              </mc:Choice>
              <mc:Fallback>
                <p:oleObj name="Equation" r:id="rId6" imgW="1536700" imgH="457200" progId="Equation.3">
                  <p:embed/>
                  <p:pic>
                    <p:nvPicPr>
                      <p:cNvPr id="0" name="Object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5175" y="3929063"/>
                        <a:ext cx="1846263" cy="549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2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51" name="Line 47"/>
          <p:cNvSpPr>
            <a:spLocks noChangeShapeType="1"/>
          </p:cNvSpPr>
          <p:nvPr/>
        </p:nvSpPr>
        <p:spPr bwMode="auto">
          <a:xfrm>
            <a:off x="4065588" y="5449888"/>
            <a:ext cx="13255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1552" name="Object 48"/>
          <p:cNvGraphicFramePr>
            <a:graphicFrameLocks noChangeAspect="1"/>
          </p:cNvGraphicFramePr>
          <p:nvPr/>
        </p:nvGraphicFramePr>
        <p:xfrm>
          <a:off x="3881438" y="5561013"/>
          <a:ext cx="1825625" cy="57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81" name="Equation" r:id="rId8" imgW="1447800" imgH="457200" progId="Equation.3">
                  <p:embed/>
                </p:oleObj>
              </mc:Choice>
              <mc:Fallback>
                <p:oleObj name="Equation" r:id="rId8" imgW="1447800" imgH="457200" progId="Equation.3">
                  <p:embed/>
                  <p:pic>
                    <p:nvPicPr>
                      <p:cNvPr id="0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1438" y="5561013"/>
                        <a:ext cx="1825625" cy="576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2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53" name="Line 49"/>
          <p:cNvSpPr>
            <a:spLocks noChangeShapeType="1"/>
          </p:cNvSpPr>
          <p:nvPr/>
        </p:nvSpPr>
        <p:spPr bwMode="auto">
          <a:xfrm flipV="1">
            <a:off x="7378700" y="3157538"/>
            <a:ext cx="0" cy="914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1554" name="Object 50"/>
          <p:cNvGraphicFramePr>
            <a:graphicFrameLocks noChangeAspect="1"/>
          </p:cNvGraphicFramePr>
          <p:nvPr/>
        </p:nvGraphicFramePr>
        <p:xfrm>
          <a:off x="5319713" y="3402013"/>
          <a:ext cx="1984375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82" name="Equation" r:id="rId10" imgW="1536700" imgH="457200" progId="Equation.3">
                  <p:embed/>
                </p:oleObj>
              </mc:Choice>
              <mc:Fallback>
                <p:oleObj name="Equation" r:id="rId10" imgW="1536700" imgH="457200" progId="Equation.3">
                  <p:embed/>
                  <p:pic>
                    <p:nvPicPr>
                      <p:cNvPr id="0" name="Object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19713" y="3402013"/>
                        <a:ext cx="1984375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2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55" name="Object 51"/>
          <p:cNvGraphicFramePr>
            <a:graphicFrameLocks noChangeAspect="1"/>
          </p:cNvGraphicFramePr>
          <p:nvPr/>
        </p:nvGraphicFramePr>
        <p:xfrm>
          <a:off x="4110038" y="1587500"/>
          <a:ext cx="822325" cy="31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83" name="Equation" r:id="rId12" imgW="622030" imgH="241195" progId="Equation.3">
                  <p:embed/>
                </p:oleObj>
              </mc:Choice>
              <mc:Fallback>
                <p:oleObj name="Equation" r:id="rId12" imgW="622030" imgH="241195" progId="Equation.3">
                  <p:embed/>
                  <p:pic>
                    <p:nvPicPr>
                      <p:cNvPr id="0" name="Object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0038" y="1587500"/>
                        <a:ext cx="822325" cy="319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2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56" name="Object 52"/>
          <p:cNvGraphicFramePr>
            <a:graphicFrameLocks noChangeAspect="1"/>
          </p:cNvGraphicFramePr>
          <p:nvPr/>
        </p:nvGraphicFramePr>
        <p:xfrm>
          <a:off x="2524125" y="3554413"/>
          <a:ext cx="596900" cy="28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84" name="Equation" r:id="rId14" imgW="482391" imgH="228501" progId="Equation.3">
                  <p:embed/>
                </p:oleObj>
              </mc:Choice>
              <mc:Fallback>
                <p:oleObj name="Equation" r:id="rId14" imgW="482391" imgH="228501" progId="Equation.3">
                  <p:embed/>
                  <p:pic>
                    <p:nvPicPr>
                      <p:cNvPr id="0" name="Object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4125" y="3554413"/>
                        <a:ext cx="596900" cy="282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2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57" name="Object 53"/>
          <p:cNvGraphicFramePr>
            <a:graphicFrameLocks noChangeAspect="1"/>
          </p:cNvGraphicFramePr>
          <p:nvPr/>
        </p:nvGraphicFramePr>
        <p:xfrm>
          <a:off x="4633913" y="5064125"/>
          <a:ext cx="220662" cy="309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85" name="Equation" r:id="rId16" imgW="126725" imgH="177415" progId="Equation.3">
                  <p:embed/>
                </p:oleObj>
              </mc:Choice>
              <mc:Fallback>
                <p:oleObj name="Equation" r:id="rId16" imgW="126725" imgH="177415" progId="Equation.3">
                  <p:embed/>
                  <p:pic>
                    <p:nvPicPr>
                      <p:cNvPr id="0" name="Object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3913" y="5064125"/>
                        <a:ext cx="220662" cy="309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2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58" name="Object 54"/>
          <p:cNvGraphicFramePr>
            <a:graphicFrameLocks noChangeAspect="1"/>
          </p:cNvGraphicFramePr>
          <p:nvPr/>
        </p:nvGraphicFramePr>
        <p:xfrm>
          <a:off x="5951538" y="3111500"/>
          <a:ext cx="723900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86" name="Equation" r:id="rId18" imgW="571252" imgH="228501" progId="Equation.3">
                  <p:embed/>
                </p:oleObj>
              </mc:Choice>
              <mc:Fallback>
                <p:oleObj name="Equation" r:id="rId18" imgW="571252" imgH="228501" progId="Equation.3">
                  <p:embed/>
                  <p:pic>
                    <p:nvPicPr>
                      <p:cNvPr id="0" name="Object 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1538" y="3111500"/>
                        <a:ext cx="723900" cy="288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2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49" grpId="0" animBg="1"/>
      <p:bldP spid="21551" grpId="0" animBg="1"/>
      <p:bldP spid="2155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>
                <a:latin typeface="Arial" charset="0"/>
                <a:ea typeface="MS PGothic" charset="0"/>
              </a:rPr>
              <a:t>Transformações Geométricas: </a:t>
            </a:r>
            <a:r>
              <a:rPr lang="en-US" sz="4000">
                <a:solidFill>
                  <a:srgbClr val="FF0000"/>
                </a:solidFill>
                <a:latin typeface="Arial" charset="0"/>
                <a:ea typeface="MS PGothic" charset="0"/>
              </a:rPr>
              <a:t>Translação</a:t>
            </a:r>
          </a:p>
        </p:txBody>
      </p:sp>
      <p:sp>
        <p:nvSpPr>
          <p:cNvPr id="37891" name="Line 3"/>
          <p:cNvSpPr>
            <a:spLocks noChangeShapeType="1"/>
          </p:cNvSpPr>
          <p:nvPr/>
        </p:nvSpPr>
        <p:spPr bwMode="auto">
          <a:xfrm>
            <a:off x="1870075" y="3473450"/>
            <a:ext cx="172878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892" name="Line 4"/>
          <p:cNvSpPr>
            <a:spLocks noChangeShapeType="1"/>
          </p:cNvSpPr>
          <p:nvPr/>
        </p:nvSpPr>
        <p:spPr bwMode="auto">
          <a:xfrm flipV="1">
            <a:off x="1998663" y="1944688"/>
            <a:ext cx="0" cy="16430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893" name="Oval 5"/>
          <p:cNvSpPr>
            <a:spLocks noChangeArrowheads="1"/>
          </p:cNvSpPr>
          <p:nvPr/>
        </p:nvSpPr>
        <p:spPr bwMode="auto">
          <a:xfrm>
            <a:off x="2662238" y="2865438"/>
            <a:ext cx="101600" cy="1016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3378200" y="3455988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2000" b="1">
                <a:latin typeface="Times New Roman" charset="0"/>
              </a:rPr>
              <a:t>x</a:t>
            </a:r>
          </a:p>
        </p:txBody>
      </p:sp>
      <p:sp>
        <p:nvSpPr>
          <p:cNvPr id="37895" name="Rectangle 7"/>
          <p:cNvSpPr>
            <a:spLocks noChangeArrowheads="1"/>
          </p:cNvSpPr>
          <p:nvPr/>
        </p:nvSpPr>
        <p:spPr bwMode="auto">
          <a:xfrm>
            <a:off x="1706563" y="1727200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2000" b="1">
                <a:latin typeface="Times New Roman" charset="0"/>
              </a:rPr>
              <a:t>y</a:t>
            </a:r>
          </a:p>
        </p:txBody>
      </p:sp>
      <p:sp>
        <p:nvSpPr>
          <p:cNvPr id="37896" name="Rectangle 8"/>
          <p:cNvSpPr>
            <a:spLocks noChangeArrowheads="1"/>
          </p:cNvSpPr>
          <p:nvPr/>
        </p:nvSpPr>
        <p:spPr bwMode="auto">
          <a:xfrm>
            <a:off x="2373313" y="2735263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b="1">
                <a:latin typeface="Times New Roman" charset="0"/>
              </a:rPr>
              <a:t>p</a:t>
            </a:r>
          </a:p>
        </p:txBody>
      </p:sp>
      <p:sp>
        <p:nvSpPr>
          <p:cNvPr id="37897" name="Oval 16"/>
          <p:cNvSpPr>
            <a:spLocks noChangeArrowheads="1"/>
          </p:cNvSpPr>
          <p:nvPr/>
        </p:nvSpPr>
        <p:spPr bwMode="auto">
          <a:xfrm>
            <a:off x="3043238" y="2465388"/>
            <a:ext cx="101600" cy="1016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sp>
        <p:nvSpPr>
          <p:cNvPr id="37898" name="Line 17"/>
          <p:cNvSpPr>
            <a:spLocks noChangeShapeType="1"/>
          </p:cNvSpPr>
          <p:nvPr/>
        </p:nvSpPr>
        <p:spPr bwMode="auto">
          <a:xfrm flipV="1">
            <a:off x="2713038" y="2516188"/>
            <a:ext cx="385762" cy="4000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899" name="Rectangle 18"/>
          <p:cNvSpPr>
            <a:spLocks noChangeArrowheads="1"/>
          </p:cNvSpPr>
          <p:nvPr/>
        </p:nvSpPr>
        <p:spPr bwMode="auto">
          <a:xfrm>
            <a:off x="3130550" y="2119313"/>
            <a:ext cx="374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b="1">
                <a:latin typeface="Times New Roman" charset="0"/>
              </a:rPr>
              <a:t>p'</a:t>
            </a:r>
            <a:endParaRPr lang="en-US" b="1" baseline="30000">
              <a:latin typeface="Times New Roman" charset="0"/>
            </a:endParaRPr>
          </a:p>
        </p:txBody>
      </p:sp>
      <p:grpSp>
        <p:nvGrpSpPr>
          <p:cNvPr id="37900" name="Group 19"/>
          <p:cNvGrpSpPr>
            <a:grpSpLocks/>
          </p:cNvGrpSpPr>
          <p:nvPr/>
        </p:nvGrpSpPr>
        <p:grpSpPr bwMode="auto">
          <a:xfrm>
            <a:off x="3355975" y="2562225"/>
            <a:ext cx="334963" cy="739775"/>
            <a:chOff x="1386" y="1606"/>
            <a:chExt cx="211" cy="466"/>
          </a:xfrm>
        </p:grpSpPr>
        <p:sp>
          <p:nvSpPr>
            <p:cNvPr id="37971" name="Rectangle 20"/>
            <p:cNvSpPr>
              <a:spLocks noChangeArrowheads="1"/>
            </p:cNvSpPr>
            <p:nvPr/>
          </p:nvSpPr>
          <p:spPr bwMode="auto">
            <a:xfrm>
              <a:off x="1386" y="1606"/>
              <a:ext cx="211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t</a:t>
              </a:r>
              <a:r>
                <a:rPr lang="en-US" sz="1700" i="1" baseline="-25000">
                  <a:solidFill>
                    <a:srgbClr val="000000"/>
                  </a:solidFill>
                  <a:latin typeface="Times New Roman" charset="0"/>
                </a:rPr>
                <a:t>x</a:t>
              </a:r>
            </a:p>
          </p:txBody>
        </p:sp>
        <p:sp>
          <p:nvSpPr>
            <p:cNvPr id="37972" name="Rectangle 21"/>
            <p:cNvSpPr>
              <a:spLocks noChangeArrowheads="1"/>
            </p:cNvSpPr>
            <p:nvPr/>
          </p:nvSpPr>
          <p:spPr bwMode="auto">
            <a:xfrm>
              <a:off x="1386" y="1841"/>
              <a:ext cx="211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t</a:t>
              </a:r>
              <a:r>
                <a:rPr lang="en-US" sz="1700" i="1" baseline="-25000">
                  <a:solidFill>
                    <a:srgbClr val="000000"/>
                  </a:solidFill>
                  <a:latin typeface="Times New Roman" charset="0"/>
                </a:rPr>
                <a:t>y</a:t>
              </a:r>
            </a:p>
          </p:txBody>
        </p:sp>
        <p:sp>
          <p:nvSpPr>
            <p:cNvPr id="37973" name="Arc 22"/>
            <p:cNvSpPr>
              <a:spLocks/>
            </p:cNvSpPr>
            <p:nvPr/>
          </p:nvSpPr>
          <p:spPr bwMode="auto">
            <a:xfrm>
              <a:off x="1394" y="1659"/>
              <a:ext cx="44" cy="396"/>
            </a:xfrm>
            <a:custGeom>
              <a:avLst/>
              <a:gdLst>
                <a:gd name="T0" fmla="*/ 0 w 21600"/>
                <a:gd name="T1" fmla="*/ 0 h 42830"/>
                <a:gd name="T2" fmla="*/ 0 w 21600"/>
                <a:gd name="T3" fmla="*/ 0 h 42830"/>
                <a:gd name="T4" fmla="*/ 0 w 21600"/>
                <a:gd name="T5" fmla="*/ 0 h 42830"/>
                <a:gd name="T6" fmla="*/ 0 60000 65536"/>
                <a:gd name="T7" fmla="*/ 0 60000 65536"/>
                <a:gd name="T8" fmla="*/ 0 60000 65536"/>
                <a:gd name="T9" fmla="*/ 0 w 21600"/>
                <a:gd name="T10" fmla="*/ 0 h 42830"/>
                <a:gd name="T11" fmla="*/ 21600 w 21600"/>
                <a:gd name="T12" fmla="*/ 42830 h 4283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2830" fill="none" extrusionOk="0">
                  <a:moveTo>
                    <a:pt x="17650" y="42829"/>
                  </a:moveTo>
                  <a:cubicBezTo>
                    <a:pt x="7419" y="40926"/>
                    <a:pt x="0" y="32000"/>
                    <a:pt x="0" y="21594"/>
                  </a:cubicBezTo>
                  <a:cubicBezTo>
                    <a:pt x="-1" y="9855"/>
                    <a:pt x="9374" y="265"/>
                    <a:pt x="21109" y="-1"/>
                  </a:cubicBezTo>
                </a:path>
                <a:path w="21600" h="42830" stroke="0" extrusionOk="0">
                  <a:moveTo>
                    <a:pt x="17650" y="42829"/>
                  </a:moveTo>
                  <a:cubicBezTo>
                    <a:pt x="7419" y="40926"/>
                    <a:pt x="0" y="32000"/>
                    <a:pt x="0" y="21594"/>
                  </a:cubicBezTo>
                  <a:cubicBezTo>
                    <a:pt x="-1" y="9855"/>
                    <a:pt x="9374" y="265"/>
                    <a:pt x="21109" y="-1"/>
                  </a:cubicBezTo>
                  <a:lnTo>
                    <a:pt x="21600" y="21594"/>
                  </a:lnTo>
                  <a:lnTo>
                    <a:pt x="17650" y="42829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74" name="Arc 23"/>
            <p:cNvSpPr>
              <a:spLocks/>
            </p:cNvSpPr>
            <p:nvPr/>
          </p:nvSpPr>
          <p:spPr bwMode="auto">
            <a:xfrm>
              <a:off x="1525" y="1657"/>
              <a:ext cx="44" cy="396"/>
            </a:xfrm>
            <a:custGeom>
              <a:avLst/>
              <a:gdLst>
                <a:gd name="T0" fmla="*/ 0 w 21600"/>
                <a:gd name="T1" fmla="*/ 0 h 42919"/>
                <a:gd name="T2" fmla="*/ 0 w 21600"/>
                <a:gd name="T3" fmla="*/ 0 h 42919"/>
                <a:gd name="T4" fmla="*/ 0 w 21600"/>
                <a:gd name="T5" fmla="*/ 0 h 42919"/>
                <a:gd name="T6" fmla="*/ 0 60000 65536"/>
                <a:gd name="T7" fmla="*/ 0 60000 65536"/>
                <a:gd name="T8" fmla="*/ 0 60000 65536"/>
                <a:gd name="T9" fmla="*/ 0 w 21600"/>
                <a:gd name="T10" fmla="*/ 0 h 42919"/>
                <a:gd name="T11" fmla="*/ 21600 w 21600"/>
                <a:gd name="T12" fmla="*/ 42919 h 4291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2919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189"/>
                    <a:pt x="13922" y="41218"/>
                    <a:pt x="3470" y="42919"/>
                  </a:cubicBezTo>
                </a:path>
                <a:path w="21600" h="42919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189"/>
                    <a:pt x="13922" y="41218"/>
                    <a:pt x="3470" y="42919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7901" name="Rectangle 24"/>
          <p:cNvSpPr>
            <a:spLocks noChangeArrowheads="1"/>
          </p:cNvSpPr>
          <p:nvPr/>
        </p:nvSpPr>
        <p:spPr bwMode="auto">
          <a:xfrm>
            <a:off x="2911475" y="2730500"/>
            <a:ext cx="247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b="1" i="1">
                <a:latin typeface="Times New Roman" charset="0"/>
              </a:rPr>
              <a:t>t</a:t>
            </a:r>
          </a:p>
        </p:txBody>
      </p:sp>
      <p:sp>
        <p:nvSpPr>
          <p:cNvPr id="37902" name="Rectangle 25"/>
          <p:cNvSpPr>
            <a:spLocks noChangeArrowheads="1"/>
          </p:cNvSpPr>
          <p:nvPr/>
        </p:nvSpPr>
        <p:spPr bwMode="auto">
          <a:xfrm>
            <a:off x="3090863" y="2786063"/>
            <a:ext cx="2857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1400" b="1">
                <a:latin typeface="Times New Roman" charset="0"/>
              </a:rPr>
              <a:t>=</a:t>
            </a:r>
          </a:p>
        </p:txBody>
      </p:sp>
      <p:sp>
        <p:nvSpPr>
          <p:cNvPr id="37903" name="Oval 32"/>
          <p:cNvSpPr>
            <a:spLocks noChangeArrowheads="1"/>
          </p:cNvSpPr>
          <p:nvPr/>
        </p:nvSpPr>
        <p:spPr bwMode="auto">
          <a:xfrm>
            <a:off x="1981200" y="3454400"/>
            <a:ext cx="38100" cy="381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grpSp>
        <p:nvGrpSpPr>
          <p:cNvPr id="37904" name="Group 82"/>
          <p:cNvGrpSpPr>
            <a:grpSpLocks/>
          </p:cNvGrpSpPr>
          <p:nvPr/>
        </p:nvGrpSpPr>
        <p:grpSpPr bwMode="auto">
          <a:xfrm>
            <a:off x="4657725" y="2098675"/>
            <a:ext cx="2093913" cy="758825"/>
            <a:chOff x="2934" y="1322"/>
            <a:chExt cx="1319" cy="478"/>
          </a:xfrm>
        </p:grpSpPr>
        <p:grpSp>
          <p:nvGrpSpPr>
            <p:cNvPr id="37953" name="Group 9"/>
            <p:cNvGrpSpPr>
              <a:grpSpLocks/>
            </p:cNvGrpSpPr>
            <p:nvPr/>
          </p:nvGrpSpPr>
          <p:grpSpPr bwMode="auto">
            <a:xfrm>
              <a:off x="3694" y="1334"/>
              <a:ext cx="194" cy="466"/>
              <a:chOff x="2966" y="1326"/>
              <a:chExt cx="194" cy="466"/>
            </a:xfrm>
          </p:grpSpPr>
          <p:sp>
            <p:nvSpPr>
              <p:cNvPr id="37967" name="Rectangle 10"/>
              <p:cNvSpPr>
                <a:spLocks noChangeArrowheads="1"/>
              </p:cNvSpPr>
              <p:nvPr/>
            </p:nvSpPr>
            <p:spPr bwMode="auto">
              <a:xfrm>
                <a:off x="2966" y="1326"/>
                <a:ext cx="194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6362" tIns="53975" rIns="106362" bIns="53975">
                <a:spAutoFit/>
              </a:bodyPr>
              <a:lstStyle/>
              <a:p>
                <a:pPr defTabSz="1211263"/>
                <a:r>
                  <a:rPr lang="en-US" sz="1700" i="1">
                    <a:solidFill>
                      <a:srgbClr val="000000"/>
                    </a:solidFill>
                    <a:latin typeface="Times New Roman" charset="0"/>
                  </a:rPr>
                  <a:t>x</a:t>
                </a:r>
              </a:p>
            </p:txBody>
          </p:sp>
          <p:sp>
            <p:nvSpPr>
              <p:cNvPr id="37968" name="Rectangle 11"/>
              <p:cNvSpPr>
                <a:spLocks noChangeArrowheads="1"/>
              </p:cNvSpPr>
              <p:nvPr/>
            </p:nvSpPr>
            <p:spPr bwMode="auto">
              <a:xfrm>
                <a:off x="2966" y="1561"/>
                <a:ext cx="194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6362" tIns="53975" rIns="106362" bIns="53975">
                <a:spAutoFit/>
              </a:bodyPr>
              <a:lstStyle/>
              <a:p>
                <a:pPr defTabSz="1211263"/>
                <a:r>
                  <a:rPr lang="en-US" sz="1700" i="1">
                    <a:solidFill>
                      <a:srgbClr val="000000"/>
                    </a:solidFill>
                    <a:latin typeface="Times New Roman" charset="0"/>
                  </a:rPr>
                  <a:t>y</a:t>
                </a:r>
              </a:p>
            </p:txBody>
          </p:sp>
          <p:sp>
            <p:nvSpPr>
              <p:cNvPr id="37969" name="Arc 12"/>
              <p:cNvSpPr>
                <a:spLocks/>
              </p:cNvSpPr>
              <p:nvPr/>
            </p:nvSpPr>
            <p:spPr bwMode="auto">
              <a:xfrm>
                <a:off x="2974" y="1379"/>
                <a:ext cx="44" cy="396"/>
              </a:xfrm>
              <a:custGeom>
                <a:avLst/>
                <a:gdLst>
                  <a:gd name="T0" fmla="*/ 0 w 21600"/>
                  <a:gd name="T1" fmla="*/ 0 h 42830"/>
                  <a:gd name="T2" fmla="*/ 0 w 21600"/>
                  <a:gd name="T3" fmla="*/ 0 h 42830"/>
                  <a:gd name="T4" fmla="*/ 0 w 21600"/>
                  <a:gd name="T5" fmla="*/ 0 h 4283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2830"/>
                  <a:gd name="T11" fmla="*/ 21600 w 21600"/>
                  <a:gd name="T12" fmla="*/ 42830 h 4283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2830" fill="none" extrusionOk="0">
                    <a:moveTo>
                      <a:pt x="17650" y="42829"/>
                    </a:moveTo>
                    <a:cubicBezTo>
                      <a:pt x="7419" y="40926"/>
                      <a:pt x="0" y="32000"/>
                      <a:pt x="0" y="21594"/>
                    </a:cubicBezTo>
                    <a:cubicBezTo>
                      <a:pt x="-1" y="9855"/>
                      <a:pt x="9374" y="265"/>
                      <a:pt x="21109" y="-1"/>
                    </a:cubicBezTo>
                  </a:path>
                  <a:path w="21600" h="42830" stroke="0" extrusionOk="0">
                    <a:moveTo>
                      <a:pt x="17650" y="42829"/>
                    </a:moveTo>
                    <a:cubicBezTo>
                      <a:pt x="7419" y="40926"/>
                      <a:pt x="0" y="32000"/>
                      <a:pt x="0" y="21594"/>
                    </a:cubicBezTo>
                    <a:cubicBezTo>
                      <a:pt x="-1" y="9855"/>
                      <a:pt x="9374" y="265"/>
                      <a:pt x="21109" y="-1"/>
                    </a:cubicBezTo>
                    <a:lnTo>
                      <a:pt x="21600" y="21594"/>
                    </a:lnTo>
                    <a:lnTo>
                      <a:pt x="17650" y="42829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970" name="Arc 13"/>
              <p:cNvSpPr>
                <a:spLocks/>
              </p:cNvSpPr>
              <p:nvPr/>
            </p:nvSpPr>
            <p:spPr bwMode="auto">
              <a:xfrm>
                <a:off x="3105" y="1377"/>
                <a:ext cx="44" cy="396"/>
              </a:xfrm>
              <a:custGeom>
                <a:avLst/>
                <a:gdLst>
                  <a:gd name="T0" fmla="*/ 0 w 21600"/>
                  <a:gd name="T1" fmla="*/ 0 h 42919"/>
                  <a:gd name="T2" fmla="*/ 0 w 21600"/>
                  <a:gd name="T3" fmla="*/ 0 h 42919"/>
                  <a:gd name="T4" fmla="*/ 0 w 21600"/>
                  <a:gd name="T5" fmla="*/ 0 h 42919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2919"/>
                  <a:gd name="T11" fmla="*/ 21600 w 21600"/>
                  <a:gd name="T12" fmla="*/ 42919 h 4291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2919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2189"/>
                      <a:pt x="13922" y="41218"/>
                      <a:pt x="3470" y="42919"/>
                    </a:cubicBezTo>
                  </a:path>
                  <a:path w="21600" h="42919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2189"/>
                      <a:pt x="13922" y="41218"/>
                      <a:pt x="3470" y="42919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7954" name="Rectangle 14"/>
            <p:cNvSpPr>
              <a:spLocks noChangeArrowheads="1"/>
            </p:cNvSpPr>
            <p:nvPr/>
          </p:nvSpPr>
          <p:spPr bwMode="auto">
            <a:xfrm>
              <a:off x="2934" y="1452"/>
              <a:ext cx="23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b="1">
                  <a:latin typeface="Times New Roman" charset="0"/>
                </a:rPr>
                <a:t>p'</a:t>
              </a:r>
              <a:endParaRPr lang="en-US" b="1" baseline="30000">
                <a:latin typeface="Times New Roman" charset="0"/>
              </a:endParaRPr>
            </a:p>
          </p:txBody>
        </p:sp>
        <p:sp>
          <p:nvSpPr>
            <p:cNvPr id="37955" name="Rectangle 15"/>
            <p:cNvSpPr>
              <a:spLocks noChangeArrowheads="1"/>
            </p:cNvSpPr>
            <p:nvPr/>
          </p:nvSpPr>
          <p:spPr bwMode="auto">
            <a:xfrm>
              <a:off x="3091" y="1471"/>
              <a:ext cx="18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sz="1400" b="1">
                  <a:latin typeface="Times New Roman" charset="0"/>
                </a:rPr>
                <a:t>=</a:t>
              </a:r>
            </a:p>
          </p:txBody>
        </p:sp>
        <p:grpSp>
          <p:nvGrpSpPr>
            <p:cNvPr id="37956" name="Group 26"/>
            <p:cNvGrpSpPr>
              <a:grpSpLocks/>
            </p:cNvGrpSpPr>
            <p:nvPr/>
          </p:nvGrpSpPr>
          <p:grpSpPr bwMode="auto">
            <a:xfrm>
              <a:off x="4042" y="1322"/>
              <a:ext cx="211" cy="466"/>
              <a:chOff x="3314" y="1314"/>
              <a:chExt cx="211" cy="466"/>
            </a:xfrm>
          </p:grpSpPr>
          <p:sp>
            <p:nvSpPr>
              <p:cNvPr id="37963" name="Rectangle 27"/>
              <p:cNvSpPr>
                <a:spLocks noChangeArrowheads="1"/>
              </p:cNvSpPr>
              <p:nvPr/>
            </p:nvSpPr>
            <p:spPr bwMode="auto">
              <a:xfrm>
                <a:off x="3314" y="1314"/>
                <a:ext cx="211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6362" tIns="53975" rIns="106362" bIns="53975">
                <a:spAutoFit/>
              </a:bodyPr>
              <a:lstStyle/>
              <a:p>
                <a:pPr defTabSz="1211263"/>
                <a:r>
                  <a:rPr lang="en-US" sz="1700" i="1">
                    <a:solidFill>
                      <a:srgbClr val="000000"/>
                    </a:solidFill>
                    <a:latin typeface="Times New Roman" charset="0"/>
                  </a:rPr>
                  <a:t>t</a:t>
                </a:r>
                <a:r>
                  <a:rPr lang="en-US" sz="1700" i="1" baseline="-25000">
                    <a:solidFill>
                      <a:srgbClr val="000000"/>
                    </a:solidFill>
                    <a:latin typeface="Times New Roman" charset="0"/>
                  </a:rPr>
                  <a:t>x</a:t>
                </a:r>
              </a:p>
            </p:txBody>
          </p:sp>
          <p:sp>
            <p:nvSpPr>
              <p:cNvPr id="37964" name="Rectangle 28"/>
              <p:cNvSpPr>
                <a:spLocks noChangeArrowheads="1"/>
              </p:cNvSpPr>
              <p:nvPr/>
            </p:nvSpPr>
            <p:spPr bwMode="auto">
              <a:xfrm>
                <a:off x="3314" y="1549"/>
                <a:ext cx="211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6362" tIns="53975" rIns="106362" bIns="53975">
                <a:spAutoFit/>
              </a:bodyPr>
              <a:lstStyle/>
              <a:p>
                <a:pPr defTabSz="1211263"/>
                <a:r>
                  <a:rPr lang="en-US" sz="1700" i="1">
                    <a:solidFill>
                      <a:srgbClr val="000000"/>
                    </a:solidFill>
                    <a:latin typeface="Times New Roman" charset="0"/>
                  </a:rPr>
                  <a:t>t</a:t>
                </a:r>
                <a:r>
                  <a:rPr lang="en-US" sz="1700" i="1" baseline="-25000">
                    <a:solidFill>
                      <a:srgbClr val="000000"/>
                    </a:solidFill>
                    <a:latin typeface="Times New Roman" charset="0"/>
                  </a:rPr>
                  <a:t>y</a:t>
                </a:r>
              </a:p>
            </p:txBody>
          </p:sp>
          <p:sp>
            <p:nvSpPr>
              <p:cNvPr id="37965" name="Arc 29"/>
              <p:cNvSpPr>
                <a:spLocks/>
              </p:cNvSpPr>
              <p:nvPr/>
            </p:nvSpPr>
            <p:spPr bwMode="auto">
              <a:xfrm>
                <a:off x="3322" y="1367"/>
                <a:ext cx="44" cy="396"/>
              </a:xfrm>
              <a:custGeom>
                <a:avLst/>
                <a:gdLst>
                  <a:gd name="T0" fmla="*/ 0 w 21600"/>
                  <a:gd name="T1" fmla="*/ 0 h 42830"/>
                  <a:gd name="T2" fmla="*/ 0 w 21600"/>
                  <a:gd name="T3" fmla="*/ 0 h 42830"/>
                  <a:gd name="T4" fmla="*/ 0 w 21600"/>
                  <a:gd name="T5" fmla="*/ 0 h 4283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2830"/>
                  <a:gd name="T11" fmla="*/ 21600 w 21600"/>
                  <a:gd name="T12" fmla="*/ 42830 h 4283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2830" fill="none" extrusionOk="0">
                    <a:moveTo>
                      <a:pt x="17650" y="42829"/>
                    </a:moveTo>
                    <a:cubicBezTo>
                      <a:pt x="7419" y="40926"/>
                      <a:pt x="0" y="32000"/>
                      <a:pt x="0" y="21594"/>
                    </a:cubicBezTo>
                    <a:cubicBezTo>
                      <a:pt x="-1" y="9855"/>
                      <a:pt x="9374" y="265"/>
                      <a:pt x="21109" y="-1"/>
                    </a:cubicBezTo>
                  </a:path>
                  <a:path w="21600" h="42830" stroke="0" extrusionOk="0">
                    <a:moveTo>
                      <a:pt x="17650" y="42829"/>
                    </a:moveTo>
                    <a:cubicBezTo>
                      <a:pt x="7419" y="40926"/>
                      <a:pt x="0" y="32000"/>
                      <a:pt x="0" y="21594"/>
                    </a:cubicBezTo>
                    <a:cubicBezTo>
                      <a:pt x="-1" y="9855"/>
                      <a:pt x="9374" y="265"/>
                      <a:pt x="21109" y="-1"/>
                    </a:cubicBezTo>
                    <a:lnTo>
                      <a:pt x="21600" y="21594"/>
                    </a:lnTo>
                    <a:lnTo>
                      <a:pt x="17650" y="42829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966" name="Arc 30"/>
              <p:cNvSpPr>
                <a:spLocks/>
              </p:cNvSpPr>
              <p:nvPr/>
            </p:nvSpPr>
            <p:spPr bwMode="auto">
              <a:xfrm>
                <a:off x="3453" y="1365"/>
                <a:ext cx="44" cy="396"/>
              </a:xfrm>
              <a:custGeom>
                <a:avLst/>
                <a:gdLst>
                  <a:gd name="T0" fmla="*/ 0 w 21600"/>
                  <a:gd name="T1" fmla="*/ 0 h 42919"/>
                  <a:gd name="T2" fmla="*/ 0 w 21600"/>
                  <a:gd name="T3" fmla="*/ 0 h 42919"/>
                  <a:gd name="T4" fmla="*/ 0 w 21600"/>
                  <a:gd name="T5" fmla="*/ 0 h 42919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2919"/>
                  <a:gd name="T11" fmla="*/ 21600 w 21600"/>
                  <a:gd name="T12" fmla="*/ 42919 h 4291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2919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2189"/>
                      <a:pt x="13922" y="41218"/>
                      <a:pt x="3470" y="42919"/>
                    </a:cubicBezTo>
                  </a:path>
                  <a:path w="21600" h="42919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2189"/>
                      <a:pt x="13922" y="41218"/>
                      <a:pt x="3470" y="42919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7957" name="Rectangle 31"/>
            <p:cNvSpPr>
              <a:spLocks noChangeArrowheads="1"/>
            </p:cNvSpPr>
            <p:nvPr/>
          </p:nvSpPr>
          <p:spPr bwMode="auto">
            <a:xfrm>
              <a:off x="3874" y="1478"/>
              <a:ext cx="18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sz="1400" b="1">
                  <a:latin typeface="Times New Roman" charset="0"/>
                </a:rPr>
                <a:t>+</a:t>
              </a:r>
            </a:p>
          </p:txBody>
        </p:sp>
        <p:sp>
          <p:nvSpPr>
            <p:cNvPr id="37958" name="Rectangle 33"/>
            <p:cNvSpPr>
              <a:spLocks noChangeArrowheads="1"/>
            </p:cNvSpPr>
            <p:nvPr/>
          </p:nvSpPr>
          <p:spPr bwMode="auto">
            <a:xfrm>
              <a:off x="3517" y="1471"/>
              <a:ext cx="18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sz="1400" b="1">
                  <a:latin typeface="Times New Roman" charset="0"/>
                </a:rPr>
                <a:t>=</a:t>
              </a:r>
            </a:p>
          </p:txBody>
        </p:sp>
        <p:sp>
          <p:nvSpPr>
            <p:cNvPr id="37959" name="Rectangle 34"/>
            <p:cNvSpPr>
              <a:spLocks noChangeArrowheads="1"/>
            </p:cNvSpPr>
            <p:nvPr/>
          </p:nvSpPr>
          <p:spPr bwMode="auto">
            <a:xfrm>
              <a:off x="3310" y="1334"/>
              <a:ext cx="223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x</a:t>
              </a:r>
              <a:r>
                <a:rPr lang="en-US" sz="1700" i="1" baseline="30000">
                  <a:solidFill>
                    <a:srgbClr val="000000"/>
                  </a:solidFill>
                  <a:latin typeface="Times New Roman" charset="0"/>
                </a:rPr>
                <a:t>’</a:t>
              </a:r>
            </a:p>
          </p:txBody>
        </p:sp>
        <p:sp>
          <p:nvSpPr>
            <p:cNvPr id="37960" name="Rectangle 35"/>
            <p:cNvSpPr>
              <a:spLocks noChangeArrowheads="1"/>
            </p:cNvSpPr>
            <p:nvPr/>
          </p:nvSpPr>
          <p:spPr bwMode="auto">
            <a:xfrm>
              <a:off x="3310" y="1569"/>
              <a:ext cx="223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y</a:t>
              </a:r>
              <a:r>
                <a:rPr lang="en-US" sz="1700" i="1" baseline="30000">
                  <a:solidFill>
                    <a:srgbClr val="000000"/>
                  </a:solidFill>
                  <a:latin typeface="Times New Roman" charset="0"/>
                </a:rPr>
                <a:t>’</a:t>
              </a:r>
            </a:p>
          </p:txBody>
        </p:sp>
        <p:sp>
          <p:nvSpPr>
            <p:cNvPr id="37961" name="Arc 36"/>
            <p:cNvSpPr>
              <a:spLocks/>
            </p:cNvSpPr>
            <p:nvPr/>
          </p:nvSpPr>
          <p:spPr bwMode="auto">
            <a:xfrm>
              <a:off x="3318" y="1387"/>
              <a:ext cx="44" cy="396"/>
            </a:xfrm>
            <a:custGeom>
              <a:avLst/>
              <a:gdLst>
                <a:gd name="T0" fmla="*/ 0 w 21600"/>
                <a:gd name="T1" fmla="*/ 0 h 42830"/>
                <a:gd name="T2" fmla="*/ 0 w 21600"/>
                <a:gd name="T3" fmla="*/ 0 h 42830"/>
                <a:gd name="T4" fmla="*/ 0 w 21600"/>
                <a:gd name="T5" fmla="*/ 0 h 42830"/>
                <a:gd name="T6" fmla="*/ 0 60000 65536"/>
                <a:gd name="T7" fmla="*/ 0 60000 65536"/>
                <a:gd name="T8" fmla="*/ 0 60000 65536"/>
                <a:gd name="T9" fmla="*/ 0 w 21600"/>
                <a:gd name="T10" fmla="*/ 0 h 42830"/>
                <a:gd name="T11" fmla="*/ 21600 w 21600"/>
                <a:gd name="T12" fmla="*/ 42830 h 4283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2830" fill="none" extrusionOk="0">
                  <a:moveTo>
                    <a:pt x="17650" y="42829"/>
                  </a:moveTo>
                  <a:cubicBezTo>
                    <a:pt x="7419" y="40926"/>
                    <a:pt x="0" y="32000"/>
                    <a:pt x="0" y="21594"/>
                  </a:cubicBezTo>
                  <a:cubicBezTo>
                    <a:pt x="-1" y="9855"/>
                    <a:pt x="9374" y="265"/>
                    <a:pt x="21109" y="-1"/>
                  </a:cubicBezTo>
                </a:path>
                <a:path w="21600" h="42830" stroke="0" extrusionOk="0">
                  <a:moveTo>
                    <a:pt x="17650" y="42829"/>
                  </a:moveTo>
                  <a:cubicBezTo>
                    <a:pt x="7419" y="40926"/>
                    <a:pt x="0" y="32000"/>
                    <a:pt x="0" y="21594"/>
                  </a:cubicBezTo>
                  <a:cubicBezTo>
                    <a:pt x="-1" y="9855"/>
                    <a:pt x="9374" y="265"/>
                    <a:pt x="21109" y="-1"/>
                  </a:cubicBezTo>
                  <a:lnTo>
                    <a:pt x="21600" y="21594"/>
                  </a:lnTo>
                  <a:lnTo>
                    <a:pt x="17650" y="42829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62" name="Arc 37"/>
            <p:cNvSpPr>
              <a:spLocks/>
            </p:cNvSpPr>
            <p:nvPr/>
          </p:nvSpPr>
          <p:spPr bwMode="auto">
            <a:xfrm>
              <a:off x="3473" y="1385"/>
              <a:ext cx="44" cy="396"/>
            </a:xfrm>
            <a:custGeom>
              <a:avLst/>
              <a:gdLst>
                <a:gd name="T0" fmla="*/ 0 w 21600"/>
                <a:gd name="T1" fmla="*/ 0 h 42919"/>
                <a:gd name="T2" fmla="*/ 0 w 21600"/>
                <a:gd name="T3" fmla="*/ 0 h 42919"/>
                <a:gd name="T4" fmla="*/ 0 w 21600"/>
                <a:gd name="T5" fmla="*/ 0 h 42919"/>
                <a:gd name="T6" fmla="*/ 0 60000 65536"/>
                <a:gd name="T7" fmla="*/ 0 60000 65536"/>
                <a:gd name="T8" fmla="*/ 0 60000 65536"/>
                <a:gd name="T9" fmla="*/ 0 w 21600"/>
                <a:gd name="T10" fmla="*/ 0 h 42919"/>
                <a:gd name="T11" fmla="*/ 21600 w 21600"/>
                <a:gd name="T12" fmla="*/ 42919 h 4291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2919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189"/>
                    <a:pt x="13922" y="41218"/>
                    <a:pt x="3470" y="42919"/>
                  </a:cubicBezTo>
                </a:path>
                <a:path w="21600" h="42919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189"/>
                    <a:pt x="13922" y="41218"/>
                    <a:pt x="3470" y="42919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" name="Group 83"/>
          <p:cNvGrpSpPr>
            <a:grpSpLocks/>
          </p:cNvGrpSpPr>
          <p:nvPr/>
        </p:nvGrpSpPr>
        <p:grpSpPr bwMode="auto">
          <a:xfrm>
            <a:off x="2398713" y="4164013"/>
            <a:ext cx="2246312" cy="750887"/>
            <a:chOff x="1511" y="2623"/>
            <a:chExt cx="1415" cy="473"/>
          </a:xfrm>
        </p:grpSpPr>
        <p:grpSp>
          <p:nvGrpSpPr>
            <p:cNvPr id="37937" name="Group 38"/>
            <p:cNvGrpSpPr>
              <a:grpSpLocks/>
            </p:cNvGrpSpPr>
            <p:nvPr/>
          </p:nvGrpSpPr>
          <p:grpSpPr bwMode="auto">
            <a:xfrm>
              <a:off x="2732" y="2623"/>
              <a:ext cx="194" cy="466"/>
              <a:chOff x="3062" y="2892"/>
              <a:chExt cx="194" cy="466"/>
            </a:xfrm>
          </p:grpSpPr>
          <p:sp>
            <p:nvSpPr>
              <p:cNvPr id="37949" name="Rectangle 39"/>
              <p:cNvSpPr>
                <a:spLocks noChangeArrowheads="1"/>
              </p:cNvSpPr>
              <p:nvPr/>
            </p:nvSpPr>
            <p:spPr bwMode="auto">
              <a:xfrm>
                <a:off x="3062" y="2892"/>
                <a:ext cx="194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6362" tIns="53975" rIns="106362" bIns="53975">
                <a:spAutoFit/>
              </a:bodyPr>
              <a:lstStyle/>
              <a:p>
                <a:pPr defTabSz="1211263"/>
                <a:r>
                  <a:rPr lang="en-US" sz="1700" i="1">
                    <a:solidFill>
                      <a:srgbClr val="000000"/>
                    </a:solidFill>
                    <a:latin typeface="Times New Roman" charset="0"/>
                  </a:rPr>
                  <a:t>x</a:t>
                </a:r>
              </a:p>
            </p:txBody>
          </p:sp>
          <p:sp>
            <p:nvSpPr>
              <p:cNvPr id="37950" name="Rectangle 40"/>
              <p:cNvSpPr>
                <a:spLocks noChangeArrowheads="1"/>
              </p:cNvSpPr>
              <p:nvPr/>
            </p:nvSpPr>
            <p:spPr bwMode="auto">
              <a:xfrm>
                <a:off x="3062" y="3127"/>
                <a:ext cx="194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6362" tIns="53975" rIns="106362" bIns="53975">
                <a:spAutoFit/>
              </a:bodyPr>
              <a:lstStyle/>
              <a:p>
                <a:pPr defTabSz="1211263"/>
                <a:r>
                  <a:rPr lang="en-US" sz="1700" i="1">
                    <a:solidFill>
                      <a:srgbClr val="000000"/>
                    </a:solidFill>
                    <a:latin typeface="Times New Roman" charset="0"/>
                  </a:rPr>
                  <a:t>y</a:t>
                </a:r>
              </a:p>
            </p:txBody>
          </p:sp>
          <p:sp>
            <p:nvSpPr>
              <p:cNvPr id="37951" name="Arc 41"/>
              <p:cNvSpPr>
                <a:spLocks/>
              </p:cNvSpPr>
              <p:nvPr/>
            </p:nvSpPr>
            <p:spPr bwMode="auto">
              <a:xfrm>
                <a:off x="3070" y="2945"/>
                <a:ext cx="44" cy="396"/>
              </a:xfrm>
              <a:custGeom>
                <a:avLst/>
                <a:gdLst>
                  <a:gd name="T0" fmla="*/ 0 w 21600"/>
                  <a:gd name="T1" fmla="*/ 0 h 42830"/>
                  <a:gd name="T2" fmla="*/ 0 w 21600"/>
                  <a:gd name="T3" fmla="*/ 0 h 42830"/>
                  <a:gd name="T4" fmla="*/ 0 w 21600"/>
                  <a:gd name="T5" fmla="*/ 0 h 4283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2830"/>
                  <a:gd name="T11" fmla="*/ 21600 w 21600"/>
                  <a:gd name="T12" fmla="*/ 42830 h 4283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2830" fill="none" extrusionOk="0">
                    <a:moveTo>
                      <a:pt x="17650" y="42829"/>
                    </a:moveTo>
                    <a:cubicBezTo>
                      <a:pt x="7419" y="40926"/>
                      <a:pt x="0" y="32000"/>
                      <a:pt x="0" y="21594"/>
                    </a:cubicBezTo>
                    <a:cubicBezTo>
                      <a:pt x="-1" y="9855"/>
                      <a:pt x="9374" y="265"/>
                      <a:pt x="21109" y="-1"/>
                    </a:cubicBezTo>
                  </a:path>
                  <a:path w="21600" h="42830" stroke="0" extrusionOk="0">
                    <a:moveTo>
                      <a:pt x="17650" y="42829"/>
                    </a:moveTo>
                    <a:cubicBezTo>
                      <a:pt x="7419" y="40926"/>
                      <a:pt x="0" y="32000"/>
                      <a:pt x="0" y="21594"/>
                    </a:cubicBezTo>
                    <a:cubicBezTo>
                      <a:pt x="-1" y="9855"/>
                      <a:pt x="9374" y="265"/>
                      <a:pt x="21109" y="-1"/>
                    </a:cubicBezTo>
                    <a:lnTo>
                      <a:pt x="21600" y="21594"/>
                    </a:lnTo>
                    <a:lnTo>
                      <a:pt x="17650" y="42829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952" name="Arc 42"/>
              <p:cNvSpPr>
                <a:spLocks/>
              </p:cNvSpPr>
              <p:nvPr/>
            </p:nvSpPr>
            <p:spPr bwMode="auto">
              <a:xfrm>
                <a:off x="3201" y="2943"/>
                <a:ext cx="44" cy="396"/>
              </a:xfrm>
              <a:custGeom>
                <a:avLst/>
                <a:gdLst>
                  <a:gd name="T0" fmla="*/ 0 w 21600"/>
                  <a:gd name="T1" fmla="*/ 0 h 42919"/>
                  <a:gd name="T2" fmla="*/ 0 w 21600"/>
                  <a:gd name="T3" fmla="*/ 0 h 42919"/>
                  <a:gd name="T4" fmla="*/ 0 w 21600"/>
                  <a:gd name="T5" fmla="*/ 0 h 42919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2919"/>
                  <a:gd name="T11" fmla="*/ 21600 w 21600"/>
                  <a:gd name="T12" fmla="*/ 42919 h 4291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2919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2189"/>
                      <a:pt x="13922" y="41218"/>
                      <a:pt x="3470" y="42919"/>
                    </a:cubicBezTo>
                  </a:path>
                  <a:path w="21600" h="42919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2189"/>
                      <a:pt x="13922" y="41218"/>
                      <a:pt x="3470" y="42919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7938" name="Freeform 43"/>
            <p:cNvSpPr>
              <a:spLocks/>
            </p:cNvSpPr>
            <p:nvPr/>
          </p:nvSpPr>
          <p:spPr bwMode="auto">
            <a:xfrm>
              <a:off x="2028" y="2693"/>
              <a:ext cx="17" cy="394"/>
            </a:xfrm>
            <a:custGeom>
              <a:avLst/>
              <a:gdLst>
                <a:gd name="T0" fmla="*/ 10 w 17"/>
                <a:gd name="T1" fmla="*/ 0 h 394"/>
                <a:gd name="T2" fmla="*/ 0 w 17"/>
                <a:gd name="T3" fmla="*/ 0 h 394"/>
                <a:gd name="T4" fmla="*/ 0 w 17"/>
                <a:gd name="T5" fmla="*/ 393 h 394"/>
                <a:gd name="T6" fmla="*/ 16 w 17"/>
                <a:gd name="T7" fmla="*/ 393 h 39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394"/>
                <a:gd name="T14" fmla="*/ 17 w 17"/>
                <a:gd name="T15" fmla="*/ 394 h 39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394">
                  <a:moveTo>
                    <a:pt x="10" y="0"/>
                  </a:moveTo>
                  <a:lnTo>
                    <a:pt x="0" y="0"/>
                  </a:lnTo>
                  <a:lnTo>
                    <a:pt x="0" y="393"/>
                  </a:lnTo>
                  <a:lnTo>
                    <a:pt x="16" y="393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39" name="Freeform 44"/>
            <p:cNvSpPr>
              <a:spLocks/>
            </p:cNvSpPr>
            <p:nvPr/>
          </p:nvSpPr>
          <p:spPr bwMode="auto">
            <a:xfrm>
              <a:off x="2616" y="2683"/>
              <a:ext cx="17" cy="390"/>
            </a:xfrm>
            <a:custGeom>
              <a:avLst/>
              <a:gdLst>
                <a:gd name="T0" fmla="*/ 6 w 17"/>
                <a:gd name="T1" fmla="*/ 0 h 390"/>
                <a:gd name="T2" fmla="*/ 16 w 17"/>
                <a:gd name="T3" fmla="*/ 0 h 390"/>
                <a:gd name="T4" fmla="*/ 16 w 17"/>
                <a:gd name="T5" fmla="*/ 389 h 390"/>
                <a:gd name="T6" fmla="*/ 0 w 17"/>
                <a:gd name="T7" fmla="*/ 389 h 39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390"/>
                <a:gd name="T14" fmla="*/ 17 w 17"/>
                <a:gd name="T15" fmla="*/ 390 h 39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390">
                  <a:moveTo>
                    <a:pt x="6" y="0"/>
                  </a:moveTo>
                  <a:lnTo>
                    <a:pt x="16" y="0"/>
                  </a:lnTo>
                  <a:lnTo>
                    <a:pt x="16" y="389"/>
                  </a:lnTo>
                  <a:lnTo>
                    <a:pt x="0" y="389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40" name="Rectangle 45"/>
            <p:cNvSpPr>
              <a:spLocks noChangeArrowheads="1"/>
            </p:cNvSpPr>
            <p:nvPr/>
          </p:nvSpPr>
          <p:spPr bwMode="auto">
            <a:xfrm>
              <a:off x="2117" y="2661"/>
              <a:ext cx="23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  <a:sym typeface="Symbol" charset="0"/>
                </a:rPr>
                <a:t>?</a:t>
              </a:r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 </a:t>
              </a:r>
            </a:p>
          </p:txBody>
        </p:sp>
        <p:sp>
          <p:nvSpPr>
            <p:cNvPr id="37941" name="Rectangle 46"/>
            <p:cNvSpPr>
              <a:spLocks noChangeArrowheads="1"/>
            </p:cNvSpPr>
            <p:nvPr/>
          </p:nvSpPr>
          <p:spPr bwMode="auto">
            <a:xfrm>
              <a:off x="1511" y="2628"/>
              <a:ext cx="273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x´ </a:t>
              </a:r>
            </a:p>
          </p:txBody>
        </p:sp>
        <p:sp>
          <p:nvSpPr>
            <p:cNvPr id="37942" name="Rectangle 47"/>
            <p:cNvSpPr>
              <a:spLocks noChangeArrowheads="1"/>
            </p:cNvSpPr>
            <p:nvPr/>
          </p:nvSpPr>
          <p:spPr bwMode="auto">
            <a:xfrm>
              <a:off x="1511" y="2863"/>
              <a:ext cx="273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y´ </a:t>
              </a:r>
            </a:p>
          </p:txBody>
        </p:sp>
        <p:sp>
          <p:nvSpPr>
            <p:cNvPr id="37943" name="Arc 48"/>
            <p:cNvSpPr>
              <a:spLocks/>
            </p:cNvSpPr>
            <p:nvPr/>
          </p:nvSpPr>
          <p:spPr bwMode="auto">
            <a:xfrm>
              <a:off x="1519" y="2681"/>
              <a:ext cx="44" cy="396"/>
            </a:xfrm>
            <a:custGeom>
              <a:avLst/>
              <a:gdLst>
                <a:gd name="T0" fmla="*/ 0 w 21600"/>
                <a:gd name="T1" fmla="*/ 0 h 42830"/>
                <a:gd name="T2" fmla="*/ 0 w 21600"/>
                <a:gd name="T3" fmla="*/ 0 h 42830"/>
                <a:gd name="T4" fmla="*/ 0 w 21600"/>
                <a:gd name="T5" fmla="*/ 0 h 42830"/>
                <a:gd name="T6" fmla="*/ 0 60000 65536"/>
                <a:gd name="T7" fmla="*/ 0 60000 65536"/>
                <a:gd name="T8" fmla="*/ 0 60000 65536"/>
                <a:gd name="T9" fmla="*/ 0 w 21600"/>
                <a:gd name="T10" fmla="*/ 0 h 42830"/>
                <a:gd name="T11" fmla="*/ 21600 w 21600"/>
                <a:gd name="T12" fmla="*/ 42830 h 4283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2830" fill="none" extrusionOk="0">
                  <a:moveTo>
                    <a:pt x="17650" y="42829"/>
                  </a:moveTo>
                  <a:cubicBezTo>
                    <a:pt x="7419" y="40926"/>
                    <a:pt x="0" y="32000"/>
                    <a:pt x="0" y="21594"/>
                  </a:cubicBezTo>
                  <a:cubicBezTo>
                    <a:pt x="-1" y="9855"/>
                    <a:pt x="9374" y="265"/>
                    <a:pt x="21109" y="-1"/>
                  </a:cubicBezTo>
                </a:path>
                <a:path w="21600" h="42830" stroke="0" extrusionOk="0">
                  <a:moveTo>
                    <a:pt x="17650" y="42829"/>
                  </a:moveTo>
                  <a:cubicBezTo>
                    <a:pt x="7419" y="40926"/>
                    <a:pt x="0" y="32000"/>
                    <a:pt x="0" y="21594"/>
                  </a:cubicBezTo>
                  <a:cubicBezTo>
                    <a:pt x="-1" y="9855"/>
                    <a:pt x="9374" y="265"/>
                    <a:pt x="21109" y="-1"/>
                  </a:cubicBezTo>
                  <a:lnTo>
                    <a:pt x="21600" y="21594"/>
                  </a:lnTo>
                  <a:lnTo>
                    <a:pt x="17650" y="42829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44" name="Arc 49"/>
            <p:cNvSpPr>
              <a:spLocks/>
            </p:cNvSpPr>
            <p:nvPr/>
          </p:nvSpPr>
          <p:spPr bwMode="auto">
            <a:xfrm>
              <a:off x="1686" y="2670"/>
              <a:ext cx="44" cy="396"/>
            </a:xfrm>
            <a:custGeom>
              <a:avLst/>
              <a:gdLst>
                <a:gd name="T0" fmla="*/ 0 w 21600"/>
                <a:gd name="T1" fmla="*/ 0 h 42919"/>
                <a:gd name="T2" fmla="*/ 0 w 21600"/>
                <a:gd name="T3" fmla="*/ 0 h 42919"/>
                <a:gd name="T4" fmla="*/ 0 w 21600"/>
                <a:gd name="T5" fmla="*/ 0 h 42919"/>
                <a:gd name="T6" fmla="*/ 0 60000 65536"/>
                <a:gd name="T7" fmla="*/ 0 60000 65536"/>
                <a:gd name="T8" fmla="*/ 0 60000 65536"/>
                <a:gd name="T9" fmla="*/ 0 w 21600"/>
                <a:gd name="T10" fmla="*/ 0 h 42919"/>
                <a:gd name="T11" fmla="*/ 21600 w 21600"/>
                <a:gd name="T12" fmla="*/ 42919 h 4291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2919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189"/>
                    <a:pt x="13922" y="41218"/>
                    <a:pt x="3470" y="42919"/>
                  </a:cubicBezTo>
                </a:path>
                <a:path w="21600" h="42919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189"/>
                    <a:pt x="13922" y="41218"/>
                    <a:pt x="3470" y="42919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45" name="Rectangle 50"/>
            <p:cNvSpPr>
              <a:spLocks noChangeArrowheads="1"/>
            </p:cNvSpPr>
            <p:nvPr/>
          </p:nvSpPr>
          <p:spPr bwMode="auto">
            <a:xfrm>
              <a:off x="1793" y="2783"/>
              <a:ext cx="18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sz="1400" b="1">
                  <a:latin typeface="Times New Roman" charset="0"/>
                </a:rPr>
                <a:t>=</a:t>
              </a:r>
            </a:p>
          </p:txBody>
        </p:sp>
        <p:sp>
          <p:nvSpPr>
            <p:cNvPr id="37946" name="Rectangle 51"/>
            <p:cNvSpPr>
              <a:spLocks noChangeArrowheads="1"/>
            </p:cNvSpPr>
            <p:nvPr/>
          </p:nvSpPr>
          <p:spPr bwMode="auto">
            <a:xfrm>
              <a:off x="2143" y="2875"/>
              <a:ext cx="184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algn="ctr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?</a:t>
              </a:r>
              <a:endParaRPr lang="en-US" sz="1700" i="1">
                <a:solidFill>
                  <a:srgbClr val="000000"/>
                </a:solidFill>
                <a:latin typeface="Symbol" charset="0"/>
              </a:endParaRPr>
            </a:p>
          </p:txBody>
        </p:sp>
        <p:sp>
          <p:nvSpPr>
            <p:cNvPr id="37947" name="Rectangle 52"/>
            <p:cNvSpPr>
              <a:spLocks noChangeArrowheads="1"/>
            </p:cNvSpPr>
            <p:nvPr/>
          </p:nvSpPr>
          <p:spPr bwMode="auto">
            <a:xfrm>
              <a:off x="2420" y="2849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  <a:sym typeface="Symbol" charset="0"/>
                </a:rPr>
                <a:t>?</a:t>
              </a:r>
              <a:endParaRPr lang="en-US" sz="1700" i="1" baseline="-25000">
                <a:solidFill>
                  <a:srgbClr val="000000"/>
                </a:solidFill>
                <a:latin typeface="Times New Roman" charset="0"/>
                <a:sym typeface="Symbol" charset="0"/>
              </a:endParaRPr>
            </a:p>
          </p:txBody>
        </p:sp>
        <p:sp>
          <p:nvSpPr>
            <p:cNvPr id="37948" name="Rectangle 53"/>
            <p:cNvSpPr>
              <a:spLocks noChangeArrowheads="1"/>
            </p:cNvSpPr>
            <p:nvPr/>
          </p:nvSpPr>
          <p:spPr bwMode="auto">
            <a:xfrm>
              <a:off x="2446" y="2674"/>
              <a:ext cx="184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algn="ctr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?</a:t>
              </a:r>
              <a:endParaRPr lang="en-US" sz="1700" i="1">
                <a:solidFill>
                  <a:srgbClr val="000000"/>
                </a:solidFill>
                <a:latin typeface="Symbol" charset="0"/>
              </a:endParaRPr>
            </a:p>
          </p:txBody>
        </p:sp>
      </p:grpSp>
      <p:grpSp>
        <p:nvGrpSpPr>
          <p:cNvPr id="8" name="Group 85"/>
          <p:cNvGrpSpPr>
            <a:grpSpLocks/>
          </p:cNvGrpSpPr>
          <p:nvPr/>
        </p:nvGrpSpPr>
        <p:grpSpPr bwMode="auto">
          <a:xfrm>
            <a:off x="2300288" y="5588000"/>
            <a:ext cx="2981325" cy="755650"/>
            <a:chOff x="1449" y="3520"/>
            <a:chExt cx="1878" cy="476"/>
          </a:xfrm>
        </p:grpSpPr>
        <p:grpSp>
          <p:nvGrpSpPr>
            <p:cNvPr id="37915" name="Group 56"/>
            <p:cNvGrpSpPr>
              <a:grpSpLocks/>
            </p:cNvGrpSpPr>
            <p:nvPr/>
          </p:nvGrpSpPr>
          <p:grpSpPr bwMode="auto">
            <a:xfrm>
              <a:off x="2670" y="3520"/>
              <a:ext cx="194" cy="466"/>
              <a:chOff x="3062" y="2892"/>
              <a:chExt cx="194" cy="466"/>
            </a:xfrm>
          </p:grpSpPr>
          <p:sp>
            <p:nvSpPr>
              <p:cNvPr id="37933" name="Rectangle 57"/>
              <p:cNvSpPr>
                <a:spLocks noChangeArrowheads="1"/>
              </p:cNvSpPr>
              <p:nvPr/>
            </p:nvSpPr>
            <p:spPr bwMode="auto">
              <a:xfrm>
                <a:off x="3062" y="2892"/>
                <a:ext cx="194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6362" tIns="53975" rIns="106362" bIns="53975">
                <a:spAutoFit/>
              </a:bodyPr>
              <a:lstStyle/>
              <a:p>
                <a:pPr defTabSz="1211263"/>
                <a:r>
                  <a:rPr lang="en-US" sz="1700" i="1">
                    <a:solidFill>
                      <a:srgbClr val="000000"/>
                    </a:solidFill>
                    <a:latin typeface="Times New Roman" charset="0"/>
                  </a:rPr>
                  <a:t>x</a:t>
                </a:r>
              </a:p>
            </p:txBody>
          </p:sp>
          <p:sp>
            <p:nvSpPr>
              <p:cNvPr id="37934" name="Rectangle 58"/>
              <p:cNvSpPr>
                <a:spLocks noChangeArrowheads="1"/>
              </p:cNvSpPr>
              <p:nvPr/>
            </p:nvSpPr>
            <p:spPr bwMode="auto">
              <a:xfrm>
                <a:off x="3062" y="3127"/>
                <a:ext cx="194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6362" tIns="53975" rIns="106362" bIns="53975">
                <a:spAutoFit/>
              </a:bodyPr>
              <a:lstStyle/>
              <a:p>
                <a:pPr defTabSz="1211263"/>
                <a:r>
                  <a:rPr lang="en-US" sz="1700" i="1">
                    <a:solidFill>
                      <a:srgbClr val="000000"/>
                    </a:solidFill>
                    <a:latin typeface="Times New Roman" charset="0"/>
                  </a:rPr>
                  <a:t>y</a:t>
                </a:r>
              </a:p>
            </p:txBody>
          </p:sp>
          <p:sp>
            <p:nvSpPr>
              <p:cNvPr id="37935" name="Arc 59"/>
              <p:cNvSpPr>
                <a:spLocks/>
              </p:cNvSpPr>
              <p:nvPr/>
            </p:nvSpPr>
            <p:spPr bwMode="auto">
              <a:xfrm>
                <a:off x="3070" y="2945"/>
                <a:ext cx="44" cy="396"/>
              </a:xfrm>
              <a:custGeom>
                <a:avLst/>
                <a:gdLst>
                  <a:gd name="T0" fmla="*/ 0 w 21600"/>
                  <a:gd name="T1" fmla="*/ 0 h 42830"/>
                  <a:gd name="T2" fmla="*/ 0 w 21600"/>
                  <a:gd name="T3" fmla="*/ 0 h 42830"/>
                  <a:gd name="T4" fmla="*/ 0 w 21600"/>
                  <a:gd name="T5" fmla="*/ 0 h 4283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2830"/>
                  <a:gd name="T11" fmla="*/ 21600 w 21600"/>
                  <a:gd name="T12" fmla="*/ 42830 h 4283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2830" fill="none" extrusionOk="0">
                    <a:moveTo>
                      <a:pt x="17650" y="42829"/>
                    </a:moveTo>
                    <a:cubicBezTo>
                      <a:pt x="7419" y="40926"/>
                      <a:pt x="0" y="32000"/>
                      <a:pt x="0" y="21594"/>
                    </a:cubicBezTo>
                    <a:cubicBezTo>
                      <a:pt x="-1" y="9855"/>
                      <a:pt x="9374" y="265"/>
                      <a:pt x="21109" y="-1"/>
                    </a:cubicBezTo>
                  </a:path>
                  <a:path w="21600" h="42830" stroke="0" extrusionOk="0">
                    <a:moveTo>
                      <a:pt x="17650" y="42829"/>
                    </a:moveTo>
                    <a:cubicBezTo>
                      <a:pt x="7419" y="40926"/>
                      <a:pt x="0" y="32000"/>
                      <a:pt x="0" y="21594"/>
                    </a:cubicBezTo>
                    <a:cubicBezTo>
                      <a:pt x="-1" y="9855"/>
                      <a:pt x="9374" y="265"/>
                      <a:pt x="21109" y="-1"/>
                    </a:cubicBezTo>
                    <a:lnTo>
                      <a:pt x="21600" y="21594"/>
                    </a:lnTo>
                    <a:lnTo>
                      <a:pt x="17650" y="42829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936" name="Arc 60"/>
              <p:cNvSpPr>
                <a:spLocks/>
              </p:cNvSpPr>
              <p:nvPr/>
            </p:nvSpPr>
            <p:spPr bwMode="auto">
              <a:xfrm>
                <a:off x="3201" y="2943"/>
                <a:ext cx="44" cy="396"/>
              </a:xfrm>
              <a:custGeom>
                <a:avLst/>
                <a:gdLst>
                  <a:gd name="T0" fmla="*/ 0 w 21600"/>
                  <a:gd name="T1" fmla="*/ 0 h 42919"/>
                  <a:gd name="T2" fmla="*/ 0 w 21600"/>
                  <a:gd name="T3" fmla="*/ 0 h 42919"/>
                  <a:gd name="T4" fmla="*/ 0 w 21600"/>
                  <a:gd name="T5" fmla="*/ 0 h 42919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2919"/>
                  <a:gd name="T11" fmla="*/ 21600 w 21600"/>
                  <a:gd name="T12" fmla="*/ 42919 h 4291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2919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2189"/>
                      <a:pt x="13922" y="41218"/>
                      <a:pt x="3470" y="42919"/>
                    </a:cubicBezTo>
                  </a:path>
                  <a:path w="21600" h="42919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2189"/>
                      <a:pt x="13922" y="41218"/>
                      <a:pt x="3470" y="42919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7916" name="Freeform 61"/>
            <p:cNvSpPr>
              <a:spLocks/>
            </p:cNvSpPr>
            <p:nvPr/>
          </p:nvSpPr>
          <p:spPr bwMode="auto">
            <a:xfrm>
              <a:off x="1966" y="3590"/>
              <a:ext cx="17" cy="394"/>
            </a:xfrm>
            <a:custGeom>
              <a:avLst/>
              <a:gdLst>
                <a:gd name="T0" fmla="*/ 10 w 17"/>
                <a:gd name="T1" fmla="*/ 0 h 394"/>
                <a:gd name="T2" fmla="*/ 0 w 17"/>
                <a:gd name="T3" fmla="*/ 0 h 394"/>
                <a:gd name="T4" fmla="*/ 0 w 17"/>
                <a:gd name="T5" fmla="*/ 393 h 394"/>
                <a:gd name="T6" fmla="*/ 16 w 17"/>
                <a:gd name="T7" fmla="*/ 393 h 39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394"/>
                <a:gd name="T14" fmla="*/ 17 w 17"/>
                <a:gd name="T15" fmla="*/ 394 h 39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394">
                  <a:moveTo>
                    <a:pt x="10" y="0"/>
                  </a:moveTo>
                  <a:lnTo>
                    <a:pt x="0" y="0"/>
                  </a:lnTo>
                  <a:lnTo>
                    <a:pt x="0" y="393"/>
                  </a:lnTo>
                  <a:lnTo>
                    <a:pt x="16" y="393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17" name="Freeform 62"/>
            <p:cNvSpPr>
              <a:spLocks/>
            </p:cNvSpPr>
            <p:nvPr/>
          </p:nvSpPr>
          <p:spPr bwMode="auto">
            <a:xfrm>
              <a:off x="2554" y="3580"/>
              <a:ext cx="17" cy="390"/>
            </a:xfrm>
            <a:custGeom>
              <a:avLst/>
              <a:gdLst>
                <a:gd name="T0" fmla="*/ 6 w 17"/>
                <a:gd name="T1" fmla="*/ 0 h 390"/>
                <a:gd name="T2" fmla="*/ 16 w 17"/>
                <a:gd name="T3" fmla="*/ 0 h 390"/>
                <a:gd name="T4" fmla="*/ 16 w 17"/>
                <a:gd name="T5" fmla="*/ 389 h 390"/>
                <a:gd name="T6" fmla="*/ 0 w 17"/>
                <a:gd name="T7" fmla="*/ 389 h 39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390"/>
                <a:gd name="T14" fmla="*/ 17 w 17"/>
                <a:gd name="T15" fmla="*/ 390 h 39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390">
                  <a:moveTo>
                    <a:pt x="6" y="0"/>
                  </a:moveTo>
                  <a:lnTo>
                    <a:pt x="16" y="0"/>
                  </a:lnTo>
                  <a:lnTo>
                    <a:pt x="16" y="389"/>
                  </a:lnTo>
                  <a:lnTo>
                    <a:pt x="0" y="389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18" name="Rectangle 63"/>
            <p:cNvSpPr>
              <a:spLocks noChangeArrowheads="1"/>
            </p:cNvSpPr>
            <p:nvPr/>
          </p:nvSpPr>
          <p:spPr bwMode="auto">
            <a:xfrm>
              <a:off x="2055" y="3558"/>
              <a:ext cx="23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  <a:sym typeface="Symbol" charset="0"/>
                </a:rPr>
                <a:t>1</a:t>
              </a:r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 </a:t>
              </a:r>
            </a:p>
          </p:txBody>
        </p:sp>
        <p:sp>
          <p:nvSpPr>
            <p:cNvPr id="37919" name="Rectangle 64"/>
            <p:cNvSpPr>
              <a:spLocks noChangeArrowheads="1"/>
            </p:cNvSpPr>
            <p:nvPr/>
          </p:nvSpPr>
          <p:spPr bwMode="auto">
            <a:xfrm>
              <a:off x="1449" y="3525"/>
              <a:ext cx="273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x´ </a:t>
              </a:r>
            </a:p>
          </p:txBody>
        </p:sp>
        <p:sp>
          <p:nvSpPr>
            <p:cNvPr id="37920" name="Rectangle 65"/>
            <p:cNvSpPr>
              <a:spLocks noChangeArrowheads="1"/>
            </p:cNvSpPr>
            <p:nvPr/>
          </p:nvSpPr>
          <p:spPr bwMode="auto">
            <a:xfrm>
              <a:off x="1449" y="3760"/>
              <a:ext cx="273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y´ </a:t>
              </a:r>
            </a:p>
          </p:txBody>
        </p:sp>
        <p:sp>
          <p:nvSpPr>
            <p:cNvPr id="37921" name="Arc 66"/>
            <p:cNvSpPr>
              <a:spLocks/>
            </p:cNvSpPr>
            <p:nvPr/>
          </p:nvSpPr>
          <p:spPr bwMode="auto">
            <a:xfrm>
              <a:off x="1457" y="3578"/>
              <a:ext cx="44" cy="396"/>
            </a:xfrm>
            <a:custGeom>
              <a:avLst/>
              <a:gdLst>
                <a:gd name="T0" fmla="*/ 0 w 21600"/>
                <a:gd name="T1" fmla="*/ 0 h 42830"/>
                <a:gd name="T2" fmla="*/ 0 w 21600"/>
                <a:gd name="T3" fmla="*/ 0 h 42830"/>
                <a:gd name="T4" fmla="*/ 0 w 21600"/>
                <a:gd name="T5" fmla="*/ 0 h 42830"/>
                <a:gd name="T6" fmla="*/ 0 60000 65536"/>
                <a:gd name="T7" fmla="*/ 0 60000 65536"/>
                <a:gd name="T8" fmla="*/ 0 60000 65536"/>
                <a:gd name="T9" fmla="*/ 0 w 21600"/>
                <a:gd name="T10" fmla="*/ 0 h 42830"/>
                <a:gd name="T11" fmla="*/ 21600 w 21600"/>
                <a:gd name="T12" fmla="*/ 42830 h 4283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2830" fill="none" extrusionOk="0">
                  <a:moveTo>
                    <a:pt x="17650" y="42829"/>
                  </a:moveTo>
                  <a:cubicBezTo>
                    <a:pt x="7419" y="40926"/>
                    <a:pt x="0" y="32000"/>
                    <a:pt x="0" y="21594"/>
                  </a:cubicBezTo>
                  <a:cubicBezTo>
                    <a:pt x="-1" y="9855"/>
                    <a:pt x="9374" y="265"/>
                    <a:pt x="21109" y="-1"/>
                  </a:cubicBezTo>
                </a:path>
                <a:path w="21600" h="42830" stroke="0" extrusionOk="0">
                  <a:moveTo>
                    <a:pt x="17650" y="42829"/>
                  </a:moveTo>
                  <a:cubicBezTo>
                    <a:pt x="7419" y="40926"/>
                    <a:pt x="0" y="32000"/>
                    <a:pt x="0" y="21594"/>
                  </a:cubicBezTo>
                  <a:cubicBezTo>
                    <a:pt x="-1" y="9855"/>
                    <a:pt x="9374" y="265"/>
                    <a:pt x="21109" y="-1"/>
                  </a:cubicBezTo>
                  <a:lnTo>
                    <a:pt x="21600" y="21594"/>
                  </a:lnTo>
                  <a:lnTo>
                    <a:pt x="17650" y="42829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22" name="Arc 67"/>
            <p:cNvSpPr>
              <a:spLocks/>
            </p:cNvSpPr>
            <p:nvPr/>
          </p:nvSpPr>
          <p:spPr bwMode="auto">
            <a:xfrm>
              <a:off x="1624" y="3567"/>
              <a:ext cx="44" cy="396"/>
            </a:xfrm>
            <a:custGeom>
              <a:avLst/>
              <a:gdLst>
                <a:gd name="T0" fmla="*/ 0 w 21600"/>
                <a:gd name="T1" fmla="*/ 0 h 42919"/>
                <a:gd name="T2" fmla="*/ 0 w 21600"/>
                <a:gd name="T3" fmla="*/ 0 h 42919"/>
                <a:gd name="T4" fmla="*/ 0 w 21600"/>
                <a:gd name="T5" fmla="*/ 0 h 42919"/>
                <a:gd name="T6" fmla="*/ 0 60000 65536"/>
                <a:gd name="T7" fmla="*/ 0 60000 65536"/>
                <a:gd name="T8" fmla="*/ 0 60000 65536"/>
                <a:gd name="T9" fmla="*/ 0 w 21600"/>
                <a:gd name="T10" fmla="*/ 0 h 42919"/>
                <a:gd name="T11" fmla="*/ 21600 w 21600"/>
                <a:gd name="T12" fmla="*/ 42919 h 4291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2919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189"/>
                    <a:pt x="13922" y="41218"/>
                    <a:pt x="3470" y="42919"/>
                  </a:cubicBezTo>
                </a:path>
                <a:path w="21600" h="42919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189"/>
                    <a:pt x="13922" y="41218"/>
                    <a:pt x="3470" y="42919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23" name="Rectangle 68"/>
            <p:cNvSpPr>
              <a:spLocks noChangeArrowheads="1"/>
            </p:cNvSpPr>
            <p:nvPr/>
          </p:nvSpPr>
          <p:spPr bwMode="auto">
            <a:xfrm>
              <a:off x="1731" y="3680"/>
              <a:ext cx="18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sz="1400" b="1">
                  <a:latin typeface="Times New Roman" charset="0"/>
                </a:rPr>
                <a:t>=</a:t>
              </a:r>
            </a:p>
          </p:txBody>
        </p:sp>
        <p:sp>
          <p:nvSpPr>
            <p:cNvPr id="37924" name="Rectangle 69"/>
            <p:cNvSpPr>
              <a:spLocks noChangeArrowheads="1"/>
            </p:cNvSpPr>
            <p:nvPr/>
          </p:nvSpPr>
          <p:spPr bwMode="auto">
            <a:xfrm>
              <a:off x="2081" y="3772"/>
              <a:ext cx="184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algn="ctr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0</a:t>
              </a:r>
              <a:endParaRPr lang="en-US" sz="1700" i="1">
                <a:solidFill>
                  <a:srgbClr val="000000"/>
                </a:solidFill>
                <a:latin typeface="Symbol" charset="0"/>
              </a:endParaRPr>
            </a:p>
          </p:txBody>
        </p:sp>
        <p:sp>
          <p:nvSpPr>
            <p:cNvPr id="37925" name="Rectangle 70"/>
            <p:cNvSpPr>
              <a:spLocks noChangeArrowheads="1"/>
            </p:cNvSpPr>
            <p:nvPr/>
          </p:nvSpPr>
          <p:spPr bwMode="auto">
            <a:xfrm>
              <a:off x="2358" y="3746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  <a:sym typeface="Symbol" charset="0"/>
                </a:rPr>
                <a:t>1</a:t>
              </a:r>
              <a:endParaRPr lang="en-US" sz="1700" i="1" baseline="-25000">
                <a:solidFill>
                  <a:srgbClr val="000000"/>
                </a:solidFill>
                <a:latin typeface="Times New Roman" charset="0"/>
                <a:sym typeface="Symbol" charset="0"/>
              </a:endParaRPr>
            </a:p>
          </p:txBody>
        </p:sp>
        <p:sp>
          <p:nvSpPr>
            <p:cNvPr id="37926" name="Rectangle 71"/>
            <p:cNvSpPr>
              <a:spLocks noChangeArrowheads="1"/>
            </p:cNvSpPr>
            <p:nvPr/>
          </p:nvSpPr>
          <p:spPr bwMode="auto">
            <a:xfrm>
              <a:off x="2384" y="3571"/>
              <a:ext cx="184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algn="ctr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0</a:t>
              </a:r>
              <a:endParaRPr lang="en-US" sz="1700" i="1">
                <a:solidFill>
                  <a:srgbClr val="000000"/>
                </a:solidFill>
                <a:latin typeface="Symbol" charset="0"/>
              </a:endParaRPr>
            </a:p>
          </p:txBody>
        </p:sp>
        <p:grpSp>
          <p:nvGrpSpPr>
            <p:cNvPr id="37927" name="Group 72"/>
            <p:cNvGrpSpPr>
              <a:grpSpLocks/>
            </p:cNvGrpSpPr>
            <p:nvPr/>
          </p:nvGrpSpPr>
          <p:grpSpPr bwMode="auto">
            <a:xfrm>
              <a:off x="3116" y="3530"/>
              <a:ext cx="211" cy="466"/>
              <a:chOff x="3314" y="1314"/>
              <a:chExt cx="211" cy="466"/>
            </a:xfrm>
          </p:grpSpPr>
          <p:sp>
            <p:nvSpPr>
              <p:cNvPr id="37929" name="Rectangle 73"/>
              <p:cNvSpPr>
                <a:spLocks noChangeArrowheads="1"/>
              </p:cNvSpPr>
              <p:nvPr/>
            </p:nvSpPr>
            <p:spPr bwMode="auto">
              <a:xfrm>
                <a:off x="3314" y="1314"/>
                <a:ext cx="211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6362" tIns="53975" rIns="106362" bIns="53975">
                <a:spAutoFit/>
              </a:bodyPr>
              <a:lstStyle/>
              <a:p>
                <a:pPr defTabSz="1211263"/>
                <a:r>
                  <a:rPr lang="en-US" sz="1700" i="1">
                    <a:solidFill>
                      <a:srgbClr val="000000"/>
                    </a:solidFill>
                    <a:latin typeface="Times New Roman" charset="0"/>
                  </a:rPr>
                  <a:t>t</a:t>
                </a:r>
                <a:r>
                  <a:rPr lang="en-US" sz="1700" i="1" baseline="-25000">
                    <a:solidFill>
                      <a:srgbClr val="000000"/>
                    </a:solidFill>
                    <a:latin typeface="Times New Roman" charset="0"/>
                  </a:rPr>
                  <a:t>x</a:t>
                </a:r>
              </a:p>
            </p:txBody>
          </p:sp>
          <p:sp>
            <p:nvSpPr>
              <p:cNvPr id="37930" name="Rectangle 74"/>
              <p:cNvSpPr>
                <a:spLocks noChangeArrowheads="1"/>
              </p:cNvSpPr>
              <p:nvPr/>
            </p:nvSpPr>
            <p:spPr bwMode="auto">
              <a:xfrm>
                <a:off x="3314" y="1549"/>
                <a:ext cx="211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6362" tIns="53975" rIns="106362" bIns="53975">
                <a:spAutoFit/>
              </a:bodyPr>
              <a:lstStyle/>
              <a:p>
                <a:pPr defTabSz="1211263"/>
                <a:r>
                  <a:rPr lang="en-US" sz="1700" i="1">
                    <a:solidFill>
                      <a:srgbClr val="000000"/>
                    </a:solidFill>
                    <a:latin typeface="Times New Roman" charset="0"/>
                  </a:rPr>
                  <a:t>t</a:t>
                </a:r>
                <a:r>
                  <a:rPr lang="en-US" sz="1700" i="1" baseline="-25000">
                    <a:solidFill>
                      <a:srgbClr val="000000"/>
                    </a:solidFill>
                    <a:latin typeface="Times New Roman" charset="0"/>
                  </a:rPr>
                  <a:t>y</a:t>
                </a:r>
              </a:p>
            </p:txBody>
          </p:sp>
          <p:sp>
            <p:nvSpPr>
              <p:cNvPr id="37931" name="Arc 75"/>
              <p:cNvSpPr>
                <a:spLocks/>
              </p:cNvSpPr>
              <p:nvPr/>
            </p:nvSpPr>
            <p:spPr bwMode="auto">
              <a:xfrm>
                <a:off x="3322" y="1367"/>
                <a:ext cx="44" cy="396"/>
              </a:xfrm>
              <a:custGeom>
                <a:avLst/>
                <a:gdLst>
                  <a:gd name="T0" fmla="*/ 0 w 21600"/>
                  <a:gd name="T1" fmla="*/ 0 h 42830"/>
                  <a:gd name="T2" fmla="*/ 0 w 21600"/>
                  <a:gd name="T3" fmla="*/ 0 h 42830"/>
                  <a:gd name="T4" fmla="*/ 0 w 21600"/>
                  <a:gd name="T5" fmla="*/ 0 h 4283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2830"/>
                  <a:gd name="T11" fmla="*/ 21600 w 21600"/>
                  <a:gd name="T12" fmla="*/ 42830 h 4283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2830" fill="none" extrusionOk="0">
                    <a:moveTo>
                      <a:pt x="17650" y="42829"/>
                    </a:moveTo>
                    <a:cubicBezTo>
                      <a:pt x="7419" y="40926"/>
                      <a:pt x="0" y="32000"/>
                      <a:pt x="0" y="21594"/>
                    </a:cubicBezTo>
                    <a:cubicBezTo>
                      <a:pt x="-1" y="9855"/>
                      <a:pt x="9374" y="265"/>
                      <a:pt x="21109" y="-1"/>
                    </a:cubicBezTo>
                  </a:path>
                  <a:path w="21600" h="42830" stroke="0" extrusionOk="0">
                    <a:moveTo>
                      <a:pt x="17650" y="42829"/>
                    </a:moveTo>
                    <a:cubicBezTo>
                      <a:pt x="7419" y="40926"/>
                      <a:pt x="0" y="32000"/>
                      <a:pt x="0" y="21594"/>
                    </a:cubicBezTo>
                    <a:cubicBezTo>
                      <a:pt x="-1" y="9855"/>
                      <a:pt x="9374" y="265"/>
                      <a:pt x="21109" y="-1"/>
                    </a:cubicBezTo>
                    <a:lnTo>
                      <a:pt x="21600" y="21594"/>
                    </a:lnTo>
                    <a:lnTo>
                      <a:pt x="17650" y="42829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932" name="Arc 76"/>
              <p:cNvSpPr>
                <a:spLocks/>
              </p:cNvSpPr>
              <p:nvPr/>
            </p:nvSpPr>
            <p:spPr bwMode="auto">
              <a:xfrm>
                <a:off x="3453" y="1365"/>
                <a:ext cx="44" cy="396"/>
              </a:xfrm>
              <a:custGeom>
                <a:avLst/>
                <a:gdLst>
                  <a:gd name="T0" fmla="*/ 0 w 21600"/>
                  <a:gd name="T1" fmla="*/ 0 h 42919"/>
                  <a:gd name="T2" fmla="*/ 0 w 21600"/>
                  <a:gd name="T3" fmla="*/ 0 h 42919"/>
                  <a:gd name="T4" fmla="*/ 0 w 21600"/>
                  <a:gd name="T5" fmla="*/ 0 h 42919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2919"/>
                  <a:gd name="T11" fmla="*/ 21600 w 21600"/>
                  <a:gd name="T12" fmla="*/ 42919 h 4291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2919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2189"/>
                      <a:pt x="13922" y="41218"/>
                      <a:pt x="3470" y="42919"/>
                    </a:cubicBezTo>
                  </a:path>
                  <a:path w="21600" h="42919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2189"/>
                      <a:pt x="13922" y="41218"/>
                      <a:pt x="3470" y="42919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7928" name="Rectangle 77"/>
            <p:cNvSpPr>
              <a:spLocks noChangeArrowheads="1"/>
            </p:cNvSpPr>
            <p:nvPr/>
          </p:nvSpPr>
          <p:spPr bwMode="auto">
            <a:xfrm>
              <a:off x="2891" y="3686"/>
              <a:ext cx="18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sz="1400" b="1">
                  <a:latin typeface="Times New Roman" charset="0"/>
                </a:rPr>
                <a:t>+</a:t>
              </a:r>
            </a:p>
          </p:txBody>
        </p:sp>
      </p:grpSp>
      <p:grpSp>
        <p:nvGrpSpPr>
          <p:cNvPr id="11" name="Group 84"/>
          <p:cNvGrpSpPr>
            <a:grpSpLocks/>
          </p:cNvGrpSpPr>
          <p:nvPr/>
        </p:nvGrpSpPr>
        <p:grpSpPr bwMode="auto">
          <a:xfrm>
            <a:off x="5208588" y="4241800"/>
            <a:ext cx="2446337" cy="641350"/>
            <a:chOff x="3281" y="2672"/>
            <a:chExt cx="1541" cy="404"/>
          </a:xfrm>
        </p:grpSpPr>
        <p:sp>
          <p:nvSpPr>
            <p:cNvPr id="37912" name="AutoShape 54"/>
            <p:cNvSpPr>
              <a:spLocks noChangeArrowheads="1"/>
            </p:cNvSpPr>
            <p:nvPr/>
          </p:nvSpPr>
          <p:spPr bwMode="auto">
            <a:xfrm>
              <a:off x="3281" y="2831"/>
              <a:ext cx="154" cy="91"/>
            </a:xfrm>
            <a:prstGeom prst="leftArrow">
              <a:avLst>
                <a:gd name="adj1" fmla="val 50000"/>
                <a:gd name="adj2" fmla="val 42308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1" hangingPunct="1"/>
              <a:endParaRPr lang="pt-BR"/>
            </a:p>
          </p:txBody>
        </p:sp>
        <p:sp>
          <p:nvSpPr>
            <p:cNvPr id="37913" name="Text Box 55"/>
            <p:cNvSpPr txBox="1">
              <a:spLocks noChangeArrowheads="1"/>
            </p:cNvSpPr>
            <p:nvPr/>
          </p:nvSpPr>
          <p:spPr bwMode="auto">
            <a:xfrm>
              <a:off x="3550" y="2672"/>
              <a:ext cx="1068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r>
                <a:rPr lang="en-US" sz="1800" i="1">
                  <a:latin typeface="Times New Roman" charset="0"/>
                </a:rPr>
                <a:t>Não pode ser </a:t>
              </a:r>
            </a:p>
            <a:p>
              <a:r>
                <a:rPr lang="en-US" sz="1800" i="1">
                  <a:latin typeface="Times New Roman" charset="0"/>
                </a:rPr>
                <a:t>escrito na forma</a:t>
              </a:r>
            </a:p>
          </p:txBody>
        </p:sp>
        <p:sp>
          <p:nvSpPr>
            <p:cNvPr id="37914" name="Text Box 80"/>
            <p:cNvSpPr txBox="1">
              <a:spLocks noChangeArrowheads="1"/>
            </p:cNvSpPr>
            <p:nvPr/>
          </p:nvSpPr>
          <p:spPr bwMode="auto">
            <a:xfrm>
              <a:off x="4553" y="2694"/>
              <a:ext cx="26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r>
                <a:rPr lang="en-US" sz="1800">
                  <a:latin typeface="Times New Roman" charset="0"/>
                  <a:sym typeface="Wingdings" charset="0"/>
                </a:rPr>
                <a:t></a:t>
              </a:r>
              <a:endParaRPr lang="en-US" sz="1800">
                <a:latin typeface="Times New Roman" charset="0"/>
              </a:endParaRPr>
            </a:p>
          </p:txBody>
        </p:sp>
      </p:grpSp>
      <p:grpSp>
        <p:nvGrpSpPr>
          <p:cNvPr id="12" name="Group 86"/>
          <p:cNvGrpSpPr>
            <a:grpSpLocks/>
          </p:cNvGrpSpPr>
          <p:nvPr/>
        </p:nvGrpSpPr>
        <p:grpSpPr bwMode="auto">
          <a:xfrm>
            <a:off x="5583238" y="5626100"/>
            <a:ext cx="2093912" cy="673100"/>
            <a:chOff x="3517" y="3544"/>
            <a:chExt cx="1319" cy="424"/>
          </a:xfrm>
        </p:grpSpPr>
        <p:sp>
          <p:nvSpPr>
            <p:cNvPr id="37909" name="AutoShape 78"/>
            <p:cNvSpPr>
              <a:spLocks noChangeArrowheads="1"/>
            </p:cNvSpPr>
            <p:nvPr/>
          </p:nvSpPr>
          <p:spPr bwMode="auto">
            <a:xfrm>
              <a:off x="3517" y="3718"/>
              <a:ext cx="106" cy="100"/>
            </a:xfrm>
            <a:prstGeom prst="leftArrow">
              <a:avLst>
                <a:gd name="adj1" fmla="val 50000"/>
                <a:gd name="adj2" fmla="val 26500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1" hangingPunct="1"/>
              <a:endParaRPr lang="pt-BR"/>
            </a:p>
          </p:txBody>
        </p:sp>
        <p:sp>
          <p:nvSpPr>
            <p:cNvPr id="37910" name="Text Box 79"/>
            <p:cNvSpPr txBox="1">
              <a:spLocks noChangeArrowheads="1"/>
            </p:cNvSpPr>
            <p:nvPr/>
          </p:nvSpPr>
          <p:spPr bwMode="auto">
            <a:xfrm>
              <a:off x="3738" y="3564"/>
              <a:ext cx="996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r>
                <a:rPr lang="en-US" sz="1800" i="1">
                  <a:latin typeface="Times New Roman" charset="0"/>
                </a:rPr>
                <a:t>Ruim para</a:t>
              </a:r>
            </a:p>
            <a:p>
              <a:r>
                <a:rPr lang="en-US" sz="1800" i="1">
                  <a:latin typeface="Times New Roman" charset="0"/>
                </a:rPr>
                <a:t>implementação</a:t>
              </a:r>
            </a:p>
          </p:txBody>
        </p:sp>
        <p:sp>
          <p:nvSpPr>
            <p:cNvPr id="37911" name="Text Box 81"/>
            <p:cNvSpPr txBox="1">
              <a:spLocks noChangeArrowheads="1"/>
            </p:cNvSpPr>
            <p:nvPr/>
          </p:nvSpPr>
          <p:spPr bwMode="auto">
            <a:xfrm>
              <a:off x="4567" y="3544"/>
              <a:ext cx="26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r>
                <a:rPr lang="en-US" sz="1800">
                  <a:latin typeface="Times New Roman" charset="0"/>
                  <a:sym typeface="Wingdings" charset="0"/>
                </a:rPr>
                <a:t></a:t>
              </a:r>
              <a:endParaRPr lang="en-US" sz="1800"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MS PGothic" charset="0"/>
              </a:rPr>
              <a:t>Translação num plano do R</a:t>
            </a:r>
            <a:r>
              <a:rPr lang="en-US" baseline="30000">
                <a:latin typeface="Arial" charset="0"/>
                <a:ea typeface="MS PGothic" charset="0"/>
              </a:rPr>
              <a:t>3</a:t>
            </a:r>
            <a:endParaRPr lang="en-US">
              <a:latin typeface="Arial" charset="0"/>
              <a:ea typeface="MS PGothic" charset="0"/>
            </a:endParaRPr>
          </a:p>
        </p:txBody>
      </p:sp>
      <p:grpSp>
        <p:nvGrpSpPr>
          <p:cNvPr id="39939" name="Group 21"/>
          <p:cNvGrpSpPr>
            <a:grpSpLocks/>
          </p:cNvGrpSpPr>
          <p:nvPr/>
        </p:nvGrpSpPr>
        <p:grpSpPr bwMode="auto">
          <a:xfrm>
            <a:off x="587375" y="2006600"/>
            <a:ext cx="2616200" cy="2741613"/>
            <a:chOff x="370" y="1264"/>
            <a:chExt cx="1648" cy="1727"/>
          </a:xfrm>
        </p:grpSpPr>
        <p:sp>
          <p:nvSpPr>
            <p:cNvPr id="39943" name="Line 3"/>
            <p:cNvSpPr>
              <a:spLocks noChangeShapeType="1"/>
            </p:cNvSpPr>
            <p:nvPr/>
          </p:nvSpPr>
          <p:spPr bwMode="auto">
            <a:xfrm flipH="1">
              <a:off x="564" y="2103"/>
              <a:ext cx="456" cy="7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944" name="Line 4"/>
            <p:cNvSpPr>
              <a:spLocks noChangeShapeType="1"/>
            </p:cNvSpPr>
            <p:nvPr/>
          </p:nvSpPr>
          <p:spPr bwMode="auto">
            <a:xfrm>
              <a:off x="836" y="2223"/>
              <a:ext cx="109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945" name="Line 5"/>
            <p:cNvSpPr>
              <a:spLocks noChangeShapeType="1"/>
            </p:cNvSpPr>
            <p:nvPr/>
          </p:nvSpPr>
          <p:spPr bwMode="auto">
            <a:xfrm flipV="1">
              <a:off x="948" y="1327"/>
              <a:ext cx="0" cy="102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946" name="Freeform 6"/>
            <p:cNvSpPr>
              <a:spLocks/>
            </p:cNvSpPr>
            <p:nvPr/>
          </p:nvSpPr>
          <p:spPr bwMode="auto">
            <a:xfrm>
              <a:off x="496" y="1759"/>
              <a:ext cx="1293" cy="701"/>
            </a:xfrm>
            <a:custGeom>
              <a:avLst/>
              <a:gdLst>
                <a:gd name="T0" fmla="*/ 8 w 1293"/>
                <a:gd name="T1" fmla="*/ 616 h 701"/>
                <a:gd name="T2" fmla="*/ 452 w 1293"/>
                <a:gd name="T3" fmla="*/ 0 h 701"/>
                <a:gd name="T4" fmla="*/ 1292 w 1293"/>
                <a:gd name="T5" fmla="*/ 0 h 701"/>
                <a:gd name="T6" fmla="*/ 1292 w 1293"/>
                <a:gd name="T7" fmla="*/ 20 h 701"/>
                <a:gd name="T8" fmla="*/ 1292 w 1293"/>
                <a:gd name="T9" fmla="*/ 52 h 701"/>
                <a:gd name="T10" fmla="*/ 1292 w 1293"/>
                <a:gd name="T11" fmla="*/ 76 h 701"/>
                <a:gd name="T12" fmla="*/ 1292 w 1293"/>
                <a:gd name="T13" fmla="*/ 108 h 701"/>
                <a:gd name="T14" fmla="*/ 1292 w 1293"/>
                <a:gd name="T15" fmla="*/ 140 h 701"/>
                <a:gd name="T16" fmla="*/ 1284 w 1293"/>
                <a:gd name="T17" fmla="*/ 180 h 701"/>
                <a:gd name="T18" fmla="*/ 1280 w 1293"/>
                <a:gd name="T19" fmla="*/ 212 h 701"/>
                <a:gd name="T20" fmla="*/ 1272 w 1293"/>
                <a:gd name="T21" fmla="*/ 252 h 701"/>
                <a:gd name="T22" fmla="*/ 1248 w 1293"/>
                <a:gd name="T23" fmla="*/ 300 h 701"/>
                <a:gd name="T24" fmla="*/ 1224 w 1293"/>
                <a:gd name="T25" fmla="*/ 356 h 701"/>
                <a:gd name="T26" fmla="*/ 1200 w 1293"/>
                <a:gd name="T27" fmla="*/ 404 h 701"/>
                <a:gd name="T28" fmla="*/ 1176 w 1293"/>
                <a:gd name="T29" fmla="*/ 444 h 701"/>
                <a:gd name="T30" fmla="*/ 1168 w 1293"/>
                <a:gd name="T31" fmla="*/ 468 h 701"/>
                <a:gd name="T32" fmla="*/ 1144 w 1293"/>
                <a:gd name="T33" fmla="*/ 476 h 701"/>
                <a:gd name="T34" fmla="*/ 1120 w 1293"/>
                <a:gd name="T35" fmla="*/ 508 h 701"/>
                <a:gd name="T36" fmla="*/ 1096 w 1293"/>
                <a:gd name="T37" fmla="*/ 532 h 701"/>
                <a:gd name="T38" fmla="*/ 1072 w 1293"/>
                <a:gd name="T39" fmla="*/ 564 h 701"/>
                <a:gd name="T40" fmla="*/ 1032 w 1293"/>
                <a:gd name="T41" fmla="*/ 588 h 701"/>
                <a:gd name="T42" fmla="*/ 1000 w 1293"/>
                <a:gd name="T43" fmla="*/ 620 h 701"/>
                <a:gd name="T44" fmla="*/ 976 w 1293"/>
                <a:gd name="T45" fmla="*/ 644 h 701"/>
                <a:gd name="T46" fmla="*/ 952 w 1293"/>
                <a:gd name="T47" fmla="*/ 652 h 701"/>
                <a:gd name="T48" fmla="*/ 912 w 1293"/>
                <a:gd name="T49" fmla="*/ 664 h 701"/>
                <a:gd name="T50" fmla="*/ 880 w 1293"/>
                <a:gd name="T51" fmla="*/ 672 h 701"/>
                <a:gd name="T52" fmla="*/ 840 w 1293"/>
                <a:gd name="T53" fmla="*/ 680 h 701"/>
                <a:gd name="T54" fmla="*/ 792 w 1293"/>
                <a:gd name="T55" fmla="*/ 684 h 701"/>
                <a:gd name="T56" fmla="*/ 752 w 1293"/>
                <a:gd name="T57" fmla="*/ 688 h 701"/>
                <a:gd name="T58" fmla="*/ 712 w 1293"/>
                <a:gd name="T59" fmla="*/ 688 h 701"/>
                <a:gd name="T60" fmla="*/ 672 w 1293"/>
                <a:gd name="T61" fmla="*/ 692 h 701"/>
                <a:gd name="T62" fmla="*/ 632 w 1293"/>
                <a:gd name="T63" fmla="*/ 692 h 701"/>
                <a:gd name="T64" fmla="*/ 600 w 1293"/>
                <a:gd name="T65" fmla="*/ 696 h 701"/>
                <a:gd name="T66" fmla="*/ 544 w 1293"/>
                <a:gd name="T67" fmla="*/ 700 h 701"/>
                <a:gd name="T68" fmla="*/ 488 w 1293"/>
                <a:gd name="T69" fmla="*/ 700 h 701"/>
                <a:gd name="T70" fmla="*/ 432 w 1293"/>
                <a:gd name="T71" fmla="*/ 700 h 701"/>
                <a:gd name="T72" fmla="*/ 392 w 1293"/>
                <a:gd name="T73" fmla="*/ 700 h 701"/>
                <a:gd name="T74" fmla="*/ 360 w 1293"/>
                <a:gd name="T75" fmla="*/ 700 h 701"/>
                <a:gd name="T76" fmla="*/ 336 w 1293"/>
                <a:gd name="T77" fmla="*/ 700 h 701"/>
                <a:gd name="T78" fmla="*/ 312 w 1293"/>
                <a:gd name="T79" fmla="*/ 696 h 701"/>
                <a:gd name="T80" fmla="*/ 280 w 1293"/>
                <a:gd name="T81" fmla="*/ 692 h 701"/>
                <a:gd name="T82" fmla="*/ 256 w 1293"/>
                <a:gd name="T83" fmla="*/ 692 h 701"/>
                <a:gd name="T84" fmla="*/ 244 w 1293"/>
                <a:gd name="T85" fmla="*/ 692 h 701"/>
                <a:gd name="T86" fmla="*/ 228 w 1293"/>
                <a:gd name="T87" fmla="*/ 684 h 701"/>
                <a:gd name="T88" fmla="*/ 196 w 1293"/>
                <a:gd name="T89" fmla="*/ 676 h 701"/>
                <a:gd name="T90" fmla="*/ 180 w 1293"/>
                <a:gd name="T91" fmla="*/ 668 h 701"/>
                <a:gd name="T92" fmla="*/ 164 w 1293"/>
                <a:gd name="T93" fmla="*/ 660 h 701"/>
                <a:gd name="T94" fmla="*/ 152 w 1293"/>
                <a:gd name="T95" fmla="*/ 652 h 701"/>
                <a:gd name="T96" fmla="*/ 136 w 1293"/>
                <a:gd name="T97" fmla="*/ 644 h 701"/>
                <a:gd name="T98" fmla="*/ 124 w 1293"/>
                <a:gd name="T99" fmla="*/ 644 h 701"/>
                <a:gd name="T100" fmla="*/ 108 w 1293"/>
                <a:gd name="T101" fmla="*/ 640 h 701"/>
                <a:gd name="T102" fmla="*/ 84 w 1293"/>
                <a:gd name="T103" fmla="*/ 632 h 701"/>
                <a:gd name="T104" fmla="*/ 52 w 1293"/>
                <a:gd name="T105" fmla="*/ 624 h 701"/>
                <a:gd name="T106" fmla="*/ 28 w 1293"/>
                <a:gd name="T107" fmla="*/ 624 h 701"/>
                <a:gd name="T108" fmla="*/ 12 w 1293"/>
                <a:gd name="T109" fmla="*/ 616 h 701"/>
                <a:gd name="T110" fmla="*/ 0 w 1293"/>
                <a:gd name="T111" fmla="*/ 612 h 701"/>
                <a:gd name="T112" fmla="*/ 8 w 1293"/>
                <a:gd name="T113" fmla="*/ 616 h 70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293"/>
                <a:gd name="T172" fmla="*/ 0 h 701"/>
                <a:gd name="T173" fmla="*/ 1293 w 1293"/>
                <a:gd name="T174" fmla="*/ 701 h 70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293" h="701">
                  <a:moveTo>
                    <a:pt x="8" y="616"/>
                  </a:moveTo>
                  <a:lnTo>
                    <a:pt x="452" y="0"/>
                  </a:lnTo>
                  <a:lnTo>
                    <a:pt x="1292" y="0"/>
                  </a:lnTo>
                  <a:lnTo>
                    <a:pt x="1292" y="20"/>
                  </a:lnTo>
                  <a:lnTo>
                    <a:pt x="1292" y="52"/>
                  </a:lnTo>
                  <a:lnTo>
                    <a:pt x="1292" y="76"/>
                  </a:lnTo>
                  <a:lnTo>
                    <a:pt x="1292" y="108"/>
                  </a:lnTo>
                  <a:lnTo>
                    <a:pt x="1292" y="140"/>
                  </a:lnTo>
                  <a:lnTo>
                    <a:pt x="1284" y="180"/>
                  </a:lnTo>
                  <a:lnTo>
                    <a:pt x="1280" y="212"/>
                  </a:lnTo>
                  <a:lnTo>
                    <a:pt x="1272" y="252"/>
                  </a:lnTo>
                  <a:lnTo>
                    <a:pt x="1248" y="300"/>
                  </a:lnTo>
                  <a:lnTo>
                    <a:pt x="1224" y="356"/>
                  </a:lnTo>
                  <a:lnTo>
                    <a:pt x="1200" y="404"/>
                  </a:lnTo>
                  <a:lnTo>
                    <a:pt x="1176" y="444"/>
                  </a:lnTo>
                  <a:lnTo>
                    <a:pt x="1168" y="468"/>
                  </a:lnTo>
                  <a:lnTo>
                    <a:pt x="1144" y="476"/>
                  </a:lnTo>
                  <a:lnTo>
                    <a:pt x="1120" y="508"/>
                  </a:lnTo>
                  <a:lnTo>
                    <a:pt x="1096" y="532"/>
                  </a:lnTo>
                  <a:lnTo>
                    <a:pt x="1072" y="564"/>
                  </a:lnTo>
                  <a:lnTo>
                    <a:pt x="1032" y="588"/>
                  </a:lnTo>
                  <a:lnTo>
                    <a:pt x="1000" y="620"/>
                  </a:lnTo>
                  <a:lnTo>
                    <a:pt x="976" y="644"/>
                  </a:lnTo>
                  <a:lnTo>
                    <a:pt x="952" y="652"/>
                  </a:lnTo>
                  <a:lnTo>
                    <a:pt x="912" y="664"/>
                  </a:lnTo>
                  <a:lnTo>
                    <a:pt x="880" y="672"/>
                  </a:lnTo>
                  <a:lnTo>
                    <a:pt x="840" y="680"/>
                  </a:lnTo>
                  <a:lnTo>
                    <a:pt x="792" y="684"/>
                  </a:lnTo>
                  <a:lnTo>
                    <a:pt x="752" y="688"/>
                  </a:lnTo>
                  <a:lnTo>
                    <a:pt x="712" y="688"/>
                  </a:lnTo>
                  <a:lnTo>
                    <a:pt x="672" y="692"/>
                  </a:lnTo>
                  <a:lnTo>
                    <a:pt x="632" y="692"/>
                  </a:lnTo>
                  <a:lnTo>
                    <a:pt x="600" y="696"/>
                  </a:lnTo>
                  <a:lnTo>
                    <a:pt x="544" y="700"/>
                  </a:lnTo>
                  <a:lnTo>
                    <a:pt x="488" y="700"/>
                  </a:lnTo>
                  <a:lnTo>
                    <a:pt x="432" y="700"/>
                  </a:lnTo>
                  <a:lnTo>
                    <a:pt x="392" y="700"/>
                  </a:lnTo>
                  <a:lnTo>
                    <a:pt x="360" y="700"/>
                  </a:lnTo>
                  <a:lnTo>
                    <a:pt x="336" y="700"/>
                  </a:lnTo>
                  <a:lnTo>
                    <a:pt x="312" y="696"/>
                  </a:lnTo>
                  <a:lnTo>
                    <a:pt x="280" y="692"/>
                  </a:lnTo>
                  <a:lnTo>
                    <a:pt x="256" y="692"/>
                  </a:lnTo>
                  <a:lnTo>
                    <a:pt x="244" y="692"/>
                  </a:lnTo>
                  <a:lnTo>
                    <a:pt x="228" y="684"/>
                  </a:lnTo>
                  <a:lnTo>
                    <a:pt x="196" y="676"/>
                  </a:lnTo>
                  <a:lnTo>
                    <a:pt x="180" y="668"/>
                  </a:lnTo>
                  <a:lnTo>
                    <a:pt x="164" y="660"/>
                  </a:lnTo>
                  <a:lnTo>
                    <a:pt x="152" y="652"/>
                  </a:lnTo>
                  <a:lnTo>
                    <a:pt x="136" y="644"/>
                  </a:lnTo>
                  <a:lnTo>
                    <a:pt x="124" y="644"/>
                  </a:lnTo>
                  <a:lnTo>
                    <a:pt x="108" y="640"/>
                  </a:lnTo>
                  <a:lnTo>
                    <a:pt x="84" y="632"/>
                  </a:lnTo>
                  <a:lnTo>
                    <a:pt x="52" y="624"/>
                  </a:lnTo>
                  <a:lnTo>
                    <a:pt x="28" y="624"/>
                  </a:lnTo>
                  <a:lnTo>
                    <a:pt x="12" y="616"/>
                  </a:lnTo>
                  <a:lnTo>
                    <a:pt x="0" y="612"/>
                  </a:lnTo>
                  <a:lnTo>
                    <a:pt x="8" y="616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47" name="Oval 7"/>
            <p:cNvSpPr>
              <a:spLocks noChangeArrowheads="1"/>
            </p:cNvSpPr>
            <p:nvPr/>
          </p:nvSpPr>
          <p:spPr bwMode="auto">
            <a:xfrm>
              <a:off x="1152" y="1915"/>
              <a:ext cx="56" cy="5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pt-BR"/>
            </a:p>
          </p:txBody>
        </p:sp>
        <p:sp>
          <p:nvSpPr>
            <p:cNvPr id="39948" name="Rectangle 8"/>
            <p:cNvSpPr>
              <a:spLocks noChangeArrowheads="1"/>
            </p:cNvSpPr>
            <p:nvPr/>
          </p:nvSpPr>
          <p:spPr bwMode="auto">
            <a:xfrm>
              <a:off x="1790" y="2216"/>
              <a:ext cx="22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i="1">
                  <a:latin typeface="Times New Roman" charset="0"/>
                </a:rPr>
                <a:t>y</a:t>
              </a:r>
              <a:r>
                <a:rPr lang="en-US" i="1" baseline="-25000">
                  <a:latin typeface="Times New Roman" charset="0"/>
                </a:rPr>
                <a:t>h</a:t>
              </a:r>
            </a:p>
          </p:txBody>
        </p:sp>
        <p:sp>
          <p:nvSpPr>
            <p:cNvPr id="39949" name="Rectangle 9"/>
            <p:cNvSpPr>
              <a:spLocks noChangeArrowheads="1"/>
            </p:cNvSpPr>
            <p:nvPr/>
          </p:nvSpPr>
          <p:spPr bwMode="auto">
            <a:xfrm>
              <a:off x="370" y="2760"/>
              <a:ext cx="22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i="1">
                  <a:latin typeface="Times New Roman" charset="0"/>
                </a:rPr>
                <a:t>x</a:t>
              </a:r>
              <a:r>
                <a:rPr lang="en-US" i="1" baseline="-25000">
                  <a:latin typeface="Times New Roman" charset="0"/>
                </a:rPr>
                <a:t>h</a:t>
              </a:r>
            </a:p>
          </p:txBody>
        </p:sp>
        <p:sp>
          <p:nvSpPr>
            <p:cNvPr id="39950" name="Rectangle 10"/>
            <p:cNvSpPr>
              <a:spLocks noChangeArrowheads="1"/>
            </p:cNvSpPr>
            <p:nvPr/>
          </p:nvSpPr>
          <p:spPr bwMode="auto">
            <a:xfrm>
              <a:off x="734" y="1264"/>
              <a:ext cx="2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i="1">
                  <a:latin typeface="Times New Roman" charset="0"/>
                </a:rPr>
                <a:t>w</a:t>
              </a:r>
            </a:p>
          </p:txBody>
        </p:sp>
        <p:sp>
          <p:nvSpPr>
            <p:cNvPr id="39951" name="Rectangle 11"/>
            <p:cNvSpPr>
              <a:spLocks noChangeArrowheads="1"/>
            </p:cNvSpPr>
            <p:nvPr/>
          </p:nvSpPr>
          <p:spPr bwMode="auto">
            <a:xfrm>
              <a:off x="1050" y="2228"/>
              <a:ext cx="381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i="1">
                  <a:latin typeface="Times New Roman" charset="0"/>
                </a:rPr>
                <a:t>w=1</a:t>
              </a:r>
            </a:p>
          </p:txBody>
        </p:sp>
        <p:sp>
          <p:nvSpPr>
            <p:cNvPr id="39952" name="Line 12"/>
            <p:cNvSpPr>
              <a:spLocks noChangeShapeType="1"/>
            </p:cNvSpPr>
            <p:nvPr/>
          </p:nvSpPr>
          <p:spPr bwMode="auto">
            <a:xfrm flipH="1">
              <a:off x="708" y="1753"/>
              <a:ext cx="240" cy="32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953" name="Line 13"/>
            <p:cNvSpPr>
              <a:spLocks noChangeShapeType="1"/>
            </p:cNvSpPr>
            <p:nvPr/>
          </p:nvSpPr>
          <p:spPr bwMode="auto">
            <a:xfrm>
              <a:off x="952" y="1763"/>
              <a:ext cx="35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954" name="Rectangle 14"/>
            <p:cNvSpPr>
              <a:spLocks noChangeArrowheads="1"/>
            </p:cNvSpPr>
            <p:nvPr/>
          </p:nvSpPr>
          <p:spPr bwMode="auto">
            <a:xfrm>
              <a:off x="586" y="1872"/>
              <a:ext cx="18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i="1">
                  <a:latin typeface="Times New Roman" charset="0"/>
                </a:rPr>
                <a:t>x</a:t>
              </a:r>
            </a:p>
          </p:txBody>
        </p:sp>
        <p:sp>
          <p:nvSpPr>
            <p:cNvPr id="39955" name="Rectangle 15"/>
            <p:cNvSpPr>
              <a:spLocks noChangeArrowheads="1"/>
            </p:cNvSpPr>
            <p:nvPr/>
          </p:nvSpPr>
          <p:spPr bwMode="auto">
            <a:xfrm>
              <a:off x="1218" y="1544"/>
              <a:ext cx="18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i="1">
                  <a:latin typeface="Times New Roman" charset="0"/>
                </a:rPr>
                <a:t>y</a:t>
              </a:r>
            </a:p>
          </p:txBody>
        </p:sp>
        <p:sp>
          <p:nvSpPr>
            <p:cNvPr id="39956" name="Oval 16"/>
            <p:cNvSpPr>
              <a:spLocks noChangeArrowheads="1"/>
            </p:cNvSpPr>
            <p:nvPr/>
          </p:nvSpPr>
          <p:spPr bwMode="auto">
            <a:xfrm>
              <a:off x="930" y="1737"/>
              <a:ext cx="43" cy="43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pt-BR"/>
            </a:p>
          </p:txBody>
        </p:sp>
        <p:sp>
          <p:nvSpPr>
            <p:cNvPr id="39957" name="Oval 17"/>
            <p:cNvSpPr>
              <a:spLocks noChangeArrowheads="1"/>
            </p:cNvSpPr>
            <p:nvPr/>
          </p:nvSpPr>
          <p:spPr bwMode="auto">
            <a:xfrm>
              <a:off x="926" y="2197"/>
              <a:ext cx="43" cy="43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pt-BR"/>
            </a:p>
          </p:txBody>
        </p:sp>
        <p:sp>
          <p:nvSpPr>
            <p:cNvPr id="39958" name="Oval 18"/>
            <p:cNvSpPr>
              <a:spLocks noChangeArrowheads="1"/>
            </p:cNvSpPr>
            <p:nvPr/>
          </p:nvSpPr>
          <p:spPr bwMode="auto">
            <a:xfrm>
              <a:off x="1308" y="2083"/>
              <a:ext cx="56" cy="5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pt-BR"/>
            </a:p>
          </p:txBody>
        </p:sp>
        <p:sp>
          <p:nvSpPr>
            <p:cNvPr id="39959" name="Line 19"/>
            <p:cNvSpPr>
              <a:spLocks noChangeShapeType="1"/>
            </p:cNvSpPr>
            <p:nvPr/>
          </p:nvSpPr>
          <p:spPr bwMode="auto">
            <a:xfrm>
              <a:off x="1186" y="1949"/>
              <a:ext cx="148" cy="1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960" name="Rectangle 20"/>
            <p:cNvSpPr>
              <a:spLocks noChangeArrowheads="1"/>
            </p:cNvSpPr>
            <p:nvPr/>
          </p:nvSpPr>
          <p:spPr bwMode="auto">
            <a:xfrm>
              <a:off x="1226" y="1819"/>
              <a:ext cx="15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b="1" i="1">
                  <a:latin typeface="Times New Roman" charset="0"/>
                </a:rPr>
                <a:t>t</a:t>
              </a:r>
            </a:p>
          </p:txBody>
        </p:sp>
      </p:grpSp>
      <p:graphicFrame>
        <p:nvGraphicFramePr>
          <p:cNvPr id="39940" name="Object 25"/>
          <p:cNvGraphicFramePr>
            <a:graphicFrameLocks noChangeAspect="1"/>
          </p:cNvGraphicFramePr>
          <p:nvPr/>
        </p:nvGraphicFramePr>
        <p:xfrm>
          <a:off x="3676650" y="3062288"/>
          <a:ext cx="3246438" cy="173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62" name="Equation" r:id="rId4" imgW="1333500" imgH="711200" progId="Equation.3">
                  <p:embed/>
                </p:oleObj>
              </mc:Choice>
              <mc:Fallback>
                <p:oleObj name="Equation" r:id="rId4" imgW="1333500" imgH="711200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76650" y="3062288"/>
                        <a:ext cx="3246438" cy="1731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1" name="Text Box 26"/>
          <p:cNvSpPr txBox="1">
            <a:spLocks noChangeArrowheads="1"/>
          </p:cNvSpPr>
          <p:nvPr/>
        </p:nvSpPr>
        <p:spPr bwMode="auto">
          <a:xfrm>
            <a:off x="5381625" y="5205413"/>
            <a:ext cx="3551238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i="1">
                <a:latin typeface="Times New Roman" charset="0"/>
              </a:rPr>
              <a:t>matriz de translação</a:t>
            </a:r>
          </a:p>
        </p:txBody>
      </p:sp>
      <p:sp>
        <p:nvSpPr>
          <p:cNvPr id="39942" name="Freeform 27"/>
          <p:cNvSpPr>
            <a:spLocks/>
          </p:cNvSpPr>
          <p:nvPr/>
        </p:nvSpPr>
        <p:spPr bwMode="auto">
          <a:xfrm>
            <a:off x="4957763" y="4897438"/>
            <a:ext cx="457200" cy="660400"/>
          </a:xfrm>
          <a:custGeom>
            <a:avLst/>
            <a:gdLst>
              <a:gd name="T0" fmla="*/ 2147483646 w 288"/>
              <a:gd name="T1" fmla="*/ 2147483646 h 416"/>
              <a:gd name="T2" fmla="*/ 0 w 288"/>
              <a:gd name="T3" fmla="*/ 2147483646 h 416"/>
              <a:gd name="T4" fmla="*/ 2147483646 w 288"/>
              <a:gd name="T5" fmla="*/ 0 h 416"/>
              <a:gd name="T6" fmla="*/ 0 60000 65536"/>
              <a:gd name="T7" fmla="*/ 0 60000 65536"/>
              <a:gd name="T8" fmla="*/ 0 60000 65536"/>
              <a:gd name="T9" fmla="*/ 0 w 288"/>
              <a:gd name="T10" fmla="*/ 0 h 416"/>
              <a:gd name="T11" fmla="*/ 288 w 288"/>
              <a:gd name="T12" fmla="*/ 416 h 41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8" h="416">
                <a:moveTo>
                  <a:pt x="288" y="416"/>
                </a:moveTo>
                <a:lnTo>
                  <a:pt x="0" y="416"/>
                </a:lnTo>
                <a:lnTo>
                  <a:pt x="204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MS PGothic" charset="0"/>
              </a:rPr>
              <a:t>Concatenação</a:t>
            </a:r>
          </a:p>
        </p:txBody>
      </p:sp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2568575" y="5562600"/>
            <a:ext cx="3778250" cy="9683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grpSp>
        <p:nvGrpSpPr>
          <p:cNvPr id="41988" name="Group 4"/>
          <p:cNvGrpSpPr>
            <a:grpSpLocks/>
          </p:cNvGrpSpPr>
          <p:nvPr/>
        </p:nvGrpSpPr>
        <p:grpSpPr bwMode="auto">
          <a:xfrm>
            <a:off x="1604963" y="1700213"/>
            <a:ext cx="1992312" cy="1460500"/>
            <a:chOff x="321" y="1102"/>
            <a:chExt cx="1255" cy="920"/>
          </a:xfrm>
        </p:grpSpPr>
        <p:sp>
          <p:nvSpPr>
            <p:cNvPr id="42024" name="Rectangle 5"/>
            <p:cNvSpPr>
              <a:spLocks noChangeArrowheads="1"/>
            </p:cNvSpPr>
            <p:nvPr/>
          </p:nvSpPr>
          <p:spPr bwMode="auto">
            <a:xfrm>
              <a:off x="1434" y="1836"/>
              <a:ext cx="142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3025" tIns="36512" rIns="73025" bIns="36512">
              <a:spAutoFit/>
            </a:bodyPr>
            <a:lstStyle/>
            <a:p>
              <a:pPr defTabSz="585788"/>
              <a:r>
                <a:rPr lang="en-US" sz="1400" i="1">
                  <a:latin typeface="Times New Roman" charset="0"/>
                </a:rPr>
                <a:t>x</a:t>
              </a:r>
            </a:p>
          </p:txBody>
        </p:sp>
        <p:sp>
          <p:nvSpPr>
            <p:cNvPr id="42025" name="Line 6"/>
            <p:cNvSpPr>
              <a:spLocks noChangeShapeType="1"/>
            </p:cNvSpPr>
            <p:nvPr/>
          </p:nvSpPr>
          <p:spPr bwMode="auto">
            <a:xfrm>
              <a:off x="446" y="1843"/>
              <a:ext cx="107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26" name="Line 7"/>
            <p:cNvSpPr>
              <a:spLocks noChangeShapeType="1"/>
            </p:cNvSpPr>
            <p:nvPr/>
          </p:nvSpPr>
          <p:spPr bwMode="auto">
            <a:xfrm flipV="1">
              <a:off x="524" y="1151"/>
              <a:ext cx="0" cy="84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27" name="Rectangle 8"/>
            <p:cNvSpPr>
              <a:spLocks noChangeArrowheads="1"/>
            </p:cNvSpPr>
            <p:nvPr/>
          </p:nvSpPr>
          <p:spPr bwMode="auto">
            <a:xfrm>
              <a:off x="362" y="1102"/>
              <a:ext cx="142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3025" tIns="36512" rIns="73025" bIns="36512">
              <a:spAutoFit/>
            </a:bodyPr>
            <a:lstStyle/>
            <a:p>
              <a:pPr defTabSz="585788"/>
              <a:r>
                <a:rPr lang="en-US" sz="1400" i="1">
                  <a:latin typeface="Times New Roman" charset="0"/>
                </a:rPr>
                <a:t>y</a:t>
              </a:r>
            </a:p>
          </p:txBody>
        </p:sp>
        <p:sp>
          <p:nvSpPr>
            <p:cNvPr id="42028" name="AutoShape 9"/>
            <p:cNvSpPr>
              <a:spLocks noChangeArrowheads="1"/>
            </p:cNvSpPr>
            <p:nvPr/>
          </p:nvSpPr>
          <p:spPr bwMode="auto">
            <a:xfrm>
              <a:off x="790" y="1387"/>
              <a:ext cx="304" cy="304"/>
            </a:xfrm>
            <a:prstGeom prst="triangle">
              <a:avLst>
                <a:gd name="adj" fmla="val 49995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pt-BR"/>
            </a:p>
          </p:txBody>
        </p:sp>
        <p:sp>
          <p:nvSpPr>
            <p:cNvPr id="42029" name="AutoShape 10"/>
            <p:cNvSpPr>
              <a:spLocks noChangeArrowheads="1"/>
            </p:cNvSpPr>
            <p:nvPr/>
          </p:nvSpPr>
          <p:spPr bwMode="auto">
            <a:xfrm rot="-2400000">
              <a:off x="745" y="1402"/>
              <a:ext cx="304" cy="304"/>
            </a:xfrm>
            <a:prstGeom prst="triangle">
              <a:avLst>
                <a:gd name="adj" fmla="val 49995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pt-BR"/>
            </a:p>
          </p:txBody>
        </p:sp>
        <p:sp>
          <p:nvSpPr>
            <p:cNvPr id="42030" name="Oval 11"/>
            <p:cNvSpPr>
              <a:spLocks noChangeArrowheads="1"/>
            </p:cNvSpPr>
            <p:nvPr/>
          </p:nvSpPr>
          <p:spPr bwMode="auto">
            <a:xfrm>
              <a:off x="925" y="1588"/>
              <a:ext cx="28" cy="2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pt-BR"/>
            </a:p>
          </p:txBody>
        </p:sp>
        <p:sp>
          <p:nvSpPr>
            <p:cNvPr id="42031" name="Line 12"/>
            <p:cNvSpPr>
              <a:spLocks noChangeShapeType="1"/>
            </p:cNvSpPr>
            <p:nvPr/>
          </p:nvSpPr>
          <p:spPr bwMode="auto">
            <a:xfrm>
              <a:off x="939" y="1617"/>
              <a:ext cx="0" cy="26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32" name="Line 13"/>
            <p:cNvSpPr>
              <a:spLocks noChangeShapeType="1"/>
            </p:cNvSpPr>
            <p:nvPr/>
          </p:nvSpPr>
          <p:spPr bwMode="auto">
            <a:xfrm flipH="1">
              <a:off x="459" y="1599"/>
              <a:ext cx="46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33" name="Rectangle 14"/>
            <p:cNvSpPr>
              <a:spLocks noChangeArrowheads="1"/>
            </p:cNvSpPr>
            <p:nvPr/>
          </p:nvSpPr>
          <p:spPr bwMode="auto">
            <a:xfrm>
              <a:off x="906" y="1842"/>
              <a:ext cx="178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3025" tIns="36512" rIns="73025" bIns="36512">
              <a:spAutoFit/>
            </a:bodyPr>
            <a:lstStyle/>
            <a:p>
              <a:pPr defTabSz="585788"/>
              <a:r>
                <a:rPr lang="en-US" sz="1400" i="1">
                  <a:latin typeface="Times New Roman" charset="0"/>
                </a:rPr>
                <a:t>x</a:t>
              </a:r>
              <a:r>
                <a:rPr lang="en-US" sz="1400" i="1" baseline="-25000">
                  <a:latin typeface="Times New Roman" charset="0"/>
                </a:rPr>
                <a:t>0</a:t>
              </a:r>
            </a:p>
          </p:txBody>
        </p:sp>
        <p:sp>
          <p:nvSpPr>
            <p:cNvPr id="42034" name="Rectangle 15"/>
            <p:cNvSpPr>
              <a:spLocks noChangeArrowheads="1"/>
            </p:cNvSpPr>
            <p:nvPr/>
          </p:nvSpPr>
          <p:spPr bwMode="auto">
            <a:xfrm>
              <a:off x="321" y="1500"/>
              <a:ext cx="178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3025" tIns="36512" rIns="73025" bIns="36512">
              <a:spAutoFit/>
            </a:bodyPr>
            <a:lstStyle/>
            <a:p>
              <a:pPr defTabSz="585788"/>
              <a:r>
                <a:rPr lang="en-US" sz="1400" i="1">
                  <a:latin typeface="Times New Roman" charset="0"/>
                </a:rPr>
                <a:t>y</a:t>
              </a:r>
              <a:r>
                <a:rPr lang="en-US" sz="1400" i="1" baseline="-25000">
                  <a:latin typeface="Times New Roman" charset="0"/>
                </a:rPr>
                <a:t>0</a:t>
              </a:r>
            </a:p>
          </p:txBody>
        </p:sp>
        <p:sp>
          <p:nvSpPr>
            <p:cNvPr id="42035" name="Line 16"/>
            <p:cNvSpPr>
              <a:spLocks noChangeShapeType="1"/>
            </p:cNvSpPr>
            <p:nvPr/>
          </p:nvSpPr>
          <p:spPr bwMode="auto">
            <a:xfrm flipV="1">
              <a:off x="942" y="1155"/>
              <a:ext cx="0" cy="22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36" name="Line 17"/>
            <p:cNvSpPr>
              <a:spLocks noChangeShapeType="1"/>
            </p:cNvSpPr>
            <p:nvPr/>
          </p:nvSpPr>
          <p:spPr bwMode="auto">
            <a:xfrm flipH="1" flipV="1">
              <a:off x="591" y="1233"/>
              <a:ext cx="195" cy="19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37" name="Arc 18"/>
            <p:cNvSpPr>
              <a:spLocks/>
            </p:cNvSpPr>
            <p:nvPr/>
          </p:nvSpPr>
          <p:spPr bwMode="auto">
            <a:xfrm>
              <a:off x="712" y="1303"/>
              <a:ext cx="225" cy="141"/>
            </a:xfrm>
            <a:custGeom>
              <a:avLst/>
              <a:gdLst>
                <a:gd name="T0" fmla="*/ 0 w 23470"/>
                <a:gd name="T1" fmla="*/ 0 h 21600"/>
                <a:gd name="T2" fmla="*/ 0 w 23470"/>
                <a:gd name="T3" fmla="*/ 0 h 21600"/>
                <a:gd name="T4" fmla="*/ 0 w 23470"/>
                <a:gd name="T5" fmla="*/ 0 h 21600"/>
                <a:gd name="T6" fmla="*/ 0 60000 65536"/>
                <a:gd name="T7" fmla="*/ 0 60000 65536"/>
                <a:gd name="T8" fmla="*/ 0 60000 65536"/>
                <a:gd name="T9" fmla="*/ 0 w 23470"/>
                <a:gd name="T10" fmla="*/ 0 h 21600"/>
                <a:gd name="T11" fmla="*/ 23470 w 2347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3470" h="21600" fill="none" extrusionOk="0">
                  <a:moveTo>
                    <a:pt x="0" y="9268"/>
                  </a:moveTo>
                  <a:cubicBezTo>
                    <a:pt x="4037" y="3461"/>
                    <a:pt x="10661" y="-1"/>
                    <a:pt x="17734" y="0"/>
                  </a:cubicBezTo>
                  <a:cubicBezTo>
                    <a:pt x="19672" y="0"/>
                    <a:pt x="21601" y="260"/>
                    <a:pt x="23470" y="775"/>
                  </a:cubicBezTo>
                </a:path>
                <a:path w="23470" h="21600" stroke="0" extrusionOk="0">
                  <a:moveTo>
                    <a:pt x="0" y="9268"/>
                  </a:moveTo>
                  <a:cubicBezTo>
                    <a:pt x="4037" y="3461"/>
                    <a:pt x="10661" y="-1"/>
                    <a:pt x="17734" y="0"/>
                  </a:cubicBezTo>
                  <a:cubicBezTo>
                    <a:pt x="19672" y="0"/>
                    <a:pt x="21601" y="260"/>
                    <a:pt x="23470" y="775"/>
                  </a:cubicBezTo>
                  <a:lnTo>
                    <a:pt x="17734" y="21600"/>
                  </a:lnTo>
                  <a:lnTo>
                    <a:pt x="0" y="9268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38" name="Rectangle 19"/>
            <p:cNvSpPr>
              <a:spLocks noChangeArrowheads="1"/>
            </p:cNvSpPr>
            <p:nvPr/>
          </p:nvSpPr>
          <p:spPr bwMode="auto">
            <a:xfrm>
              <a:off x="686" y="1110"/>
              <a:ext cx="207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i="1">
                  <a:latin typeface="Symbol" charset="0"/>
                </a:rPr>
                <a:t>a</a:t>
              </a:r>
            </a:p>
          </p:txBody>
        </p:sp>
      </p:grpSp>
      <p:sp>
        <p:nvSpPr>
          <p:cNvPr id="41989" name="Rectangle 20"/>
          <p:cNvSpPr>
            <a:spLocks noChangeArrowheads="1"/>
          </p:cNvSpPr>
          <p:nvPr/>
        </p:nvSpPr>
        <p:spPr bwMode="auto">
          <a:xfrm>
            <a:off x="3371850" y="5056188"/>
            <a:ext cx="225425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3025" tIns="36512" rIns="73025" bIns="36512">
            <a:spAutoFit/>
          </a:bodyPr>
          <a:lstStyle/>
          <a:p>
            <a:pPr defTabSz="585788"/>
            <a:r>
              <a:rPr lang="en-US" sz="1400" i="1">
                <a:latin typeface="Times New Roman" charset="0"/>
              </a:rPr>
              <a:t>x</a:t>
            </a:r>
          </a:p>
        </p:txBody>
      </p:sp>
      <p:sp>
        <p:nvSpPr>
          <p:cNvPr id="41990" name="Line 21"/>
          <p:cNvSpPr>
            <a:spLocks noChangeShapeType="1"/>
          </p:cNvSpPr>
          <p:nvPr/>
        </p:nvSpPr>
        <p:spPr bwMode="auto">
          <a:xfrm>
            <a:off x="1803400" y="5067300"/>
            <a:ext cx="17065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1" name="Line 22"/>
          <p:cNvSpPr>
            <a:spLocks noChangeShapeType="1"/>
          </p:cNvSpPr>
          <p:nvPr/>
        </p:nvSpPr>
        <p:spPr bwMode="auto">
          <a:xfrm flipV="1">
            <a:off x="1927225" y="3968750"/>
            <a:ext cx="0" cy="13430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2" name="Rectangle 23"/>
          <p:cNvSpPr>
            <a:spLocks noChangeArrowheads="1"/>
          </p:cNvSpPr>
          <p:nvPr/>
        </p:nvSpPr>
        <p:spPr bwMode="auto">
          <a:xfrm>
            <a:off x="1670050" y="3890963"/>
            <a:ext cx="225425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3025" tIns="36512" rIns="73025" bIns="36512">
            <a:spAutoFit/>
          </a:bodyPr>
          <a:lstStyle/>
          <a:p>
            <a:pPr defTabSz="585788"/>
            <a:r>
              <a:rPr lang="en-US" sz="1400" i="1">
                <a:latin typeface="Times New Roman" charset="0"/>
              </a:rPr>
              <a:t>y</a:t>
            </a:r>
          </a:p>
        </p:txBody>
      </p:sp>
      <p:grpSp>
        <p:nvGrpSpPr>
          <p:cNvPr id="41993" name="Group 24"/>
          <p:cNvGrpSpPr>
            <a:grpSpLocks/>
          </p:cNvGrpSpPr>
          <p:nvPr/>
        </p:nvGrpSpPr>
        <p:grpSpPr bwMode="auto">
          <a:xfrm>
            <a:off x="1692275" y="4714875"/>
            <a:ext cx="482600" cy="482600"/>
            <a:chOff x="376" y="3001"/>
            <a:chExt cx="304" cy="304"/>
          </a:xfrm>
        </p:grpSpPr>
        <p:sp>
          <p:nvSpPr>
            <p:cNvPr id="42022" name="AutoShape 25"/>
            <p:cNvSpPr>
              <a:spLocks noChangeArrowheads="1"/>
            </p:cNvSpPr>
            <p:nvPr/>
          </p:nvSpPr>
          <p:spPr bwMode="auto">
            <a:xfrm>
              <a:off x="376" y="3001"/>
              <a:ext cx="304" cy="304"/>
            </a:xfrm>
            <a:prstGeom prst="triangle">
              <a:avLst>
                <a:gd name="adj" fmla="val 49995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pt-BR"/>
            </a:p>
          </p:txBody>
        </p:sp>
        <p:sp>
          <p:nvSpPr>
            <p:cNvPr id="42023" name="Oval 26"/>
            <p:cNvSpPr>
              <a:spLocks noChangeArrowheads="1"/>
            </p:cNvSpPr>
            <p:nvPr/>
          </p:nvSpPr>
          <p:spPr bwMode="auto">
            <a:xfrm>
              <a:off x="511" y="3202"/>
              <a:ext cx="28" cy="2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pt-BR"/>
            </a:p>
          </p:txBody>
        </p:sp>
      </p:grpSp>
      <p:sp>
        <p:nvSpPr>
          <p:cNvPr id="41994" name="Rectangle 27"/>
          <p:cNvSpPr>
            <a:spLocks noChangeArrowheads="1"/>
          </p:cNvSpPr>
          <p:nvPr/>
        </p:nvSpPr>
        <p:spPr bwMode="auto">
          <a:xfrm>
            <a:off x="6972300" y="5056188"/>
            <a:ext cx="225425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3025" tIns="36512" rIns="73025" bIns="36512">
            <a:spAutoFit/>
          </a:bodyPr>
          <a:lstStyle/>
          <a:p>
            <a:pPr defTabSz="585788"/>
            <a:r>
              <a:rPr lang="en-US" sz="1400" i="1">
                <a:latin typeface="Times New Roman" charset="0"/>
              </a:rPr>
              <a:t>x</a:t>
            </a:r>
          </a:p>
        </p:txBody>
      </p:sp>
      <p:sp>
        <p:nvSpPr>
          <p:cNvPr id="41995" name="Line 28"/>
          <p:cNvSpPr>
            <a:spLocks noChangeShapeType="1"/>
          </p:cNvSpPr>
          <p:nvPr/>
        </p:nvSpPr>
        <p:spPr bwMode="auto">
          <a:xfrm>
            <a:off x="5403850" y="5067300"/>
            <a:ext cx="17065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6" name="Line 29"/>
          <p:cNvSpPr>
            <a:spLocks noChangeShapeType="1"/>
          </p:cNvSpPr>
          <p:nvPr/>
        </p:nvSpPr>
        <p:spPr bwMode="auto">
          <a:xfrm flipV="1">
            <a:off x="5527675" y="3968750"/>
            <a:ext cx="0" cy="13430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7" name="Rectangle 30"/>
          <p:cNvSpPr>
            <a:spLocks noChangeArrowheads="1"/>
          </p:cNvSpPr>
          <p:nvPr/>
        </p:nvSpPr>
        <p:spPr bwMode="auto">
          <a:xfrm>
            <a:off x="5270500" y="3890963"/>
            <a:ext cx="225425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3025" tIns="36512" rIns="73025" bIns="36512">
            <a:spAutoFit/>
          </a:bodyPr>
          <a:lstStyle/>
          <a:p>
            <a:pPr defTabSz="585788"/>
            <a:r>
              <a:rPr lang="en-US" sz="1400" i="1">
                <a:latin typeface="Times New Roman" charset="0"/>
              </a:rPr>
              <a:t>y</a:t>
            </a:r>
          </a:p>
        </p:txBody>
      </p:sp>
      <p:sp>
        <p:nvSpPr>
          <p:cNvPr id="41998" name="AutoShape 31"/>
          <p:cNvSpPr>
            <a:spLocks noChangeArrowheads="1"/>
          </p:cNvSpPr>
          <p:nvPr/>
        </p:nvSpPr>
        <p:spPr bwMode="auto">
          <a:xfrm rot="-2400000">
            <a:off x="5211763" y="4757738"/>
            <a:ext cx="482600" cy="482600"/>
          </a:xfrm>
          <a:prstGeom prst="triangle">
            <a:avLst>
              <a:gd name="adj" fmla="val 49995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sp>
        <p:nvSpPr>
          <p:cNvPr id="41999" name="Oval 32"/>
          <p:cNvSpPr>
            <a:spLocks noChangeArrowheads="1"/>
          </p:cNvSpPr>
          <p:nvPr/>
        </p:nvSpPr>
        <p:spPr bwMode="auto">
          <a:xfrm>
            <a:off x="5497513" y="5053013"/>
            <a:ext cx="44450" cy="4445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grpSp>
        <p:nvGrpSpPr>
          <p:cNvPr id="42000" name="Group 33"/>
          <p:cNvGrpSpPr>
            <a:grpSpLocks/>
          </p:cNvGrpSpPr>
          <p:nvPr/>
        </p:nvGrpSpPr>
        <p:grpSpPr bwMode="auto">
          <a:xfrm>
            <a:off x="4967288" y="4275138"/>
            <a:ext cx="557212" cy="530225"/>
            <a:chOff x="2439" y="2724"/>
            <a:chExt cx="351" cy="334"/>
          </a:xfrm>
        </p:grpSpPr>
        <p:sp>
          <p:nvSpPr>
            <p:cNvPr id="42018" name="Line 34"/>
            <p:cNvSpPr>
              <a:spLocks noChangeShapeType="1"/>
            </p:cNvSpPr>
            <p:nvPr/>
          </p:nvSpPr>
          <p:spPr bwMode="auto">
            <a:xfrm flipV="1">
              <a:off x="2790" y="2769"/>
              <a:ext cx="0" cy="22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19" name="Line 35"/>
            <p:cNvSpPr>
              <a:spLocks noChangeShapeType="1"/>
            </p:cNvSpPr>
            <p:nvPr/>
          </p:nvSpPr>
          <p:spPr bwMode="auto">
            <a:xfrm flipH="1" flipV="1">
              <a:off x="2439" y="2847"/>
              <a:ext cx="195" cy="19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20" name="Arc 36"/>
            <p:cNvSpPr>
              <a:spLocks/>
            </p:cNvSpPr>
            <p:nvPr/>
          </p:nvSpPr>
          <p:spPr bwMode="auto">
            <a:xfrm>
              <a:off x="2560" y="2917"/>
              <a:ext cx="225" cy="141"/>
            </a:xfrm>
            <a:custGeom>
              <a:avLst/>
              <a:gdLst>
                <a:gd name="T0" fmla="*/ 0 w 23470"/>
                <a:gd name="T1" fmla="*/ 0 h 21600"/>
                <a:gd name="T2" fmla="*/ 0 w 23470"/>
                <a:gd name="T3" fmla="*/ 0 h 21600"/>
                <a:gd name="T4" fmla="*/ 0 w 23470"/>
                <a:gd name="T5" fmla="*/ 0 h 21600"/>
                <a:gd name="T6" fmla="*/ 0 60000 65536"/>
                <a:gd name="T7" fmla="*/ 0 60000 65536"/>
                <a:gd name="T8" fmla="*/ 0 60000 65536"/>
                <a:gd name="T9" fmla="*/ 0 w 23470"/>
                <a:gd name="T10" fmla="*/ 0 h 21600"/>
                <a:gd name="T11" fmla="*/ 23470 w 2347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3470" h="21600" fill="none" extrusionOk="0">
                  <a:moveTo>
                    <a:pt x="0" y="9268"/>
                  </a:moveTo>
                  <a:cubicBezTo>
                    <a:pt x="4037" y="3461"/>
                    <a:pt x="10661" y="-1"/>
                    <a:pt x="17734" y="0"/>
                  </a:cubicBezTo>
                  <a:cubicBezTo>
                    <a:pt x="19672" y="0"/>
                    <a:pt x="21601" y="260"/>
                    <a:pt x="23470" y="775"/>
                  </a:cubicBezTo>
                </a:path>
                <a:path w="23470" h="21600" stroke="0" extrusionOk="0">
                  <a:moveTo>
                    <a:pt x="0" y="9268"/>
                  </a:moveTo>
                  <a:cubicBezTo>
                    <a:pt x="4037" y="3461"/>
                    <a:pt x="10661" y="-1"/>
                    <a:pt x="17734" y="0"/>
                  </a:cubicBezTo>
                  <a:cubicBezTo>
                    <a:pt x="19672" y="0"/>
                    <a:pt x="21601" y="260"/>
                    <a:pt x="23470" y="775"/>
                  </a:cubicBezTo>
                  <a:lnTo>
                    <a:pt x="17734" y="21600"/>
                  </a:lnTo>
                  <a:lnTo>
                    <a:pt x="0" y="9268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21" name="Rectangle 37"/>
            <p:cNvSpPr>
              <a:spLocks noChangeArrowheads="1"/>
            </p:cNvSpPr>
            <p:nvPr/>
          </p:nvSpPr>
          <p:spPr bwMode="auto">
            <a:xfrm>
              <a:off x="2534" y="2724"/>
              <a:ext cx="207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i="1">
                  <a:latin typeface="Symbol" charset="0"/>
                </a:rPr>
                <a:t>a</a:t>
              </a:r>
            </a:p>
          </p:txBody>
        </p:sp>
      </p:grpSp>
      <p:sp>
        <p:nvSpPr>
          <p:cNvPr id="42001" name="Rectangle 38"/>
          <p:cNvSpPr>
            <a:spLocks noChangeArrowheads="1"/>
          </p:cNvSpPr>
          <p:nvPr/>
        </p:nvSpPr>
        <p:spPr bwMode="auto">
          <a:xfrm>
            <a:off x="6972300" y="2874963"/>
            <a:ext cx="225425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3025" tIns="36512" rIns="73025" bIns="36512">
            <a:spAutoFit/>
          </a:bodyPr>
          <a:lstStyle/>
          <a:p>
            <a:pPr defTabSz="585788"/>
            <a:r>
              <a:rPr lang="en-US" sz="1400" i="1">
                <a:latin typeface="Times New Roman" charset="0"/>
              </a:rPr>
              <a:t>x</a:t>
            </a:r>
          </a:p>
        </p:txBody>
      </p:sp>
      <p:sp>
        <p:nvSpPr>
          <p:cNvPr id="42002" name="Line 39"/>
          <p:cNvSpPr>
            <a:spLocks noChangeShapeType="1"/>
          </p:cNvSpPr>
          <p:nvPr/>
        </p:nvSpPr>
        <p:spPr bwMode="auto">
          <a:xfrm>
            <a:off x="5403850" y="2886075"/>
            <a:ext cx="17065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3" name="Line 40"/>
          <p:cNvSpPr>
            <a:spLocks noChangeShapeType="1"/>
          </p:cNvSpPr>
          <p:nvPr/>
        </p:nvSpPr>
        <p:spPr bwMode="auto">
          <a:xfrm flipV="1">
            <a:off x="5527675" y="1787525"/>
            <a:ext cx="0" cy="13430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4" name="Rectangle 41"/>
          <p:cNvSpPr>
            <a:spLocks noChangeArrowheads="1"/>
          </p:cNvSpPr>
          <p:nvPr/>
        </p:nvSpPr>
        <p:spPr bwMode="auto">
          <a:xfrm>
            <a:off x="5270500" y="1709738"/>
            <a:ext cx="225425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3025" tIns="36512" rIns="73025" bIns="36512">
            <a:spAutoFit/>
          </a:bodyPr>
          <a:lstStyle/>
          <a:p>
            <a:pPr defTabSz="585788"/>
            <a:r>
              <a:rPr lang="en-US" sz="1400" i="1">
                <a:latin typeface="Times New Roman" charset="0"/>
              </a:rPr>
              <a:t>y</a:t>
            </a:r>
          </a:p>
        </p:txBody>
      </p:sp>
      <p:sp>
        <p:nvSpPr>
          <p:cNvPr id="42005" name="AutoShape 42"/>
          <p:cNvSpPr>
            <a:spLocks noChangeArrowheads="1"/>
          </p:cNvSpPr>
          <p:nvPr/>
        </p:nvSpPr>
        <p:spPr bwMode="auto">
          <a:xfrm rot="-2400000">
            <a:off x="5878513" y="2185988"/>
            <a:ext cx="482600" cy="482600"/>
          </a:xfrm>
          <a:prstGeom prst="triangle">
            <a:avLst>
              <a:gd name="adj" fmla="val 49995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sp>
        <p:nvSpPr>
          <p:cNvPr id="42006" name="Oval 43"/>
          <p:cNvSpPr>
            <a:spLocks noChangeArrowheads="1"/>
          </p:cNvSpPr>
          <p:nvPr/>
        </p:nvSpPr>
        <p:spPr bwMode="auto">
          <a:xfrm>
            <a:off x="6164263" y="2481263"/>
            <a:ext cx="44450" cy="4445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sp>
        <p:nvSpPr>
          <p:cNvPr id="42007" name="Line 44"/>
          <p:cNvSpPr>
            <a:spLocks noChangeShapeType="1"/>
          </p:cNvSpPr>
          <p:nvPr/>
        </p:nvSpPr>
        <p:spPr bwMode="auto">
          <a:xfrm>
            <a:off x="6186488" y="2527300"/>
            <a:ext cx="0" cy="4191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8" name="Line 45"/>
          <p:cNvSpPr>
            <a:spLocks noChangeShapeType="1"/>
          </p:cNvSpPr>
          <p:nvPr/>
        </p:nvSpPr>
        <p:spPr bwMode="auto">
          <a:xfrm flipH="1">
            <a:off x="5424488" y="2498725"/>
            <a:ext cx="738187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9" name="Rectangle 46"/>
          <p:cNvSpPr>
            <a:spLocks noChangeArrowheads="1"/>
          </p:cNvSpPr>
          <p:nvPr/>
        </p:nvSpPr>
        <p:spPr bwMode="auto">
          <a:xfrm>
            <a:off x="6134100" y="2884488"/>
            <a:ext cx="282575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3025" tIns="36512" rIns="73025" bIns="36512">
            <a:spAutoFit/>
          </a:bodyPr>
          <a:lstStyle/>
          <a:p>
            <a:pPr defTabSz="585788"/>
            <a:r>
              <a:rPr lang="en-US" sz="1400" i="1">
                <a:latin typeface="Times New Roman" charset="0"/>
              </a:rPr>
              <a:t>x</a:t>
            </a:r>
            <a:r>
              <a:rPr lang="en-US" sz="1400" i="1" baseline="-25000">
                <a:latin typeface="Times New Roman" charset="0"/>
              </a:rPr>
              <a:t>0</a:t>
            </a:r>
          </a:p>
        </p:txBody>
      </p:sp>
      <p:sp>
        <p:nvSpPr>
          <p:cNvPr id="42010" name="Rectangle 47"/>
          <p:cNvSpPr>
            <a:spLocks noChangeArrowheads="1"/>
          </p:cNvSpPr>
          <p:nvPr/>
        </p:nvSpPr>
        <p:spPr bwMode="auto">
          <a:xfrm>
            <a:off x="5205413" y="2341563"/>
            <a:ext cx="282575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3025" tIns="36512" rIns="73025" bIns="36512">
            <a:spAutoFit/>
          </a:bodyPr>
          <a:lstStyle/>
          <a:p>
            <a:pPr defTabSz="585788"/>
            <a:r>
              <a:rPr lang="en-US" sz="1400" i="1">
                <a:latin typeface="Times New Roman" charset="0"/>
              </a:rPr>
              <a:t>y</a:t>
            </a:r>
            <a:r>
              <a:rPr lang="en-US" sz="1400" i="1" baseline="-25000">
                <a:latin typeface="Times New Roman" charset="0"/>
              </a:rPr>
              <a:t>0</a:t>
            </a:r>
          </a:p>
        </p:txBody>
      </p:sp>
      <p:graphicFrame>
        <p:nvGraphicFramePr>
          <p:cNvPr id="42011" name="Object 48"/>
          <p:cNvGraphicFramePr>
            <a:graphicFrameLocks/>
          </p:cNvGraphicFramePr>
          <p:nvPr/>
        </p:nvGraphicFramePr>
        <p:xfrm>
          <a:off x="2687638" y="3360738"/>
          <a:ext cx="854075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43" name="Equation" r:id="rId4" imgW="863225" imgH="723586" progId="Equation.3">
                  <p:embed/>
                </p:oleObj>
              </mc:Choice>
              <mc:Fallback>
                <p:oleObj name="Equation" r:id="rId4" imgW="863225" imgH="723586" progId="Equation.3">
                  <p:embed/>
                  <p:pic>
                    <p:nvPicPr>
                      <p:cNvPr id="0" name="Object 48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7638" y="3360738"/>
                        <a:ext cx="854075" cy="71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012" name="Object 49"/>
          <p:cNvGraphicFramePr>
            <a:graphicFrameLocks/>
          </p:cNvGraphicFramePr>
          <p:nvPr/>
        </p:nvGraphicFramePr>
        <p:xfrm>
          <a:off x="5954713" y="3532188"/>
          <a:ext cx="730250" cy="704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44" name="Equation" r:id="rId6" imgW="748975" imgH="723586" progId="Equation.3">
                  <p:embed/>
                </p:oleObj>
              </mc:Choice>
              <mc:Fallback>
                <p:oleObj name="Equation" r:id="rId6" imgW="748975" imgH="723586" progId="Equation.3">
                  <p:embed/>
                  <p:pic>
                    <p:nvPicPr>
                      <p:cNvPr id="0" name="Object 49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4713" y="3532188"/>
                        <a:ext cx="730250" cy="704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013" name="Object 50"/>
          <p:cNvGraphicFramePr>
            <a:graphicFrameLocks/>
          </p:cNvGraphicFramePr>
          <p:nvPr/>
        </p:nvGraphicFramePr>
        <p:xfrm>
          <a:off x="3703638" y="4246563"/>
          <a:ext cx="1233487" cy="704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45" name="Equation" r:id="rId8" imgW="1256755" imgH="723586" progId="Equation.3">
                  <p:embed/>
                </p:oleObj>
              </mc:Choice>
              <mc:Fallback>
                <p:oleObj name="Equation" r:id="rId8" imgW="1256755" imgH="723586" progId="Equation.3">
                  <p:embed/>
                  <p:pic>
                    <p:nvPicPr>
                      <p:cNvPr id="0" name="Object 50"/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3638" y="4246563"/>
                        <a:ext cx="1233487" cy="704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014" name="Line 51"/>
          <p:cNvSpPr>
            <a:spLocks noChangeShapeType="1"/>
          </p:cNvSpPr>
          <p:nvPr/>
        </p:nvSpPr>
        <p:spPr bwMode="auto">
          <a:xfrm>
            <a:off x="2514600" y="3536950"/>
            <a:ext cx="0" cy="4095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15" name="Line 52"/>
          <p:cNvSpPr>
            <a:spLocks noChangeShapeType="1"/>
          </p:cNvSpPr>
          <p:nvPr/>
        </p:nvSpPr>
        <p:spPr bwMode="auto">
          <a:xfrm flipV="1">
            <a:off x="6867525" y="3632200"/>
            <a:ext cx="0" cy="4095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16" name="Line 53"/>
          <p:cNvSpPr>
            <a:spLocks noChangeShapeType="1"/>
          </p:cNvSpPr>
          <p:nvPr/>
        </p:nvSpPr>
        <p:spPr bwMode="auto">
          <a:xfrm>
            <a:off x="4176713" y="5122863"/>
            <a:ext cx="4095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2017" name="Object 54"/>
          <p:cNvGraphicFramePr>
            <a:graphicFrameLocks/>
          </p:cNvGraphicFramePr>
          <p:nvPr/>
        </p:nvGraphicFramePr>
        <p:xfrm>
          <a:off x="2755900" y="5703888"/>
          <a:ext cx="3367088" cy="69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46" name="Equation" r:id="rId10" imgW="3441700" imgH="723900" progId="Equation.3">
                  <p:embed/>
                </p:oleObj>
              </mc:Choice>
              <mc:Fallback>
                <p:oleObj name="Equation" r:id="rId10" imgW="3441700" imgH="723900" progId="Equation.3">
                  <p:embed/>
                  <p:pic>
                    <p:nvPicPr>
                      <p:cNvPr id="0" name="Object 54"/>
                      <p:cNvPicPr>
                        <a:picLocks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55900" y="5703888"/>
                        <a:ext cx="3367088" cy="695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MS PGothic" charset="0"/>
              </a:rPr>
              <a:t>Concatenação</a:t>
            </a:r>
          </a:p>
        </p:txBody>
      </p:sp>
      <p:grpSp>
        <p:nvGrpSpPr>
          <p:cNvPr id="44035" name="Group 55"/>
          <p:cNvGrpSpPr>
            <a:grpSpLocks/>
          </p:cNvGrpSpPr>
          <p:nvPr/>
        </p:nvGrpSpPr>
        <p:grpSpPr bwMode="auto">
          <a:xfrm>
            <a:off x="917575" y="1279525"/>
            <a:ext cx="1931988" cy="1565275"/>
            <a:chOff x="442" y="670"/>
            <a:chExt cx="1217" cy="986"/>
          </a:xfrm>
        </p:grpSpPr>
        <p:sp>
          <p:nvSpPr>
            <p:cNvPr id="44086" name="Rectangle 56"/>
            <p:cNvSpPr>
              <a:spLocks noChangeArrowheads="1"/>
            </p:cNvSpPr>
            <p:nvPr/>
          </p:nvSpPr>
          <p:spPr bwMode="auto">
            <a:xfrm>
              <a:off x="1517" y="1476"/>
              <a:ext cx="142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3025" tIns="36512" rIns="73025" bIns="36512">
              <a:spAutoFit/>
            </a:bodyPr>
            <a:lstStyle/>
            <a:p>
              <a:pPr defTabSz="585788"/>
              <a:r>
                <a:rPr lang="en-US" sz="1400" i="1">
                  <a:latin typeface="Times New Roman" charset="0"/>
                </a:rPr>
                <a:t>x</a:t>
              </a:r>
            </a:p>
          </p:txBody>
        </p:sp>
        <p:sp>
          <p:nvSpPr>
            <p:cNvPr id="44087" name="Line 57"/>
            <p:cNvSpPr>
              <a:spLocks noChangeShapeType="1"/>
            </p:cNvSpPr>
            <p:nvPr/>
          </p:nvSpPr>
          <p:spPr bwMode="auto">
            <a:xfrm>
              <a:off x="526" y="1411"/>
              <a:ext cx="107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88" name="Line 58"/>
            <p:cNvSpPr>
              <a:spLocks noChangeShapeType="1"/>
            </p:cNvSpPr>
            <p:nvPr/>
          </p:nvSpPr>
          <p:spPr bwMode="auto">
            <a:xfrm flipV="1">
              <a:off x="604" y="719"/>
              <a:ext cx="0" cy="84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89" name="Rectangle 59"/>
            <p:cNvSpPr>
              <a:spLocks noChangeArrowheads="1"/>
            </p:cNvSpPr>
            <p:nvPr/>
          </p:nvSpPr>
          <p:spPr bwMode="auto">
            <a:xfrm>
              <a:off x="442" y="670"/>
              <a:ext cx="142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3025" tIns="36512" rIns="73025" bIns="36512">
              <a:spAutoFit/>
            </a:bodyPr>
            <a:lstStyle/>
            <a:p>
              <a:pPr defTabSz="585788"/>
              <a:r>
                <a:rPr lang="en-US" sz="1400" i="1">
                  <a:latin typeface="Times New Roman" charset="0"/>
                </a:rPr>
                <a:t>y</a:t>
              </a:r>
            </a:p>
          </p:txBody>
        </p:sp>
        <p:sp>
          <p:nvSpPr>
            <p:cNvPr id="44090" name="AutoShape 60"/>
            <p:cNvSpPr>
              <a:spLocks noChangeArrowheads="1"/>
            </p:cNvSpPr>
            <p:nvPr/>
          </p:nvSpPr>
          <p:spPr bwMode="auto">
            <a:xfrm rot="-1020000">
              <a:off x="854" y="815"/>
              <a:ext cx="145" cy="183"/>
            </a:xfrm>
            <a:prstGeom prst="triangle">
              <a:avLst>
                <a:gd name="adj" fmla="val 79093"/>
              </a:avLst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pt-BR"/>
            </a:p>
          </p:txBody>
        </p:sp>
        <p:sp>
          <p:nvSpPr>
            <p:cNvPr id="44091" name="Line 61"/>
            <p:cNvSpPr>
              <a:spLocks noChangeShapeType="1"/>
            </p:cNvSpPr>
            <p:nvPr/>
          </p:nvSpPr>
          <p:spPr bwMode="auto">
            <a:xfrm flipV="1">
              <a:off x="510" y="951"/>
              <a:ext cx="993" cy="30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92" name="AutoShape 62"/>
            <p:cNvSpPr>
              <a:spLocks noChangeArrowheads="1"/>
            </p:cNvSpPr>
            <p:nvPr/>
          </p:nvSpPr>
          <p:spPr bwMode="auto">
            <a:xfrm rot="9780000" flipH="1">
              <a:off x="966" y="1182"/>
              <a:ext cx="145" cy="183"/>
            </a:xfrm>
            <a:prstGeom prst="triangle">
              <a:avLst>
                <a:gd name="adj" fmla="val 79093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pt-BR"/>
            </a:p>
          </p:txBody>
        </p:sp>
        <p:sp>
          <p:nvSpPr>
            <p:cNvPr id="44093" name="Line 63"/>
            <p:cNvSpPr>
              <a:spLocks noChangeShapeType="1"/>
            </p:cNvSpPr>
            <p:nvPr/>
          </p:nvSpPr>
          <p:spPr bwMode="auto">
            <a:xfrm>
              <a:off x="881" y="1020"/>
              <a:ext cx="56" cy="1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94" name="Line 64"/>
            <p:cNvSpPr>
              <a:spLocks noChangeShapeType="1"/>
            </p:cNvSpPr>
            <p:nvPr/>
          </p:nvSpPr>
          <p:spPr bwMode="auto">
            <a:xfrm>
              <a:off x="1028" y="976"/>
              <a:ext cx="56" cy="1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4036" name="Group 65"/>
          <p:cNvGrpSpPr>
            <a:grpSpLocks/>
          </p:cNvGrpSpPr>
          <p:nvPr/>
        </p:nvGrpSpPr>
        <p:grpSpPr bwMode="auto">
          <a:xfrm>
            <a:off x="917575" y="2832100"/>
            <a:ext cx="1931988" cy="1565275"/>
            <a:chOff x="442" y="1648"/>
            <a:chExt cx="1217" cy="986"/>
          </a:xfrm>
        </p:grpSpPr>
        <p:sp>
          <p:nvSpPr>
            <p:cNvPr id="44080" name="Rectangle 66"/>
            <p:cNvSpPr>
              <a:spLocks noChangeArrowheads="1"/>
            </p:cNvSpPr>
            <p:nvPr/>
          </p:nvSpPr>
          <p:spPr bwMode="auto">
            <a:xfrm>
              <a:off x="1517" y="2454"/>
              <a:ext cx="142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3025" tIns="36512" rIns="73025" bIns="36512">
              <a:spAutoFit/>
            </a:bodyPr>
            <a:lstStyle/>
            <a:p>
              <a:pPr defTabSz="585788"/>
              <a:r>
                <a:rPr lang="en-US" sz="1400" i="1">
                  <a:latin typeface="Times New Roman" charset="0"/>
                </a:rPr>
                <a:t>x</a:t>
              </a:r>
            </a:p>
          </p:txBody>
        </p:sp>
        <p:sp>
          <p:nvSpPr>
            <p:cNvPr id="44081" name="Line 67"/>
            <p:cNvSpPr>
              <a:spLocks noChangeShapeType="1"/>
            </p:cNvSpPr>
            <p:nvPr/>
          </p:nvSpPr>
          <p:spPr bwMode="auto">
            <a:xfrm>
              <a:off x="526" y="2389"/>
              <a:ext cx="107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82" name="Line 68"/>
            <p:cNvSpPr>
              <a:spLocks noChangeShapeType="1"/>
            </p:cNvSpPr>
            <p:nvPr/>
          </p:nvSpPr>
          <p:spPr bwMode="auto">
            <a:xfrm flipV="1">
              <a:off x="604" y="1698"/>
              <a:ext cx="0" cy="84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83" name="Rectangle 69"/>
            <p:cNvSpPr>
              <a:spLocks noChangeArrowheads="1"/>
            </p:cNvSpPr>
            <p:nvPr/>
          </p:nvSpPr>
          <p:spPr bwMode="auto">
            <a:xfrm>
              <a:off x="442" y="1648"/>
              <a:ext cx="142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3025" tIns="36512" rIns="73025" bIns="36512">
              <a:spAutoFit/>
            </a:bodyPr>
            <a:lstStyle/>
            <a:p>
              <a:pPr defTabSz="585788"/>
              <a:r>
                <a:rPr lang="en-US" sz="1400" i="1">
                  <a:latin typeface="Times New Roman" charset="0"/>
                </a:rPr>
                <a:t>y</a:t>
              </a:r>
            </a:p>
          </p:txBody>
        </p:sp>
        <p:sp>
          <p:nvSpPr>
            <p:cNvPr id="44084" name="AutoShape 70"/>
            <p:cNvSpPr>
              <a:spLocks noChangeArrowheads="1"/>
            </p:cNvSpPr>
            <p:nvPr/>
          </p:nvSpPr>
          <p:spPr bwMode="auto">
            <a:xfrm rot="-1020000">
              <a:off x="854" y="1985"/>
              <a:ext cx="145" cy="183"/>
            </a:xfrm>
            <a:prstGeom prst="triangle">
              <a:avLst>
                <a:gd name="adj" fmla="val 79093"/>
              </a:avLst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pt-BR"/>
            </a:p>
          </p:txBody>
        </p:sp>
        <p:sp>
          <p:nvSpPr>
            <p:cNvPr id="44085" name="Line 71"/>
            <p:cNvSpPr>
              <a:spLocks noChangeShapeType="1"/>
            </p:cNvSpPr>
            <p:nvPr/>
          </p:nvSpPr>
          <p:spPr bwMode="auto">
            <a:xfrm flipV="1">
              <a:off x="510" y="2121"/>
              <a:ext cx="993" cy="30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4037" name="Group 72"/>
          <p:cNvGrpSpPr>
            <a:grpSpLocks/>
          </p:cNvGrpSpPr>
          <p:nvPr/>
        </p:nvGrpSpPr>
        <p:grpSpPr bwMode="auto">
          <a:xfrm>
            <a:off x="917575" y="4519613"/>
            <a:ext cx="1931988" cy="1565275"/>
            <a:chOff x="442" y="2711"/>
            <a:chExt cx="1217" cy="986"/>
          </a:xfrm>
        </p:grpSpPr>
        <p:grpSp>
          <p:nvGrpSpPr>
            <p:cNvPr id="44072" name="Group 73"/>
            <p:cNvGrpSpPr>
              <a:grpSpLocks/>
            </p:cNvGrpSpPr>
            <p:nvPr/>
          </p:nvGrpSpPr>
          <p:grpSpPr bwMode="auto">
            <a:xfrm>
              <a:off x="442" y="2711"/>
              <a:ext cx="1217" cy="986"/>
              <a:chOff x="442" y="2711"/>
              <a:chExt cx="1217" cy="986"/>
            </a:xfrm>
          </p:grpSpPr>
          <p:sp>
            <p:nvSpPr>
              <p:cNvPr id="44076" name="Rectangle 74"/>
              <p:cNvSpPr>
                <a:spLocks noChangeArrowheads="1"/>
              </p:cNvSpPr>
              <p:nvPr/>
            </p:nvSpPr>
            <p:spPr bwMode="auto">
              <a:xfrm>
                <a:off x="1517" y="3517"/>
                <a:ext cx="142" cy="1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73025" tIns="36512" rIns="73025" bIns="36512">
                <a:spAutoFit/>
              </a:bodyPr>
              <a:lstStyle/>
              <a:p>
                <a:pPr defTabSz="585788"/>
                <a:r>
                  <a:rPr lang="en-US" sz="1400" i="1">
                    <a:latin typeface="Times New Roman" charset="0"/>
                  </a:rPr>
                  <a:t>x</a:t>
                </a:r>
              </a:p>
            </p:txBody>
          </p:sp>
          <p:sp>
            <p:nvSpPr>
              <p:cNvPr id="44077" name="Line 75"/>
              <p:cNvSpPr>
                <a:spLocks noChangeShapeType="1"/>
              </p:cNvSpPr>
              <p:nvPr/>
            </p:nvSpPr>
            <p:spPr bwMode="auto">
              <a:xfrm>
                <a:off x="526" y="3452"/>
                <a:ext cx="107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stealth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078" name="Line 76"/>
              <p:cNvSpPr>
                <a:spLocks noChangeShapeType="1"/>
              </p:cNvSpPr>
              <p:nvPr/>
            </p:nvSpPr>
            <p:spPr bwMode="auto">
              <a:xfrm flipV="1">
                <a:off x="604" y="2761"/>
                <a:ext cx="0" cy="84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stealth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079" name="Rectangle 77"/>
              <p:cNvSpPr>
                <a:spLocks noChangeArrowheads="1"/>
              </p:cNvSpPr>
              <p:nvPr/>
            </p:nvSpPr>
            <p:spPr bwMode="auto">
              <a:xfrm>
                <a:off x="442" y="2711"/>
                <a:ext cx="142" cy="1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73025" tIns="36512" rIns="73025" bIns="36512">
                <a:spAutoFit/>
              </a:bodyPr>
              <a:lstStyle/>
              <a:p>
                <a:pPr defTabSz="585788"/>
                <a:r>
                  <a:rPr lang="en-US" sz="1400" i="1">
                    <a:latin typeface="Times New Roman" charset="0"/>
                  </a:rPr>
                  <a:t>y</a:t>
                </a:r>
              </a:p>
            </p:txBody>
          </p:sp>
        </p:grpSp>
        <p:grpSp>
          <p:nvGrpSpPr>
            <p:cNvPr id="44073" name="Group 78"/>
            <p:cNvGrpSpPr>
              <a:grpSpLocks/>
            </p:cNvGrpSpPr>
            <p:nvPr/>
          </p:nvGrpSpPr>
          <p:grpSpPr bwMode="auto">
            <a:xfrm>
              <a:off x="464" y="3154"/>
              <a:ext cx="1038" cy="303"/>
              <a:chOff x="464" y="3154"/>
              <a:chExt cx="1038" cy="303"/>
            </a:xfrm>
          </p:grpSpPr>
          <p:sp>
            <p:nvSpPr>
              <p:cNvPr id="44074" name="AutoShape 79"/>
              <p:cNvSpPr>
                <a:spLocks noChangeArrowheads="1"/>
              </p:cNvSpPr>
              <p:nvPr/>
            </p:nvSpPr>
            <p:spPr bwMode="auto">
              <a:xfrm>
                <a:off x="891" y="3154"/>
                <a:ext cx="146" cy="183"/>
              </a:xfrm>
              <a:prstGeom prst="triangle">
                <a:avLst>
                  <a:gd name="adj" fmla="val 79093"/>
                </a:avLst>
              </a:prstGeom>
              <a:solidFill>
                <a:schemeClr val="bg2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hangingPunct="1"/>
                <a:endParaRPr lang="pt-BR"/>
              </a:p>
            </p:txBody>
          </p:sp>
          <p:sp>
            <p:nvSpPr>
              <p:cNvPr id="44075" name="Line 80"/>
              <p:cNvSpPr>
                <a:spLocks noChangeShapeType="1"/>
              </p:cNvSpPr>
              <p:nvPr/>
            </p:nvSpPr>
            <p:spPr bwMode="auto">
              <a:xfrm>
                <a:off x="464" y="3456"/>
                <a:ext cx="1038" cy="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44038" name="Group 81"/>
          <p:cNvGrpSpPr>
            <a:grpSpLocks/>
          </p:cNvGrpSpPr>
          <p:nvPr/>
        </p:nvGrpSpPr>
        <p:grpSpPr bwMode="auto">
          <a:xfrm>
            <a:off x="3946525" y="1279525"/>
            <a:ext cx="1931988" cy="1565275"/>
            <a:chOff x="2350" y="670"/>
            <a:chExt cx="1217" cy="986"/>
          </a:xfrm>
        </p:grpSpPr>
        <p:sp>
          <p:nvSpPr>
            <p:cNvPr id="44066" name="Rectangle 82"/>
            <p:cNvSpPr>
              <a:spLocks noChangeArrowheads="1"/>
            </p:cNvSpPr>
            <p:nvPr/>
          </p:nvSpPr>
          <p:spPr bwMode="auto">
            <a:xfrm>
              <a:off x="3425" y="1476"/>
              <a:ext cx="142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3025" tIns="36512" rIns="73025" bIns="36512">
              <a:spAutoFit/>
            </a:bodyPr>
            <a:lstStyle/>
            <a:p>
              <a:pPr defTabSz="585788"/>
              <a:r>
                <a:rPr lang="en-US" sz="1400" i="1">
                  <a:latin typeface="Times New Roman" charset="0"/>
                </a:rPr>
                <a:t>x</a:t>
              </a:r>
            </a:p>
          </p:txBody>
        </p:sp>
        <p:sp>
          <p:nvSpPr>
            <p:cNvPr id="44067" name="Line 83"/>
            <p:cNvSpPr>
              <a:spLocks noChangeShapeType="1"/>
            </p:cNvSpPr>
            <p:nvPr/>
          </p:nvSpPr>
          <p:spPr bwMode="auto">
            <a:xfrm>
              <a:off x="2435" y="1411"/>
              <a:ext cx="107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68" name="Line 84"/>
            <p:cNvSpPr>
              <a:spLocks noChangeShapeType="1"/>
            </p:cNvSpPr>
            <p:nvPr/>
          </p:nvSpPr>
          <p:spPr bwMode="auto">
            <a:xfrm flipV="1">
              <a:off x="2512" y="720"/>
              <a:ext cx="0" cy="84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69" name="Rectangle 85"/>
            <p:cNvSpPr>
              <a:spLocks noChangeArrowheads="1"/>
            </p:cNvSpPr>
            <p:nvPr/>
          </p:nvSpPr>
          <p:spPr bwMode="auto">
            <a:xfrm>
              <a:off x="2350" y="670"/>
              <a:ext cx="142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3025" tIns="36512" rIns="73025" bIns="36512">
              <a:spAutoFit/>
            </a:bodyPr>
            <a:lstStyle/>
            <a:p>
              <a:pPr defTabSz="585788"/>
              <a:r>
                <a:rPr lang="en-US" sz="1400" i="1">
                  <a:latin typeface="Times New Roman" charset="0"/>
                </a:rPr>
                <a:t>y</a:t>
              </a:r>
            </a:p>
          </p:txBody>
        </p:sp>
        <p:sp>
          <p:nvSpPr>
            <p:cNvPr id="44070" name="Line 86"/>
            <p:cNvSpPr>
              <a:spLocks noChangeShapeType="1"/>
            </p:cNvSpPr>
            <p:nvPr/>
          </p:nvSpPr>
          <p:spPr bwMode="auto">
            <a:xfrm flipV="1">
              <a:off x="2418" y="951"/>
              <a:ext cx="994" cy="30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71" name="AutoShape 87"/>
            <p:cNvSpPr>
              <a:spLocks noChangeArrowheads="1"/>
            </p:cNvSpPr>
            <p:nvPr/>
          </p:nvSpPr>
          <p:spPr bwMode="auto">
            <a:xfrm rot="9780000" flipH="1">
              <a:off x="2874" y="1182"/>
              <a:ext cx="145" cy="183"/>
            </a:xfrm>
            <a:prstGeom prst="triangle">
              <a:avLst>
                <a:gd name="adj" fmla="val 79093"/>
              </a:avLst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pt-BR"/>
            </a:p>
          </p:txBody>
        </p:sp>
      </p:grpSp>
      <p:grpSp>
        <p:nvGrpSpPr>
          <p:cNvPr id="44039" name="Group 88"/>
          <p:cNvGrpSpPr>
            <a:grpSpLocks/>
          </p:cNvGrpSpPr>
          <p:nvPr/>
        </p:nvGrpSpPr>
        <p:grpSpPr bwMode="auto">
          <a:xfrm>
            <a:off x="3946525" y="4489450"/>
            <a:ext cx="1931988" cy="1589088"/>
            <a:chOff x="2350" y="2692"/>
            <a:chExt cx="1217" cy="1001"/>
          </a:xfrm>
        </p:grpSpPr>
        <p:sp>
          <p:nvSpPr>
            <p:cNvPr id="44060" name="Rectangle 89"/>
            <p:cNvSpPr>
              <a:spLocks noChangeArrowheads="1"/>
            </p:cNvSpPr>
            <p:nvPr/>
          </p:nvSpPr>
          <p:spPr bwMode="auto">
            <a:xfrm>
              <a:off x="3425" y="3498"/>
              <a:ext cx="142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3025" tIns="36512" rIns="73025" bIns="36512">
              <a:spAutoFit/>
            </a:bodyPr>
            <a:lstStyle/>
            <a:p>
              <a:pPr defTabSz="585788"/>
              <a:r>
                <a:rPr lang="en-US" sz="1400" i="1">
                  <a:latin typeface="Times New Roman" charset="0"/>
                </a:rPr>
                <a:t>x</a:t>
              </a:r>
            </a:p>
          </p:txBody>
        </p:sp>
        <p:sp>
          <p:nvSpPr>
            <p:cNvPr id="44061" name="Line 90"/>
            <p:cNvSpPr>
              <a:spLocks noChangeShapeType="1"/>
            </p:cNvSpPr>
            <p:nvPr/>
          </p:nvSpPr>
          <p:spPr bwMode="auto">
            <a:xfrm>
              <a:off x="2434" y="3433"/>
              <a:ext cx="107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62" name="Line 91"/>
            <p:cNvSpPr>
              <a:spLocks noChangeShapeType="1"/>
            </p:cNvSpPr>
            <p:nvPr/>
          </p:nvSpPr>
          <p:spPr bwMode="auto">
            <a:xfrm flipV="1">
              <a:off x="2512" y="2742"/>
              <a:ext cx="0" cy="84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63" name="Rectangle 92"/>
            <p:cNvSpPr>
              <a:spLocks noChangeArrowheads="1"/>
            </p:cNvSpPr>
            <p:nvPr/>
          </p:nvSpPr>
          <p:spPr bwMode="auto">
            <a:xfrm>
              <a:off x="2350" y="2692"/>
              <a:ext cx="142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3025" tIns="36512" rIns="73025" bIns="36512">
              <a:spAutoFit/>
            </a:bodyPr>
            <a:lstStyle/>
            <a:p>
              <a:pPr defTabSz="585788"/>
              <a:r>
                <a:rPr lang="en-US" sz="1400" i="1">
                  <a:latin typeface="Times New Roman" charset="0"/>
                </a:rPr>
                <a:t>y</a:t>
              </a:r>
            </a:p>
          </p:txBody>
        </p:sp>
        <p:sp>
          <p:nvSpPr>
            <p:cNvPr id="44064" name="Line 93"/>
            <p:cNvSpPr>
              <a:spLocks noChangeShapeType="1"/>
            </p:cNvSpPr>
            <p:nvPr/>
          </p:nvSpPr>
          <p:spPr bwMode="auto">
            <a:xfrm>
              <a:off x="2396" y="3428"/>
              <a:ext cx="103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65" name="AutoShape 94"/>
            <p:cNvSpPr>
              <a:spLocks noChangeArrowheads="1"/>
            </p:cNvSpPr>
            <p:nvPr/>
          </p:nvSpPr>
          <p:spPr bwMode="auto">
            <a:xfrm rot="10800000" flipH="1">
              <a:off x="2823" y="3509"/>
              <a:ext cx="145" cy="184"/>
            </a:xfrm>
            <a:prstGeom prst="triangle">
              <a:avLst>
                <a:gd name="adj" fmla="val 79093"/>
              </a:avLst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pt-BR"/>
            </a:p>
          </p:txBody>
        </p:sp>
      </p:grpSp>
      <p:grpSp>
        <p:nvGrpSpPr>
          <p:cNvPr id="44040" name="Group 95"/>
          <p:cNvGrpSpPr>
            <a:grpSpLocks/>
          </p:cNvGrpSpPr>
          <p:nvPr/>
        </p:nvGrpSpPr>
        <p:grpSpPr bwMode="auto">
          <a:xfrm>
            <a:off x="3946525" y="2832100"/>
            <a:ext cx="1931988" cy="1565275"/>
            <a:chOff x="2350" y="1648"/>
            <a:chExt cx="1217" cy="986"/>
          </a:xfrm>
        </p:grpSpPr>
        <p:grpSp>
          <p:nvGrpSpPr>
            <p:cNvPr id="44052" name="Group 96"/>
            <p:cNvGrpSpPr>
              <a:grpSpLocks/>
            </p:cNvGrpSpPr>
            <p:nvPr/>
          </p:nvGrpSpPr>
          <p:grpSpPr bwMode="auto">
            <a:xfrm>
              <a:off x="2350" y="1648"/>
              <a:ext cx="1217" cy="986"/>
              <a:chOff x="2350" y="1648"/>
              <a:chExt cx="1217" cy="986"/>
            </a:xfrm>
          </p:grpSpPr>
          <p:sp>
            <p:nvSpPr>
              <p:cNvPr id="44056" name="Rectangle 97"/>
              <p:cNvSpPr>
                <a:spLocks noChangeArrowheads="1"/>
              </p:cNvSpPr>
              <p:nvPr/>
            </p:nvSpPr>
            <p:spPr bwMode="auto">
              <a:xfrm>
                <a:off x="3425" y="2454"/>
                <a:ext cx="142" cy="1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73025" tIns="36512" rIns="73025" bIns="36512">
                <a:spAutoFit/>
              </a:bodyPr>
              <a:lstStyle/>
              <a:p>
                <a:pPr defTabSz="585788"/>
                <a:r>
                  <a:rPr lang="en-US" sz="1400" i="1">
                    <a:latin typeface="Times New Roman" charset="0"/>
                  </a:rPr>
                  <a:t>x</a:t>
                </a:r>
              </a:p>
            </p:txBody>
          </p:sp>
          <p:sp>
            <p:nvSpPr>
              <p:cNvPr id="44057" name="Line 98"/>
              <p:cNvSpPr>
                <a:spLocks noChangeShapeType="1"/>
              </p:cNvSpPr>
              <p:nvPr/>
            </p:nvSpPr>
            <p:spPr bwMode="auto">
              <a:xfrm>
                <a:off x="2435" y="2389"/>
                <a:ext cx="107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stealth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058" name="Line 99"/>
              <p:cNvSpPr>
                <a:spLocks noChangeShapeType="1"/>
              </p:cNvSpPr>
              <p:nvPr/>
            </p:nvSpPr>
            <p:spPr bwMode="auto">
              <a:xfrm flipV="1">
                <a:off x="2512" y="1698"/>
                <a:ext cx="0" cy="84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stealth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059" name="Rectangle 100"/>
              <p:cNvSpPr>
                <a:spLocks noChangeArrowheads="1"/>
              </p:cNvSpPr>
              <p:nvPr/>
            </p:nvSpPr>
            <p:spPr bwMode="auto">
              <a:xfrm>
                <a:off x="2350" y="1648"/>
                <a:ext cx="142" cy="1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73025" tIns="36512" rIns="73025" bIns="36512">
                <a:spAutoFit/>
              </a:bodyPr>
              <a:lstStyle/>
              <a:p>
                <a:pPr defTabSz="585788"/>
                <a:r>
                  <a:rPr lang="en-US" sz="1400" i="1">
                    <a:latin typeface="Times New Roman" charset="0"/>
                  </a:rPr>
                  <a:t>y</a:t>
                </a:r>
              </a:p>
            </p:txBody>
          </p:sp>
        </p:grpSp>
        <p:grpSp>
          <p:nvGrpSpPr>
            <p:cNvPr id="44053" name="Group 101"/>
            <p:cNvGrpSpPr>
              <a:grpSpLocks/>
            </p:cNvGrpSpPr>
            <p:nvPr/>
          </p:nvGrpSpPr>
          <p:grpSpPr bwMode="auto">
            <a:xfrm>
              <a:off x="2418" y="2113"/>
              <a:ext cx="994" cy="414"/>
              <a:chOff x="2418" y="2113"/>
              <a:chExt cx="994" cy="414"/>
            </a:xfrm>
          </p:grpSpPr>
          <p:sp>
            <p:nvSpPr>
              <p:cNvPr id="44054" name="Line 102"/>
              <p:cNvSpPr>
                <a:spLocks noChangeShapeType="1"/>
              </p:cNvSpPr>
              <p:nvPr/>
            </p:nvSpPr>
            <p:spPr bwMode="auto">
              <a:xfrm flipV="1">
                <a:off x="2418" y="2113"/>
                <a:ext cx="994" cy="30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055" name="AutoShape 103"/>
              <p:cNvSpPr>
                <a:spLocks noChangeArrowheads="1"/>
              </p:cNvSpPr>
              <p:nvPr/>
            </p:nvSpPr>
            <p:spPr bwMode="auto">
              <a:xfrm rot="9780000" flipH="1">
                <a:off x="2874" y="2344"/>
                <a:ext cx="145" cy="183"/>
              </a:xfrm>
              <a:prstGeom prst="triangle">
                <a:avLst>
                  <a:gd name="adj" fmla="val 79093"/>
                </a:avLst>
              </a:prstGeom>
              <a:solidFill>
                <a:schemeClr val="bg2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hangingPunct="1"/>
                <a:endParaRPr lang="pt-BR"/>
              </a:p>
            </p:txBody>
          </p:sp>
        </p:grpSp>
      </p:grpSp>
      <p:sp>
        <p:nvSpPr>
          <p:cNvPr id="44041" name="Line 104"/>
          <p:cNvSpPr>
            <a:spLocks noChangeShapeType="1"/>
          </p:cNvSpPr>
          <p:nvPr/>
        </p:nvSpPr>
        <p:spPr bwMode="auto">
          <a:xfrm>
            <a:off x="1854200" y="2820988"/>
            <a:ext cx="0" cy="3143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2" name="Rectangle 105"/>
          <p:cNvSpPr>
            <a:spLocks noChangeArrowheads="1"/>
          </p:cNvSpPr>
          <p:nvPr/>
        </p:nvSpPr>
        <p:spPr bwMode="auto">
          <a:xfrm>
            <a:off x="1919288" y="2736850"/>
            <a:ext cx="4365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2000" b="1">
                <a:latin typeface="Times New Roman" charset="0"/>
              </a:rPr>
              <a:t>T</a:t>
            </a:r>
            <a:r>
              <a:rPr lang="en-US" sz="2000" b="1" baseline="-25000">
                <a:latin typeface="Times New Roman" charset="0"/>
              </a:rPr>
              <a:t>1</a:t>
            </a:r>
          </a:p>
        </p:txBody>
      </p:sp>
      <p:sp>
        <p:nvSpPr>
          <p:cNvPr id="44043" name="Line 106"/>
          <p:cNvSpPr>
            <a:spLocks noChangeShapeType="1"/>
          </p:cNvSpPr>
          <p:nvPr/>
        </p:nvSpPr>
        <p:spPr bwMode="auto">
          <a:xfrm>
            <a:off x="1854200" y="4395788"/>
            <a:ext cx="0" cy="3143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4" name="Rectangle 107"/>
          <p:cNvSpPr>
            <a:spLocks noChangeArrowheads="1"/>
          </p:cNvSpPr>
          <p:nvPr/>
        </p:nvSpPr>
        <p:spPr bwMode="auto">
          <a:xfrm>
            <a:off x="1919288" y="4311650"/>
            <a:ext cx="4508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2000" b="1">
                <a:latin typeface="Times New Roman" charset="0"/>
              </a:rPr>
              <a:t>R</a:t>
            </a:r>
            <a:r>
              <a:rPr lang="en-US" sz="2000" b="1" baseline="-25000">
                <a:latin typeface="Times New Roman" charset="0"/>
              </a:rPr>
              <a:t>1</a:t>
            </a:r>
          </a:p>
        </p:txBody>
      </p:sp>
      <p:sp>
        <p:nvSpPr>
          <p:cNvPr id="44045" name="Line 108"/>
          <p:cNvSpPr>
            <a:spLocks noChangeShapeType="1"/>
          </p:cNvSpPr>
          <p:nvPr/>
        </p:nvSpPr>
        <p:spPr bwMode="auto">
          <a:xfrm>
            <a:off x="3157538" y="5670550"/>
            <a:ext cx="31432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6" name="Rectangle 109"/>
          <p:cNvSpPr>
            <a:spLocks noChangeArrowheads="1"/>
          </p:cNvSpPr>
          <p:nvPr/>
        </p:nvSpPr>
        <p:spPr bwMode="auto">
          <a:xfrm>
            <a:off x="3074988" y="5149850"/>
            <a:ext cx="3540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2000" b="1">
                <a:latin typeface="Times New Roman" charset="0"/>
              </a:rPr>
              <a:t>E</a:t>
            </a:r>
          </a:p>
        </p:txBody>
      </p:sp>
      <p:sp>
        <p:nvSpPr>
          <p:cNvPr id="44047" name="Line 110"/>
          <p:cNvSpPr>
            <a:spLocks noChangeShapeType="1"/>
          </p:cNvSpPr>
          <p:nvPr/>
        </p:nvSpPr>
        <p:spPr bwMode="auto">
          <a:xfrm>
            <a:off x="4787900" y="4395788"/>
            <a:ext cx="0" cy="3143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med" len="lg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8" name="Rectangle 111"/>
          <p:cNvSpPr>
            <a:spLocks noChangeArrowheads="1"/>
          </p:cNvSpPr>
          <p:nvPr/>
        </p:nvSpPr>
        <p:spPr bwMode="auto">
          <a:xfrm>
            <a:off x="4878388" y="4425950"/>
            <a:ext cx="4508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2000" b="1">
                <a:latin typeface="Times New Roman" charset="0"/>
              </a:rPr>
              <a:t>R</a:t>
            </a:r>
            <a:r>
              <a:rPr lang="en-US" sz="2000" b="1" baseline="-25000">
                <a:latin typeface="Times New Roman" charset="0"/>
              </a:rPr>
              <a:t>2</a:t>
            </a:r>
          </a:p>
        </p:txBody>
      </p:sp>
      <p:sp>
        <p:nvSpPr>
          <p:cNvPr id="44049" name="Line 112"/>
          <p:cNvSpPr>
            <a:spLocks noChangeShapeType="1"/>
          </p:cNvSpPr>
          <p:nvPr/>
        </p:nvSpPr>
        <p:spPr bwMode="auto">
          <a:xfrm>
            <a:off x="4787900" y="2744788"/>
            <a:ext cx="0" cy="3143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med" len="lg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50" name="Rectangle 113"/>
          <p:cNvSpPr>
            <a:spLocks noChangeArrowheads="1"/>
          </p:cNvSpPr>
          <p:nvPr/>
        </p:nvSpPr>
        <p:spPr bwMode="auto">
          <a:xfrm>
            <a:off x="4878388" y="2774950"/>
            <a:ext cx="4365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2000" b="1">
                <a:latin typeface="Times New Roman" charset="0"/>
              </a:rPr>
              <a:t>T</a:t>
            </a:r>
            <a:r>
              <a:rPr lang="en-US" sz="2000" b="1" baseline="-25000">
                <a:latin typeface="Times New Roman" charset="0"/>
              </a:rPr>
              <a:t>2</a:t>
            </a:r>
          </a:p>
        </p:txBody>
      </p:sp>
      <p:sp>
        <p:nvSpPr>
          <p:cNvPr id="83987" name="Rectangle 114"/>
          <p:cNvSpPr>
            <a:spLocks noChangeArrowheads="1"/>
          </p:cNvSpPr>
          <p:nvPr/>
        </p:nvSpPr>
        <p:spPr bwMode="auto">
          <a:xfrm>
            <a:off x="6145213" y="2962275"/>
            <a:ext cx="2324100" cy="4095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74998"/>
              </a:schemeClr>
            </a:outerShdw>
          </a:effectLst>
        </p:spPr>
        <p:txBody>
          <a:bodyPr wrap="none" lIns="92075" tIns="46038" rIns="92075" bIns="46038">
            <a:spAutoFit/>
          </a:bodyPr>
          <a:lstStyle/>
          <a:p>
            <a:pPr algn="ctr"/>
            <a:r>
              <a:rPr lang="en-US" sz="2000" b="1">
                <a:latin typeface="Times New Roman" charset="0"/>
              </a:rPr>
              <a:t>P’= T</a:t>
            </a:r>
            <a:r>
              <a:rPr lang="en-US" sz="2000" b="1" baseline="-25000">
                <a:latin typeface="Times New Roman" charset="0"/>
              </a:rPr>
              <a:t>2</a:t>
            </a:r>
            <a:r>
              <a:rPr lang="en-US" sz="2000" b="1">
                <a:latin typeface="Times New Roman" charset="0"/>
              </a:rPr>
              <a:t> R</a:t>
            </a:r>
            <a:r>
              <a:rPr lang="en-US" sz="2000" b="1" baseline="-25000">
                <a:latin typeface="Times New Roman" charset="0"/>
              </a:rPr>
              <a:t>2</a:t>
            </a:r>
            <a:r>
              <a:rPr lang="en-US" sz="2000">
                <a:latin typeface="Times New Roman" charset="0"/>
              </a:rPr>
              <a:t> </a:t>
            </a:r>
            <a:r>
              <a:rPr lang="en-US" sz="2000" b="1">
                <a:latin typeface="Times New Roman" charset="0"/>
              </a:rPr>
              <a:t>E R</a:t>
            </a:r>
            <a:r>
              <a:rPr lang="en-US" sz="2000" b="1" baseline="-25000">
                <a:latin typeface="Times New Roman" charset="0"/>
              </a:rPr>
              <a:t>1</a:t>
            </a:r>
            <a:r>
              <a:rPr lang="en-US" sz="2000" b="1">
                <a:latin typeface="Times New Roman" charset="0"/>
              </a:rPr>
              <a:t> T</a:t>
            </a:r>
            <a:r>
              <a:rPr lang="en-US" sz="2000" b="1" baseline="-25000">
                <a:latin typeface="Times New Roman" charset="0"/>
              </a:rPr>
              <a:t>1</a:t>
            </a:r>
            <a:r>
              <a:rPr lang="en-US" sz="2000" b="1">
                <a:latin typeface="Times New Roman" charset="0"/>
              </a:rPr>
              <a:t> P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z="3200" b="1">
                <a:solidFill>
                  <a:srgbClr val="000000"/>
                </a:solidFill>
                <a:latin typeface="Times New Roman" charset="0"/>
                <a:ea typeface="MS PGothic" charset="0"/>
              </a:rPr>
              <a:t>Coordenadas projetivas</a:t>
            </a:r>
            <a:br>
              <a:rPr lang="en-US" sz="3200" b="1">
                <a:solidFill>
                  <a:srgbClr val="000000"/>
                </a:solidFill>
                <a:latin typeface="Times New Roman" charset="0"/>
                <a:ea typeface="MS PGothic" charset="0"/>
              </a:rPr>
            </a:br>
            <a:r>
              <a:rPr lang="en-US" sz="3200" b="1">
                <a:solidFill>
                  <a:srgbClr val="000000"/>
                </a:solidFill>
                <a:latin typeface="Times New Roman" charset="0"/>
                <a:ea typeface="MS PGothic" charset="0"/>
              </a:rPr>
              <a:t>(ou homogêneas)</a:t>
            </a:r>
          </a:p>
        </p:txBody>
      </p:sp>
      <p:grpSp>
        <p:nvGrpSpPr>
          <p:cNvPr id="46083" name="Group 27"/>
          <p:cNvGrpSpPr>
            <a:grpSpLocks/>
          </p:cNvGrpSpPr>
          <p:nvPr/>
        </p:nvGrpSpPr>
        <p:grpSpPr bwMode="auto">
          <a:xfrm>
            <a:off x="5373688" y="2425700"/>
            <a:ext cx="411162" cy="720725"/>
            <a:chOff x="2045" y="1326"/>
            <a:chExt cx="194" cy="466"/>
          </a:xfrm>
        </p:grpSpPr>
        <p:sp>
          <p:nvSpPr>
            <p:cNvPr id="46173" name="Rectangle 28"/>
            <p:cNvSpPr>
              <a:spLocks noChangeArrowheads="1"/>
            </p:cNvSpPr>
            <p:nvPr/>
          </p:nvSpPr>
          <p:spPr bwMode="auto">
            <a:xfrm>
              <a:off x="2045" y="1326"/>
              <a:ext cx="19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x</a:t>
              </a:r>
            </a:p>
          </p:txBody>
        </p:sp>
        <p:sp>
          <p:nvSpPr>
            <p:cNvPr id="46174" name="Rectangle 29"/>
            <p:cNvSpPr>
              <a:spLocks noChangeArrowheads="1"/>
            </p:cNvSpPr>
            <p:nvPr/>
          </p:nvSpPr>
          <p:spPr bwMode="auto">
            <a:xfrm>
              <a:off x="2045" y="1561"/>
              <a:ext cx="19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y</a:t>
              </a:r>
            </a:p>
          </p:txBody>
        </p:sp>
        <p:sp>
          <p:nvSpPr>
            <p:cNvPr id="46175" name="Arc 30"/>
            <p:cNvSpPr>
              <a:spLocks/>
            </p:cNvSpPr>
            <p:nvPr/>
          </p:nvSpPr>
          <p:spPr bwMode="auto">
            <a:xfrm>
              <a:off x="2053" y="1379"/>
              <a:ext cx="44" cy="396"/>
            </a:xfrm>
            <a:custGeom>
              <a:avLst/>
              <a:gdLst>
                <a:gd name="T0" fmla="*/ 0 w 21600"/>
                <a:gd name="T1" fmla="*/ 0 h 42830"/>
                <a:gd name="T2" fmla="*/ 0 w 21600"/>
                <a:gd name="T3" fmla="*/ 0 h 42830"/>
                <a:gd name="T4" fmla="*/ 0 w 21600"/>
                <a:gd name="T5" fmla="*/ 0 h 42830"/>
                <a:gd name="T6" fmla="*/ 0 60000 65536"/>
                <a:gd name="T7" fmla="*/ 0 60000 65536"/>
                <a:gd name="T8" fmla="*/ 0 60000 65536"/>
                <a:gd name="T9" fmla="*/ 0 w 21600"/>
                <a:gd name="T10" fmla="*/ 0 h 42830"/>
                <a:gd name="T11" fmla="*/ 21600 w 21600"/>
                <a:gd name="T12" fmla="*/ 42830 h 4283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2830" fill="none" extrusionOk="0">
                  <a:moveTo>
                    <a:pt x="17650" y="42829"/>
                  </a:moveTo>
                  <a:cubicBezTo>
                    <a:pt x="7419" y="40926"/>
                    <a:pt x="0" y="32000"/>
                    <a:pt x="0" y="21594"/>
                  </a:cubicBezTo>
                  <a:cubicBezTo>
                    <a:pt x="-1" y="9855"/>
                    <a:pt x="9374" y="265"/>
                    <a:pt x="21109" y="-1"/>
                  </a:cubicBezTo>
                </a:path>
                <a:path w="21600" h="42830" stroke="0" extrusionOk="0">
                  <a:moveTo>
                    <a:pt x="17650" y="42829"/>
                  </a:moveTo>
                  <a:cubicBezTo>
                    <a:pt x="7419" y="40926"/>
                    <a:pt x="0" y="32000"/>
                    <a:pt x="0" y="21594"/>
                  </a:cubicBezTo>
                  <a:cubicBezTo>
                    <a:pt x="-1" y="9855"/>
                    <a:pt x="9374" y="265"/>
                    <a:pt x="21109" y="-1"/>
                  </a:cubicBezTo>
                  <a:lnTo>
                    <a:pt x="21600" y="21594"/>
                  </a:lnTo>
                  <a:lnTo>
                    <a:pt x="17650" y="42829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76" name="Arc 31"/>
            <p:cNvSpPr>
              <a:spLocks/>
            </p:cNvSpPr>
            <p:nvPr/>
          </p:nvSpPr>
          <p:spPr bwMode="auto">
            <a:xfrm>
              <a:off x="2184" y="1377"/>
              <a:ext cx="44" cy="396"/>
            </a:xfrm>
            <a:custGeom>
              <a:avLst/>
              <a:gdLst>
                <a:gd name="T0" fmla="*/ 0 w 21600"/>
                <a:gd name="T1" fmla="*/ 0 h 42919"/>
                <a:gd name="T2" fmla="*/ 0 w 21600"/>
                <a:gd name="T3" fmla="*/ 0 h 42919"/>
                <a:gd name="T4" fmla="*/ 0 w 21600"/>
                <a:gd name="T5" fmla="*/ 0 h 42919"/>
                <a:gd name="T6" fmla="*/ 0 60000 65536"/>
                <a:gd name="T7" fmla="*/ 0 60000 65536"/>
                <a:gd name="T8" fmla="*/ 0 60000 65536"/>
                <a:gd name="T9" fmla="*/ 0 w 21600"/>
                <a:gd name="T10" fmla="*/ 0 h 42919"/>
                <a:gd name="T11" fmla="*/ 21600 w 21600"/>
                <a:gd name="T12" fmla="*/ 42919 h 4291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2919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189"/>
                    <a:pt x="13922" y="41218"/>
                    <a:pt x="3470" y="42919"/>
                  </a:cubicBezTo>
                </a:path>
                <a:path w="21600" h="42919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189"/>
                    <a:pt x="13922" y="41218"/>
                    <a:pt x="3470" y="42919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6084" name="Rectangle 32"/>
          <p:cNvSpPr>
            <a:spLocks noChangeArrowheads="1"/>
          </p:cNvSpPr>
          <p:nvPr/>
        </p:nvSpPr>
        <p:spPr bwMode="auto">
          <a:xfrm>
            <a:off x="4629150" y="2608263"/>
            <a:ext cx="414338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b="1">
                <a:latin typeface="Times New Roman" charset="0"/>
              </a:rPr>
              <a:t>p</a:t>
            </a:r>
          </a:p>
        </p:txBody>
      </p:sp>
      <p:grpSp>
        <p:nvGrpSpPr>
          <p:cNvPr id="3" name="Group 33"/>
          <p:cNvGrpSpPr>
            <a:grpSpLocks/>
          </p:cNvGrpSpPr>
          <p:nvPr/>
        </p:nvGrpSpPr>
        <p:grpSpPr bwMode="auto">
          <a:xfrm>
            <a:off x="7042150" y="2238375"/>
            <a:ext cx="603250" cy="1084263"/>
            <a:chOff x="2833" y="1205"/>
            <a:chExt cx="285" cy="701"/>
          </a:xfrm>
        </p:grpSpPr>
        <p:sp>
          <p:nvSpPr>
            <p:cNvPr id="46168" name="Rectangle 34"/>
            <p:cNvSpPr>
              <a:spLocks noChangeArrowheads="1"/>
            </p:cNvSpPr>
            <p:nvPr/>
          </p:nvSpPr>
          <p:spPr bwMode="auto">
            <a:xfrm>
              <a:off x="2833" y="1205"/>
              <a:ext cx="28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wx</a:t>
              </a:r>
            </a:p>
          </p:txBody>
        </p:sp>
        <p:sp>
          <p:nvSpPr>
            <p:cNvPr id="46169" name="Rectangle 35"/>
            <p:cNvSpPr>
              <a:spLocks noChangeArrowheads="1"/>
            </p:cNvSpPr>
            <p:nvPr/>
          </p:nvSpPr>
          <p:spPr bwMode="auto">
            <a:xfrm>
              <a:off x="2833" y="1440"/>
              <a:ext cx="28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wy</a:t>
              </a:r>
            </a:p>
          </p:txBody>
        </p:sp>
        <p:sp>
          <p:nvSpPr>
            <p:cNvPr id="46170" name="Rectangle 36"/>
            <p:cNvSpPr>
              <a:spLocks noChangeArrowheads="1"/>
            </p:cNvSpPr>
            <p:nvPr/>
          </p:nvSpPr>
          <p:spPr bwMode="auto">
            <a:xfrm>
              <a:off x="2863" y="1675"/>
              <a:ext cx="22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w</a:t>
              </a:r>
            </a:p>
          </p:txBody>
        </p:sp>
        <p:sp>
          <p:nvSpPr>
            <p:cNvPr id="46171" name="Freeform 37"/>
            <p:cNvSpPr>
              <a:spLocks/>
            </p:cNvSpPr>
            <p:nvPr/>
          </p:nvSpPr>
          <p:spPr bwMode="auto">
            <a:xfrm>
              <a:off x="2858" y="1243"/>
              <a:ext cx="39" cy="619"/>
            </a:xfrm>
            <a:custGeom>
              <a:avLst/>
              <a:gdLst>
                <a:gd name="T0" fmla="*/ 24 w 39"/>
                <a:gd name="T1" fmla="*/ 0 h 619"/>
                <a:gd name="T2" fmla="*/ 0 w 39"/>
                <a:gd name="T3" fmla="*/ 0 h 619"/>
                <a:gd name="T4" fmla="*/ 0 w 39"/>
                <a:gd name="T5" fmla="*/ 618 h 619"/>
                <a:gd name="T6" fmla="*/ 38 w 39"/>
                <a:gd name="T7" fmla="*/ 618 h 61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9"/>
                <a:gd name="T13" fmla="*/ 0 h 619"/>
                <a:gd name="T14" fmla="*/ 39 w 39"/>
                <a:gd name="T15" fmla="*/ 619 h 61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9" h="619">
                  <a:moveTo>
                    <a:pt x="24" y="0"/>
                  </a:moveTo>
                  <a:lnTo>
                    <a:pt x="0" y="0"/>
                  </a:lnTo>
                  <a:lnTo>
                    <a:pt x="0" y="618"/>
                  </a:lnTo>
                  <a:lnTo>
                    <a:pt x="38" y="618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172" name="Freeform 38"/>
            <p:cNvSpPr>
              <a:spLocks/>
            </p:cNvSpPr>
            <p:nvPr/>
          </p:nvSpPr>
          <p:spPr bwMode="auto">
            <a:xfrm>
              <a:off x="3032" y="1235"/>
              <a:ext cx="42" cy="630"/>
            </a:xfrm>
            <a:custGeom>
              <a:avLst/>
              <a:gdLst>
                <a:gd name="T0" fmla="*/ 15 w 42"/>
                <a:gd name="T1" fmla="*/ 0 h 630"/>
                <a:gd name="T2" fmla="*/ 41 w 42"/>
                <a:gd name="T3" fmla="*/ 0 h 630"/>
                <a:gd name="T4" fmla="*/ 41 w 42"/>
                <a:gd name="T5" fmla="*/ 629 h 630"/>
                <a:gd name="T6" fmla="*/ 0 w 42"/>
                <a:gd name="T7" fmla="*/ 629 h 63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2"/>
                <a:gd name="T13" fmla="*/ 0 h 630"/>
                <a:gd name="T14" fmla="*/ 42 w 42"/>
                <a:gd name="T15" fmla="*/ 630 h 63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2" h="630">
                  <a:moveTo>
                    <a:pt x="15" y="0"/>
                  </a:moveTo>
                  <a:lnTo>
                    <a:pt x="41" y="0"/>
                  </a:lnTo>
                  <a:lnTo>
                    <a:pt x="41" y="629"/>
                  </a:lnTo>
                  <a:lnTo>
                    <a:pt x="0" y="629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39"/>
          <p:cNvGrpSpPr>
            <a:grpSpLocks/>
          </p:cNvGrpSpPr>
          <p:nvPr/>
        </p:nvGrpSpPr>
        <p:grpSpPr bwMode="auto">
          <a:xfrm>
            <a:off x="7981950" y="2244725"/>
            <a:ext cx="503238" cy="1084263"/>
            <a:chOff x="3277" y="1209"/>
            <a:chExt cx="238" cy="701"/>
          </a:xfrm>
        </p:grpSpPr>
        <p:sp>
          <p:nvSpPr>
            <p:cNvPr id="46163" name="Rectangle 40"/>
            <p:cNvSpPr>
              <a:spLocks noChangeArrowheads="1"/>
            </p:cNvSpPr>
            <p:nvPr/>
          </p:nvSpPr>
          <p:spPr bwMode="auto">
            <a:xfrm>
              <a:off x="3277" y="1209"/>
              <a:ext cx="23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x</a:t>
              </a:r>
              <a:r>
                <a:rPr lang="en-US" sz="1700" i="1" baseline="-25000">
                  <a:solidFill>
                    <a:srgbClr val="000000"/>
                  </a:solidFill>
                  <a:latin typeface="Times New Roman" charset="0"/>
                </a:rPr>
                <a:t>h</a:t>
              </a:r>
            </a:p>
          </p:txBody>
        </p:sp>
        <p:sp>
          <p:nvSpPr>
            <p:cNvPr id="46164" name="Rectangle 41"/>
            <p:cNvSpPr>
              <a:spLocks noChangeArrowheads="1"/>
            </p:cNvSpPr>
            <p:nvPr/>
          </p:nvSpPr>
          <p:spPr bwMode="auto">
            <a:xfrm>
              <a:off x="3277" y="1444"/>
              <a:ext cx="23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y</a:t>
              </a:r>
              <a:r>
                <a:rPr lang="en-US" sz="1700" i="1" baseline="-25000">
                  <a:solidFill>
                    <a:srgbClr val="000000"/>
                  </a:solidFill>
                  <a:latin typeface="Times New Roman" charset="0"/>
                </a:rPr>
                <a:t>h</a:t>
              </a:r>
            </a:p>
          </p:txBody>
        </p:sp>
        <p:sp>
          <p:nvSpPr>
            <p:cNvPr id="46165" name="Rectangle 42"/>
            <p:cNvSpPr>
              <a:spLocks noChangeArrowheads="1"/>
            </p:cNvSpPr>
            <p:nvPr/>
          </p:nvSpPr>
          <p:spPr bwMode="auto">
            <a:xfrm>
              <a:off x="3284" y="1679"/>
              <a:ext cx="22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w</a:t>
              </a:r>
            </a:p>
          </p:txBody>
        </p:sp>
        <p:sp>
          <p:nvSpPr>
            <p:cNvPr id="46166" name="Freeform 43"/>
            <p:cNvSpPr>
              <a:spLocks/>
            </p:cNvSpPr>
            <p:nvPr/>
          </p:nvSpPr>
          <p:spPr bwMode="auto">
            <a:xfrm>
              <a:off x="3286" y="1247"/>
              <a:ext cx="39" cy="619"/>
            </a:xfrm>
            <a:custGeom>
              <a:avLst/>
              <a:gdLst>
                <a:gd name="T0" fmla="*/ 24 w 39"/>
                <a:gd name="T1" fmla="*/ 0 h 619"/>
                <a:gd name="T2" fmla="*/ 0 w 39"/>
                <a:gd name="T3" fmla="*/ 0 h 619"/>
                <a:gd name="T4" fmla="*/ 0 w 39"/>
                <a:gd name="T5" fmla="*/ 618 h 619"/>
                <a:gd name="T6" fmla="*/ 38 w 39"/>
                <a:gd name="T7" fmla="*/ 618 h 61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9"/>
                <a:gd name="T13" fmla="*/ 0 h 619"/>
                <a:gd name="T14" fmla="*/ 39 w 39"/>
                <a:gd name="T15" fmla="*/ 619 h 61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9" h="619">
                  <a:moveTo>
                    <a:pt x="24" y="0"/>
                  </a:moveTo>
                  <a:lnTo>
                    <a:pt x="0" y="0"/>
                  </a:lnTo>
                  <a:lnTo>
                    <a:pt x="0" y="618"/>
                  </a:lnTo>
                  <a:lnTo>
                    <a:pt x="38" y="618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167" name="Freeform 44"/>
            <p:cNvSpPr>
              <a:spLocks/>
            </p:cNvSpPr>
            <p:nvPr/>
          </p:nvSpPr>
          <p:spPr bwMode="auto">
            <a:xfrm>
              <a:off x="3448" y="1239"/>
              <a:ext cx="42" cy="630"/>
            </a:xfrm>
            <a:custGeom>
              <a:avLst/>
              <a:gdLst>
                <a:gd name="T0" fmla="*/ 15 w 42"/>
                <a:gd name="T1" fmla="*/ 0 h 630"/>
                <a:gd name="T2" fmla="*/ 41 w 42"/>
                <a:gd name="T3" fmla="*/ 0 h 630"/>
                <a:gd name="T4" fmla="*/ 41 w 42"/>
                <a:gd name="T5" fmla="*/ 629 h 630"/>
                <a:gd name="T6" fmla="*/ 0 w 42"/>
                <a:gd name="T7" fmla="*/ 629 h 63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2"/>
                <a:gd name="T13" fmla="*/ 0 h 630"/>
                <a:gd name="T14" fmla="*/ 42 w 42"/>
                <a:gd name="T15" fmla="*/ 630 h 63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2" h="630">
                  <a:moveTo>
                    <a:pt x="15" y="0"/>
                  </a:moveTo>
                  <a:lnTo>
                    <a:pt x="41" y="0"/>
                  </a:lnTo>
                  <a:lnTo>
                    <a:pt x="41" y="629"/>
                  </a:lnTo>
                  <a:lnTo>
                    <a:pt x="0" y="629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6087" name="Rectangle 45"/>
          <p:cNvSpPr>
            <a:spLocks noChangeArrowheads="1"/>
          </p:cNvSpPr>
          <p:nvPr/>
        </p:nvSpPr>
        <p:spPr bwMode="auto">
          <a:xfrm>
            <a:off x="4960938" y="2638425"/>
            <a:ext cx="381000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1400" b="1">
                <a:latin typeface="Times New Roman" charset="0"/>
              </a:rPr>
              <a:t>=</a:t>
            </a:r>
          </a:p>
        </p:txBody>
      </p:sp>
      <p:sp>
        <p:nvSpPr>
          <p:cNvPr id="377902" name="Rectangle 46"/>
          <p:cNvSpPr>
            <a:spLocks noChangeArrowheads="1"/>
          </p:cNvSpPr>
          <p:nvPr/>
        </p:nvSpPr>
        <p:spPr bwMode="auto">
          <a:xfrm>
            <a:off x="7569200" y="2638425"/>
            <a:ext cx="381000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1400" b="1">
                <a:latin typeface="Times New Roman" charset="0"/>
              </a:rPr>
              <a:t>=</a:t>
            </a:r>
          </a:p>
        </p:txBody>
      </p:sp>
      <p:grpSp>
        <p:nvGrpSpPr>
          <p:cNvPr id="5" name="Group 94"/>
          <p:cNvGrpSpPr>
            <a:grpSpLocks/>
          </p:cNvGrpSpPr>
          <p:nvPr/>
        </p:nvGrpSpPr>
        <p:grpSpPr bwMode="auto">
          <a:xfrm>
            <a:off x="5799138" y="2244725"/>
            <a:ext cx="823912" cy="1084263"/>
            <a:chOff x="3653" y="1414"/>
            <a:chExt cx="519" cy="683"/>
          </a:xfrm>
        </p:grpSpPr>
        <p:grpSp>
          <p:nvGrpSpPr>
            <p:cNvPr id="46154" name="Group 21"/>
            <p:cNvGrpSpPr>
              <a:grpSpLocks/>
            </p:cNvGrpSpPr>
            <p:nvPr/>
          </p:nvGrpSpPr>
          <p:grpSpPr bwMode="auto">
            <a:xfrm>
              <a:off x="3903" y="1414"/>
              <a:ext cx="269" cy="683"/>
              <a:chOff x="2433" y="1209"/>
              <a:chExt cx="202" cy="701"/>
            </a:xfrm>
          </p:grpSpPr>
          <p:sp>
            <p:nvSpPr>
              <p:cNvPr id="46158" name="Rectangle 22"/>
              <p:cNvSpPr>
                <a:spLocks noChangeArrowheads="1"/>
              </p:cNvSpPr>
              <p:nvPr/>
            </p:nvSpPr>
            <p:spPr bwMode="auto">
              <a:xfrm>
                <a:off x="2433" y="1209"/>
                <a:ext cx="194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6362" tIns="53975" rIns="106362" bIns="53975">
                <a:spAutoFit/>
              </a:bodyPr>
              <a:lstStyle/>
              <a:p>
                <a:pPr defTabSz="1211263"/>
                <a:r>
                  <a:rPr lang="en-US" sz="1700" i="1">
                    <a:solidFill>
                      <a:srgbClr val="000000"/>
                    </a:solidFill>
                    <a:latin typeface="Times New Roman" charset="0"/>
                  </a:rPr>
                  <a:t>x</a:t>
                </a:r>
              </a:p>
            </p:txBody>
          </p:sp>
          <p:sp>
            <p:nvSpPr>
              <p:cNvPr id="46159" name="Rectangle 23"/>
              <p:cNvSpPr>
                <a:spLocks noChangeArrowheads="1"/>
              </p:cNvSpPr>
              <p:nvPr/>
            </p:nvSpPr>
            <p:spPr bwMode="auto">
              <a:xfrm>
                <a:off x="2433" y="1444"/>
                <a:ext cx="194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6362" tIns="53975" rIns="106362" bIns="53975">
                <a:spAutoFit/>
              </a:bodyPr>
              <a:lstStyle/>
              <a:p>
                <a:pPr defTabSz="1211263"/>
                <a:r>
                  <a:rPr lang="en-US" sz="1700" i="1">
                    <a:solidFill>
                      <a:srgbClr val="000000"/>
                    </a:solidFill>
                    <a:latin typeface="Times New Roman" charset="0"/>
                  </a:rPr>
                  <a:t>y</a:t>
                </a:r>
              </a:p>
            </p:txBody>
          </p:sp>
          <p:sp>
            <p:nvSpPr>
              <p:cNvPr id="46160" name="Rectangle 24"/>
              <p:cNvSpPr>
                <a:spLocks noChangeArrowheads="1"/>
              </p:cNvSpPr>
              <p:nvPr/>
            </p:nvSpPr>
            <p:spPr bwMode="auto">
              <a:xfrm>
                <a:off x="2433" y="1679"/>
                <a:ext cx="20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6362" tIns="53975" rIns="106362" bIns="53975">
                <a:spAutoFit/>
              </a:bodyPr>
              <a:lstStyle/>
              <a:p>
                <a:pPr defTabSz="1211263"/>
                <a:r>
                  <a:rPr lang="en-US" sz="1700" i="1">
                    <a:solidFill>
                      <a:srgbClr val="000000"/>
                    </a:solidFill>
                    <a:latin typeface="Times New Roman" charset="0"/>
                  </a:rPr>
                  <a:t>1</a:t>
                </a:r>
              </a:p>
            </p:txBody>
          </p:sp>
          <p:sp>
            <p:nvSpPr>
              <p:cNvPr id="46161" name="Freeform 25"/>
              <p:cNvSpPr>
                <a:spLocks/>
              </p:cNvSpPr>
              <p:nvPr/>
            </p:nvSpPr>
            <p:spPr bwMode="auto">
              <a:xfrm>
                <a:off x="2442" y="1247"/>
                <a:ext cx="39" cy="619"/>
              </a:xfrm>
              <a:custGeom>
                <a:avLst/>
                <a:gdLst>
                  <a:gd name="T0" fmla="*/ 24 w 39"/>
                  <a:gd name="T1" fmla="*/ 0 h 619"/>
                  <a:gd name="T2" fmla="*/ 0 w 39"/>
                  <a:gd name="T3" fmla="*/ 0 h 619"/>
                  <a:gd name="T4" fmla="*/ 0 w 39"/>
                  <a:gd name="T5" fmla="*/ 618 h 619"/>
                  <a:gd name="T6" fmla="*/ 38 w 39"/>
                  <a:gd name="T7" fmla="*/ 618 h 61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9"/>
                  <a:gd name="T13" fmla="*/ 0 h 619"/>
                  <a:gd name="T14" fmla="*/ 39 w 39"/>
                  <a:gd name="T15" fmla="*/ 619 h 61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9" h="619">
                    <a:moveTo>
                      <a:pt x="24" y="0"/>
                    </a:moveTo>
                    <a:lnTo>
                      <a:pt x="0" y="0"/>
                    </a:lnTo>
                    <a:lnTo>
                      <a:pt x="0" y="618"/>
                    </a:lnTo>
                    <a:lnTo>
                      <a:pt x="38" y="618"/>
                    </a:lnTo>
                  </a:path>
                </a:pathLst>
              </a:custGeom>
              <a:noFill/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62" name="Freeform 26"/>
              <p:cNvSpPr>
                <a:spLocks/>
              </p:cNvSpPr>
              <p:nvPr/>
            </p:nvSpPr>
            <p:spPr bwMode="auto">
              <a:xfrm>
                <a:off x="2580" y="1239"/>
                <a:ext cx="42" cy="630"/>
              </a:xfrm>
              <a:custGeom>
                <a:avLst/>
                <a:gdLst>
                  <a:gd name="T0" fmla="*/ 15 w 42"/>
                  <a:gd name="T1" fmla="*/ 0 h 630"/>
                  <a:gd name="T2" fmla="*/ 41 w 42"/>
                  <a:gd name="T3" fmla="*/ 0 h 630"/>
                  <a:gd name="T4" fmla="*/ 41 w 42"/>
                  <a:gd name="T5" fmla="*/ 629 h 630"/>
                  <a:gd name="T6" fmla="*/ 0 w 42"/>
                  <a:gd name="T7" fmla="*/ 629 h 63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2"/>
                  <a:gd name="T13" fmla="*/ 0 h 630"/>
                  <a:gd name="T14" fmla="*/ 42 w 42"/>
                  <a:gd name="T15" fmla="*/ 630 h 63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2" h="630">
                    <a:moveTo>
                      <a:pt x="15" y="0"/>
                    </a:moveTo>
                    <a:lnTo>
                      <a:pt x="41" y="0"/>
                    </a:lnTo>
                    <a:lnTo>
                      <a:pt x="41" y="629"/>
                    </a:lnTo>
                    <a:lnTo>
                      <a:pt x="0" y="629"/>
                    </a:lnTo>
                  </a:path>
                </a:pathLst>
              </a:custGeom>
              <a:noFill/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6155" name="Group 47"/>
            <p:cNvGrpSpPr>
              <a:grpSpLocks/>
            </p:cNvGrpSpPr>
            <p:nvPr/>
          </p:nvGrpSpPr>
          <p:grpSpPr bwMode="auto">
            <a:xfrm>
              <a:off x="3653" y="1598"/>
              <a:ext cx="252" cy="256"/>
              <a:chOff x="2246" y="1398"/>
              <a:chExt cx="189" cy="262"/>
            </a:xfrm>
          </p:grpSpPr>
          <p:sp>
            <p:nvSpPr>
              <p:cNvPr id="46156" name="Rectangle 48"/>
              <p:cNvSpPr>
                <a:spLocks noChangeArrowheads="1"/>
              </p:cNvSpPr>
              <p:nvPr/>
            </p:nvSpPr>
            <p:spPr bwMode="auto">
              <a:xfrm>
                <a:off x="2246" y="1448"/>
                <a:ext cx="189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>
                <a:spAutoFit/>
              </a:bodyPr>
              <a:lstStyle/>
              <a:p>
                <a:r>
                  <a:rPr lang="en-US" sz="1600" b="1">
                    <a:latin typeface="Times New Roman" charset="0"/>
                  </a:rPr>
                  <a:t>=</a:t>
                </a:r>
              </a:p>
            </p:txBody>
          </p:sp>
          <p:sp>
            <p:nvSpPr>
              <p:cNvPr id="46157" name="Rectangle 49"/>
              <p:cNvSpPr>
                <a:spLocks noChangeArrowheads="1"/>
              </p:cNvSpPr>
              <p:nvPr/>
            </p:nvSpPr>
            <p:spPr bwMode="auto">
              <a:xfrm>
                <a:off x="2246" y="1398"/>
                <a:ext cx="185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>
                <a:spAutoFit/>
              </a:bodyPr>
              <a:lstStyle/>
              <a:p>
                <a:r>
                  <a:rPr lang="en-US" sz="1400" b="1">
                    <a:latin typeface="Symbol" charset="0"/>
                  </a:rPr>
                  <a:t>D</a:t>
                </a:r>
              </a:p>
            </p:txBody>
          </p:sp>
        </p:grpSp>
      </p:grpSp>
      <p:grpSp>
        <p:nvGrpSpPr>
          <p:cNvPr id="8" name="Group 50"/>
          <p:cNvGrpSpPr>
            <a:grpSpLocks/>
          </p:cNvGrpSpPr>
          <p:nvPr/>
        </p:nvGrpSpPr>
        <p:grpSpPr bwMode="auto">
          <a:xfrm>
            <a:off x="6646863" y="2536825"/>
            <a:ext cx="400050" cy="406400"/>
            <a:chOff x="2646" y="1398"/>
            <a:chExt cx="189" cy="262"/>
          </a:xfrm>
        </p:grpSpPr>
        <p:sp>
          <p:nvSpPr>
            <p:cNvPr id="46152" name="Rectangle 51"/>
            <p:cNvSpPr>
              <a:spLocks noChangeArrowheads="1"/>
            </p:cNvSpPr>
            <p:nvPr/>
          </p:nvSpPr>
          <p:spPr bwMode="auto">
            <a:xfrm>
              <a:off x="2646" y="1448"/>
              <a:ext cx="18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sz="1600" b="1">
                  <a:latin typeface="Times New Roman" charset="0"/>
                </a:rPr>
                <a:t>=</a:t>
              </a:r>
            </a:p>
          </p:txBody>
        </p:sp>
        <p:sp>
          <p:nvSpPr>
            <p:cNvPr id="46153" name="Rectangle 52"/>
            <p:cNvSpPr>
              <a:spLocks noChangeArrowheads="1"/>
            </p:cNvSpPr>
            <p:nvPr/>
          </p:nvSpPr>
          <p:spPr bwMode="auto">
            <a:xfrm>
              <a:off x="2646" y="1398"/>
              <a:ext cx="185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sz="1400" b="1">
                  <a:latin typeface="Symbol" charset="0"/>
                </a:rPr>
                <a:t>D</a:t>
              </a:r>
            </a:p>
          </p:txBody>
        </p:sp>
      </p:grpSp>
      <p:sp>
        <p:nvSpPr>
          <p:cNvPr id="46091" name="Line 3"/>
          <p:cNvSpPr>
            <a:spLocks noChangeShapeType="1"/>
          </p:cNvSpPr>
          <p:nvPr/>
        </p:nvSpPr>
        <p:spPr bwMode="auto">
          <a:xfrm flipH="1">
            <a:off x="1195388" y="3843338"/>
            <a:ext cx="760412" cy="11747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092" name="Line 4"/>
          <p:cNvSpPr>
            <a:spLocks noChangeShapeType="1"/>
          </p:cNvSpPr>
          <p:nvPr/>
        </p:nvSpPr>
        <p:spPr bwMode="auto">
          <a:xfrm>
            <a:off x="1649413" y="4027488"/>
            <a:ext cx="1828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093" name="Line 5"/>
          <p:cNvSpPr>
            <a:spLocks noChangeShapeType="1"/>
          </p:cNvSpPr>
          <p:nvPr/>
        </p:nvSpPr>
        <p:spPr bwMode="auto">
          <a:xfrm flipV="1">
            <a:off x="1836738" y="2643188"/>
            <a:ext cx="0" cy="15827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094" name="Freeform 6"/>
          <p:cNvSpPr>
            <a:spLocks/>
          </p:cNvSpPr>
          <p:nvPr/>
        </p:nvSpPr>
        <p:spPr bwMode="auto">
          <a:xfrm>
            <a:off x="1081088" y="3309938"/>
            <a:ext cx="2157412" cy="1084262"/>
          </a:xfrm>
          <a:custGeom>
            <a:avLst/>
            <a:gdLst>
              <a:gd name="T0" fmla="*/ 2147483646 w 1293"/>
              <a:gd name="T1" fmla="*/ 2147483646 h 701"/>
              <a:gd name="T2" fmla="*/ 2147483646 w 1293"/>
              <a:gd name="T3" fmla="*/ 0 h 701"/>
              <a:gd name="T4" fmla="*/ 2147483646 w 1293"/>
              <a:gd name="T5" fmla="*/ 0 h 701"/>
              <a:gd name="T6" fmla="*/ 2147483646 w 1293"/>
              <a:gd name="T7" fmla="*/ 2147483646 h 701"/>
              <a:gd name="T8" fmla="*/ 2147483646 w 1293"/>
              <a:gd name="T9" fmla="*/ 2147483646 h 701"/>
              <a:gd name="T10" fmla="*/ 2147483646 w 1293"/>
              <a:gd name="T11" fmla="*/ 2147483646 h 701"/>
              <a:gd name="T12" fmla="*/ 2147483646 w 1293"/>
              <a:gd name="T13" fmla="*/ 2147483646 h 701"/>
              <a:gd name="T14" fmla="*/ 2147483646 w 1293"/>
              <a:gd name="T15" fmla="*/ 2147483646 h 701"/>
              <a:gd name="T16" fmla="*/ 2147483646 w 1293"/>
              <a:gd name="T17" fmla="*/ 2147483646 h 701"/>
              <a:gd name="T18" fmla="*/ 2147483646 w 1293"/>
              <a:gd name="T19" fmla="*/ 2147483646 h 701"/>
              <a:gd name="T20" fmla="*/ 2147483646 w 1293"/>
              <a:gd name="T21" fmla="*/ 2147483646 h 701"/>
              <a:gd name="T22" fmla="*/ 2147483646 w 1293"/>
              <a:gd name="T23" fmla="*/ 2147483646 h 701"/>
              <a:gd name="T24" fmla="*/ 2147483646 w 1293"/>
              <a:gd name="T25" fmla="*/ 2147483646 h 701"/>
              <a:gd name="T26" fmla="*/ 2147483646 w 1293"/>
              <a:gd name="T27" fmla="*/ 2147483646 h 701"/>
              <a:gd name="T28" fmla="*/ 2147483646 w 1293"/>
              <a:gd name="T29" fmla="*/ 2147483646 h 701"/>
              <a:gd name="T30" fmla="*/ 2147483646 w 1293"/>
              <a:gd name="T31" fmla="*/ 2147483646 h 701"/>
              <a:gd name="T32" fmla="*/ 2147483646 w 1293"/>
              <a:gd name="T33" fmla="*/ 2147483646 h 701"/>
              <a:gd name="T34" fmla="*/ 2147483646 w 1293"/>
              <a:gd name="T35" fmla="*/ 2147483646 h 701"/>
              <a:gd name="T36" fmla="*/ 2147483646 w 1293"/>
              <a:gd name="T37" fmla="*/ 2147483646 h 701"/>
              <a:gd name="T38" fmla="*/ 2147483646 w 1293"/>
              <a:gd name="T39" fmla="*/ 2147483646 h 701"/>
              <a:gd name="T40" fmla="*/ 2147483646 w 1293"/>
              <a:gd name="T41" fmla="*/ 2147483646 h 701"/>
              <a:gd name="T42" fmla="*/ 2147483646 w 1293"/>
              <a:gd name="T43" fmla="*/ 2147483646 h 701"/>
              <a:gd name="T44" fmla="*/ 2147483646 w 1293"/>
              <a:gd name="T45" fmla="*/ 2147483646 h 701"/>
              <a:gd name="T46" fmla="*/ 2147483646 w 1293"/>
              <a:gd name="T47" fmla="*/ 2147483646 h 701"/>
              <a:gd name="T48" fmla="*/ 2147483646 w 1293"/>
              <a:gd name="T49" fmla="*/ 2147483646 h 701"/>
              <a:gd name="T50" fmla="*/ 2147483646 w 1293"/>
              <a:gd name="T51" fmla="*/ 2147483646 h 701"/>
              <a:gd name="T52" fmla="*/ 2147483646 w 1293"/>
              <a:gd name="T53" fmla="*/ 2147483646 h 701"/>
              <a:gd name="T54" fmla="*/ 2147483646 w 1293"/>
              <a:gd name="T55" fmla="*/ 2147483646 h 701"/>
              <a:gd name="T56" fmla="*/ 2147483646 w 1293"/>
              <a:gd name="T57" fmla="*/ 2147483646 h 701"/>
              <a:gd name="T58" fmla="*/ 2147483646 w 1293"/>
              <a:gd name="T59" fmla="*/ 2147483646 h 701"/>
              <a:gd name="T60" fmla="*/ 2147483646 w 1293"/>
              <a:gd name="T61" fmla="*/ 2147483646 h 701"/>
              <a:gd name="T62" fmla="*/ 2147483646 w 1293"/>
              <a:gd name="T63" fmla="*/ 2147483646 h 701"/>
              <a:gd name="T64" fmla="*/ 2147483646 w 1293"/>
              <a:gd name="T65" fmla="*/ 2147483646 h 701"/>
              <a:gd name="T66" fmla="*/ 2147483646 w 1293"/>
              <a:gd name="T67" fmla="*/ 2147483646 h 701"/>
              <a:gd name="T68" fmla="*/ 2147483646 w 1293"/>
              <a:gd name="T69" fmla="*/ 2147483646 h 701"/>
              <a:gd name="T70" fmla="*/ 2147483646 w 1293"/>
              <a:gd name="T71" fmla="*/ 2147483646 h 701"/>
              <a:gd name="T72" fmla="*/ 2147483646 w 1293"/>
              <a:gd name="T73" fmla="*/ 2147483646 h 701"/>
              <a:gd name="T74" fmla="*/ 2147483646 w 1293"/>
              <a:gd name="T75" fmla="*/ 2147483646 h 701"/>
              <a:gd name="T76" fmla="*/ 2147483646 w 1293"/>
              <a:gd name="T77" fmla="*/ 2147483646 h 701"/>
              <a:gd name="T78" fmla="*/ 2147483646 w 1293"/>
              <a:gd name="T79" fmla="*/ 2147483646 h 701"/>
              <a:gd name="T80" fmla="*/ 2147483646 w 1293"/>
              <a:gd name="T81" fmla="*/ 2147483646 h 701"/>
              <a:gd name="T82" fmla="*/ 2147483646 w 1293"/>
              <a:gd name="T83" fmla="*/ 2147483646 h 701"/>
              <a:gd name="T84" fmla="*/ 2147483646 w 1293"/>
              <a:gd name="T85" fmla="*/ 2147483646 h 701"/>
              <a:gd name="T86" fmla="*/ 2147483646 w 1293"/>
              <a:gd name="T87" fmla="*/ 2147483646 h 701"/>
              <a:gd name="T88" fmla="*/ 2147483646 w 1293"/>
              <a:gd name="T89" fmla="*/ 2147483646 h 701"/>
              <a:gd name="T90" fmla="*/ 2147483646 w 1293"/>
              <a:gd name="T91" fmla="*/ 2147483646 h 701"/>
              <a:gd name="T92" fmla="*/ 2147483646 w 1293"/>
              <a:gd name="T93" fmla="*/ 2147483646 h 701"/>
              <a:gd name="T94" fmla="*/ 2147483646 w 1293"/>
              <a:gd name="T95" fmla="*/ 2147483646 h 701"/>
              <a:gd name="T96" fmla="*/ 2147483646 w 1293"/>
              <a:gd name="T97" fmla="*/ 2147483646 h 701"/>
              <a:gd name="T98" fmla="*/ 2147483646 w 1293"/>
              <a:gd name="T99" fmla="*/ 2147483646 h 701"/>
              <a:gd name="T100" fmla="*/ 2147483646 w 1293"/>
              <a:gd name="T101" fmla="*/ 2147483646 h 701"/>
              <a:gd name="T102" fmla="*/ 2147483646 w 1293"/>
              <a:gd name="T103" fmla="*/ 2147483646 h 701"/>
              <a:gd name="T104" fmla="*/ 2147483646 w 1293"/>
              <a:gd name="T105" fmla="*/ 2147483646 h 701"/>
              <a:gd name="T106" fmla="*/ 2147483646 w 1293"/>
              <a:gd name="T107" fmla="*/ 2147483646 h 701"/>
              <a:gd name="T108" fmla="*/ 2147483646 w 1293"/>
              <a:gd name="T109" fmla="*/ 2147483646 h 701"/>
              <a:gd name="T110" fmla="*/ 0 w 1293"/>
              <a:gd name="T111" fmla="*/ 2147483646 h 701"/>
              <a:gd name="T112" fmla="*/ 2147483646 w 1293"/>
              <a:gd name="T113" fmla="*/ 2147483646 h 701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1293"/>
              <a:gd name="T172" fmla="*/ 0 h 701"/>
              <a:gd name="T173" fmla="*/ 1293 w 1293"/>
              <a:gd name="T174" fmla="*/ 701 h 701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1293" h="701">
                <a:moveTo>
                  <a:pt x="8" y="616"/>
                </a:moveTo>
                <a:lnTo>
                  <a:pt x="452" y="0"/>
                </a:lnTo>
                <a:lnTo>
                  <a:pt x="1292" y="0"/>
                </a:lnTo>
                <a:lnTo>
                  <a:pt x="1292" y="20"/>
                </a:lnTo>
                <a:lnTo>
                  <a:pt x="1292" y="52"/>
                </a:lnTo>
                <a:lnTo>
                  <a:pt x="1292" y="76"/>
                </a:lnTo>
                <a:lnTo>
                  <a:pt x="1292" y="108"/>
                </a:lnTo>
                <a:lnTo>
                  <a:pt x="1292" y="140"/>
                </a:lnTo>
                <a:lnTo>
                  <a:pt x="1284" y="180"/>
                </a:lnTo>
                <a:lnTo>
                  <a:pt x="1280" y="212"/>
                </a:lnTo>
                <a:lnTo>
                  <a:pt x="1272" y="252"/>
                </a:lnTo>
                <a:lnTo>
                  <a:pt x="1248" y="300"/>
                </a:lnTo>
                <a:lnTo>
                  <a:pt x="1224" y="356"/>
                </a:lnTo>
                <a:lnTo>
                  <a:pt x="1200" y="404"/>
                </a:lnTo>
                <a:lnTo>
                  <a:pt x="1176" y="444"/>
                </a:lnTo>
                <a:lnTo>
                  <a:pt x="1168" y="468"/>
                </a:lnTo>
                <a:lnTo>
                  <a:pt x="1144" y="476"/>
                </a:lnTo>
                <a:lnTo>
                  <a:pt x="1120" y="508"/>
                </a:lnTo>
                <a:lnTo>
                  <a:pt x="1096" y="532"/>
                </a:lnTo>
                <a:lnTo>
                  <a:pt x="1072" y="564"/>
                </a:lnTo>
                <a:lnTo>
                  <a:pt x="1032" y="588"/>
                </a:lnTo>
                <a:lnTo>
                  <a:pt x="1000" y="620"/>
                </a:lnTo>
                <a:lnTo>
                  <a:pt x="976" y="644"/>
                </a:lnTo>
                <a:lnTo>
                  <a:pt x="952" y="652"/>
                </a:lnTo>
                <a:lnTo>
                  <a:pt x="912" y="664"/>
                </a:lnTo>
                <a:lnTo>
                  <a:pt x="880" y="672"/>
                </a:lnTo>
                <a:lnTo>
                  <a:pt x="840" y="680"/>
                </a:lnTo>
                <a:lnTo>
                  <a:pt x="792" y="684"/>
                </a:lnTo>
                <a:lnTo>
                  <a:pt x="752" y="688"/>
                </a:lnTo>
                <a:lnTo>
                  <a:pt x="712" y="688"/>
                </a:lnTo>
                <a:lnTo>
                  <a:pt x="672" y="692"/>
                </a:lnTo>
                <a:lnTo>
                  <a:pt x="632" y="692"/>
                </a:lnTo>
                <a:lnTo>
                  <a:pt x="600" y="696"/>
                </a:lnTo>
                <a:lnTo>
                  <a:pt x="544" y="700"/>
                </a:lnTo>
                <a:lnTo>
                  <a:pt x="488" y="700"/>
                </a:lnTo>
                <a:lnTo>
                  <a:pt x="432" y="700"/>
                </a:lnTo>
                <a:lnTo>
                  <a:pt x="392" y="700"/>
                </a:lnTo>
                <a:lnTo>
                  <a:pt x="360" y="700"/>
                </a:lnTo>
                <a:lnTo>
                  <a:pt x="336" y="700"/>
                </a:lnTo>
                <a:lnTo>
                  <a:pt x="312" y="696"/>
                </a:lnTo>
                <a:lnTo>
                  <a:pt x="280" y="692"/>
                </a:lnTo>
                <a:lnTo>
                  <a:pt x="256" y="692"/>
                </a:lnTo>
                <a:lnTo>
                  <a:pt x="244" y="692"/>
                </a:lnTo>
                <a:lnTo>
                  <a:pt x="228" y="684"/>
                </a:lnTo>
                <a:lnTo>
                  <a:pt x="196" y="676"/>
                </a:lnTo>
                <a:lnTo>
                  <a:pt x="180" y="668"/>
                </a:lnTo>
                <a:lnTo>
                  <a:pt x="164" y="660"/>
                </a:lnTo>
                <a:lnTo>
                  <a:pt x="152" y="652"/>
                </a:lnTo>
                <a:lnTo>
                  <a:pt x="136" y="644"/>
                </a:lnTo>
                <a:lnTo>
                  <a:pt x="124" y="644"/>
                </a:lnTo>
                <a:lnTo>
                  <a:pt x="108" y="640"/>
                </a:lnTo>
                <a:lnTo>
                  <a:pt x="84" y="632"/>
                </a:lnTo>
                <a:lnTo>
                  <a:pt x="52" y="624"/>
                </a:lnTo>
                <a:lnTo>
                  <a:pt x="28" y="624"/>
                </a:lnTo>
                <a:lnTo>
                  <a:pt x="12" y="616"/>
                </a:lnTo>
                <a:lnTo>
                  <a:pt x="0" y="612"/>
                </a:lnTo>
                <a:lnTo>
                  <a:pt x="8" y="616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95" name="Line 7"/>
          <p:cNvSpPr>
            <a:spLocks noChangeShapeType="1"/>
          </p:cNvSpPr>
          <p:nvPr/>
        </p:nvSpPr>
        <p:spPr bwMode="auto">
          <a:xfrm flipV="1">
            <a:off x="1843088" y="3589338"/>
            <a:ext cx="407987" cy="433387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096" name="Line 8"/>
          <p:cNvSpPr>
            <a:spLocks noChangeShapeType="1"/>
          </p:cNvSpPr>
          <p:nvPr/>
        </p:nvSpPr>
        <p:spPr bwMode="auto">
          <a:xfrm flipH="1">
            <a:off x="2276475" y="2741613"/>
            <a:ext cx="781050" cy="8159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097" name="Oval 9"/>
          <p:cNvSpPr>
            <a:spLocks noChangeArrowheads="1"/>
          </p:cNvSpPr>
          <p:nvPr/>
        </p:nvSpPr>
        <p:spPr bwMode="auto">
          <a:xfrm>
            <a:off x="3003550" y="2698750"/>
            <a:ext cx="93663" cy="857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sp>
        <p:nvSpPr>
          <p:cNvPr id="46098" name="Oval 10"/>
          <p:cNvSpPr>
            <a:spLocks noChangeArrowheads="1"/>
          </p:cNvSpPr>
          <p:nvPr/>
        </p:nvSpPr>
        <p:spPr bwMode="auto">
          <a:xfrm>
            <a:off x="2243138" y="3502025"/>
            <a:ext cx="93662" cy="8731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sp>
        <p:nvSpPr>
          <p:cNvPr id="46099" name="Rectangle 11"/>
          <p:cNvSpPr>
            <a:spLocks noChangeArrowheads="1"/>
          </p:cNvSpPr>
          <p:nvPr/>
        </p:nvSpPr>
        <p:spPr bwMode="auto">
          <a:xfrm>
            <a:off x="3241675" y="4017963"/>
            <a:ext cx="361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i="1">
                <a:latin typeface="Times New Roman" charset="0"/>
              </a:rPr>
              <a:t>y</a:t>
            </a:r>
            <a:r>
              <a:rPr lang="en-US" i="1" baseline="-25000">
                <a:latin typeface="Times New Roman" charset="0"/>
              </a:rPr>
              <a:t>h</a:t>
            </a:r>
          </a:p>
        </p:txBody>
      </p:sp>
      <p:sp>
        <p:nvSpPr>
          <p:cNvPr id="46100" name="Rectangle 12"/>
          <p:cNvSpPr>
            <a:spLocks noChangeArrowheads="1"/>
          </p:cNvSpPr>
          <p:nvPr/>
        </p:nvSpPr>
        <p:spPr bwMode="auto">
          <a:xfrm>
            <a:off x="871538" y="4859338"/>
            <a:ext cx="361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i="1">
                <a:latin typeface="Times New Roman" charset="0"/>
              </a:rPr>
              <a:t>x</a:t>
            </a:r>
            <a:r>
              <a:rPr lang="en-US" i="1" baseline="-25000">
                <a:latin typeface="Times New Roman" charset="0"/>
              </a:rPr>
              <a:t>h</a:t>
            </a:r>
          </a:p>
        </p:txBody>
      </p:sp>
      <p:sp>
        <p:nvSpPr>
          <p:cNvPr id="46101" name="Rectangle 13"/>
          <p:cNvSpPr>
            <a:spLocks noChangeArrowheads="1"/>
          </p:cNvSpPr>
          <p:nvPr/>
        </p:nvSpPr>
        <p:spPr bwMode="auto">
          <a:xfrm>
            <a:off x="1479550" y="2544763"/>
            <a:ext cx="336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i="1">
                <a:latin typeface="Times New Roman" charset="0"/>
              </a:rPr>
              <a:t>w</a:t>
            </a:r>
          </a:p>
        </p:txBody>
      </p:sp>
      <p:sp>
        <p:nvSpPr>
          <p:cNvPr id="46102" name="Rectangle 14"/>
          <p:cNvSpPr>
            <a:spLocks noChangeArrowheads="1"/>
          </p:cNvSpPr>
          <p:nvPr/>
        </p:nvSpPr>
        <p:spPr bwMode="auto">
          <a:xfrm>
            <a:off x="2006600" y="4035425"/>
            <a:ext cx="6048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i="1">
                <a:latin typeface="Times New Roman" charset="0"/>
              </a:rPr>
              <a:t>w=1</a:t>
            </a:r>
          </a:p>
        </p:txBody>
      </p:sp>
      <p:sp>
        <p:nvSpPr>
          <p:cNvPr id="46103" name="Line 15"/>
          <p:cNvSpPr>
            <a:spLocks noChangeShapeType="1"/>
          </p:cNvSpPr>
          <p:nvPr/>
        </p:nvSpPr>
        <p:spPr bwMode="auto">
          <a:xfrm flipH="1">
            <a:off x="1435100" y="3309938"/>
            <a:ext cx="401638" cy="5016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104" name="Line 16"/>
          <p:cNvSpPr>
            <a:spLocks noChangeShapeType="1"/>
          </p:cNvSpPr>
          <p:nvPr/>
        </p:nvSpPr>
        <p:spPr bwMode="auto">
          <a:xfrm>
            <a:off x="1843088" y="3316288"/>
            <a:ext cx="5937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105" name="Rectangle 17"/>
          <p:cNvSpPr>
            <a:spLocks noChangeArrowheads="1"/>
          </p:cNvSpPr>
          <p:nvPr/>
        </p:nvSpPr>
        <p:spPr bwMode="auto">
          <a:xfrm>
            <a:off x="1231900" y="3486150"/>
            <a:ext cx="285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i="1">
                <a:latin typeface="Times New Roman" charset="0"/>
              </a:rPr>
              <a:t>x</a:t>
            </a:r>
          </a:p>
        </p:txBody>
      </p:sp>
      <p:sp>
        <p:nvSpPr>
          <p:cNvPr id="46106" name="Rectangle 18"/>
          <p:cNvSpPr>
            <a:spLocks noChangeArrowheads="1"/>
          </p:cNvSpPr>
          <p:nvPr/>
        </p:nvSpPr>
        <p:spPr bwMode="auto">
          <a:xfrm>
            <a:off x="2346325" y="2919413"/>
            <a:ext cx="2857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i="1">
                <a:latin typeface="Times New Roman" charset="0"/>
              </a:rPr>
              <a:t>y</a:t>
            </a:r>
          </a:p>
        </p:txBody>
      </p:sp>
      <p:sp>
        <p:nvSpPr>
          <p:cNvPr id="46107" name="Oval 19"/>
          <p:cNvSpPr>
            <a:spLocks noChangeArrowheads="1"/>
          </p:cNvSpPr>
          <p:nvPr/>
        </p:nvSpPr>
        <p:spPr bwMode="auto">
          <a:xfrm>
            <a:off x="1806575" y="3276600"/>
            <a:ext cx="71438" cy="66675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sp>
        <p:nvSpPr>
          <p:cNvPr id="46108" name="Oval 20"/>
          <p:cNvSpPr>
            <a:spLocks noChangeArrowheads="1"/>
          </p:cNvSpPr>
          <p:nvPr/>
        </p:nvSpPr>
        <p:spPr bwMode="auto">
          <a:xfrm>
            <a:off x="1800225" y="3987800"/>
            <a:ext cx="71438" cy="66675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grpSp>
        <p:nvGrpSpPr>
          <p:cNvPr id="46109" name="Group 53"/>
          <p:cNvGrpSpPr>
            <a:grpSpLocks/>
          </p:cNvGrpSpPr>
          <p:nvPr/>
        </p:nvGrpSpPr>
        <p:grpSpPr bwMode="auto">
          <a:xfrm>
            <a:off x="3171825" y="2173288"/>
            <a:ext cx="452438" cy="1092200"/>
            <a:chOff x="2833" y="1205"/>
            <a:chExt cx="271" cy="707"/>
          </a:xfrm>
        </p:grpSpPr>
        <p:sp>
          <p:nvSpPr>
            <p:cNvPr id="46147" name="Rectangle 54"/>
            <p:cNvSpPr>
              <a:spLocks noChangeArrowheads="1"/>
            </p:cNvSpPr>
            <p:nvPr/>
          </p:nvSpPr>
          <p:spPr bwMode="auto">
            <a:xfrm>
              <a:off x="2833" y="1205"/>
              <a:ext cx="271" cy="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wx</a:t>
              </a:r>
            </a:p>
          </p:txBody>
        </p:sp>
        <p:sp>
          <p:nvSpPr>
            <p:cNvPr id="46148" name="Rectangle 55"/>
            <p:cNvSpPr>
              <a:spLocks noChangeArrowheads="1"/>
            </p:cNvSpPr>
            <p:nvPr/>
          </p:nvSpPr>
          <p:spPr bwMode="auto">
            <a:xfrm>
              <a:off x="2833" y="1440"/>
              <a:ext cx="27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wy</a:t>
              </a:r>
            </a:p>
          </p:txBody>
        </p:sp>
        <p:sp>
          <p:nvSpPr>
            <p:cNvPr id="46149" name="Rectangle 56"/>
            <p:cNvSpPr>
              <a:spLocks noChangeArrowheads="1"/>
            </p:cNvSpPr>
            <p:nvPr/>
          </p:nvSpPr>
          <p:spPr bwMode="auto">
            <a:xfrm>
              <a:off x="2863" y="1675"/>
              <a:ext cx="214" cy="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w</a:t>
              </a:r>
            </a:p>
          </p:txBody>
        </p:sp>
        <p:sp>
          <p:nvSpPr>
            <p:cNvPr id="46150" name="Freeform 57"/>
            <p:cNvSpPr>
              <a:spLocks/>
            </p:cNvSpPr>
            <p:nvPr/>
          </p:nvSpPr>
          <p:spPr bwMode="auto">
            <a:xfrm>
              <a:off x="2858" y="1243"/>
              <a:ext cx="39" cy="619"/>
            </a:xfrm>
            <a:custGeom>
              <a:avLst/>
              <a:gdLst>
                <a:gd name="T0" fmla="*/ 24 w 39"/>
                <a:gd name="T1" fmla="*/ 0 h 619"/>
                <a:gd name="T2" fmla="*/ 0 w 39"/>
                <a:gd name="T3" fmla="*/ 0 h 619"/>
                <a:gd name="T4" fmla="*/ 0 w 39"/>
                <a:gd name="T5" fmla="*/ 618 h 619"/>
                <a:gd name="T6" fmla="*/ 38 w 39"/>
                <a:gd name="T7" fmla="*/ 618 h 61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9"/>
                <a:gd name="T13" fmla="*/ 0 h 619"/>
                <a:gd name="T14" fmla="*/ 39 w 39"/>
                <a:gd name="T15" fmla="*/ 619 h 61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9" h="619">
                  <a:moveTo>
                    <a:pt x="24" y="0"/>
                  </a:moveTo>
                  <a:lnTo>
                    <a:pt x="0" y="0"/>
                  </a:lnTo>
                  <a:lnTo>
                    <a:pt x="0" y="618"/>
                  </a:lnTo>
                  <a:lnTo>
                    <a:pt x="38" y="618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151" name="Freeform 58"/>
            <p:cNvSpPr>
              <a:spLocks/>
            </p:cNvSpPr>
            <p:nvPr/>
          </p:nvSpPr>
          <p:spPr bwMode="auto">
            <a:xfrm>
              <a:off x="3032" y="1235"/>
              <a:ext cx="42" cy="630"/>
            </a:xfrm>
            <a:custGeom>
              <a:avLst/>
              <a:gdLst>
                <a:gd name="T0" fmla="*/ 15 w 42"/>
                <a:gd name="T1" fmla="*/ 0 h 630"/>
                <a:gd name="T2" fmla="*/ 41 w 42"/>
                <a:gd name="T3" fmla="*/ 0 h 630"/>
                <a:gd name="T4" fmla="*/ 41 w 42"/>
                <a:gd name="T5" fmla="*/ 629 h 630"/>
                <a:gd name="T6" fmla="*/ 0 w 42"/>
                <a:gd name="T7" fmla="*/ 629 h 63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2"/>
                <a:gd name="T13" fmla="*/ 0 h 630"/>
                <a:gd name="T14" fmla="*/ 42 w 42"/>
                <a:gd name="T15" fmla="*/ 630 h 63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2" h="630">
                  <a:moveTo>
                    <a:pt x="15" y="0"/>
                  </a:moveTo>
                  <a:lnTo>
                    <a:pt x="41" y="0"/>
                  </a:lnTo>
                  <a:lnTo>
                    <a:pt x="41" y="629"/>
                  </a:lnTo>
                  <a:lnTo>
                    <a:pt x="0" y="629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95"/>
          <p:cNvGrpSpPr>
            <a:grpSpLocks/>
          </p:cNvGrpSpPr>
          <p:nvPr/>
        </p:nvGrpSpPr>
        <p:grpSpPr bwMode="auto">
          <a:xfrm>
            <a:off x="4935538" y="3913188"/>
            <a:ext cx="2513012" cy="796925"/>
            <a:chOff x="3109" y="2465"/>
            <a:chExt cx="1583" cy="502"/>
          </a:xfrm>
        </p:grpSpPr>
        <p:sp>
          <p:nvSpPr>
            <p:cNvPr id="86079" name="Rectangle 59"/>
            <p:cNvSpPr>
              <a:spLocks noChangeArrowheads="1"/>
            </p:cNvSpPr>
            <p:nvPr/>
          </p:nvSpPr>
          <p:spPr bwMode="auto">
            <a:xfrm>
              <a:off x="3109" y="2480"/>
              <a:ext cx="1583" cy="48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blurRad="63500" dist="107763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800">
                <a:ea typeface="ＭＳ Ｐゴシック" charset="0"/>
                <a:cs typeface="+mn-cs"/>
              </a:endParaRPr>
            </a:p>
          </p:txBody>
        </p:sp>
        <p:sp>
          <p:nvSpPr>
            <p:cNvPr id="46144" name="Rectangle 60"/>
            <p:cNvSpPr>
              <a:spLocks noChangeArrowheads="1"/>
            </p:cNvSpPr>
            <p:nvPr/>
          </p:nvSpPr>
          <p:spPr bwMode="auto">
            <a:xfrm>
              <a:off x="3165" y="2465"/>
              <a:ext cx="828" cy="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i="1">
                  <a:latin typeface="Times New Roman" charset="0"/>
                </a:rPr>
                <a:t>x = x</a:t>
              </a:r>
              <a:r>
                <a:rPr lang="en-US" i="1" baseline="-25000">
                  <a:latin typeface="Times New Roman" charset="0"/>
                </a:rPr>
                <a:t>h </a:t>
              </a:r>
              <a:r>
                <a:rPr lang="en-US" i="1">
                  <a:latin typeface="Times New Roman" charset="0"/>
                </a:rPr>
                <a:t>/w</a:t>
              </a:r>
            </a:p>
          </p:txBody>
        </p:sp>
        <p:sp>
          <p:nvSpPr>
            <p:cNvPr id="46145" name="Rectangle 61"/>
            <p:cNvSpPr>
              <a:spLocks noChangeArrowheads="1"/>
            </p:cNvSpPr>
            <p:nvPr/>
          </p:nvSpPr>
          <p:spPr bwMode="auto">
            <a:xfrm>
              <a:off x="3165" y="2687"/>
              <a:ext cx="828" cy="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i="1">
                  <a:latin typeface="Times New Roman" charset="0"/>
                </a:rPr>
                <a:t>y = y</a:t>
              </a:r>
              <a:r>
                <a:rPr lang="en-US" i="1" baseline="-25000">
                  <a:latin typeface="Times New Roman" charset="0"/>
                </a:rPr>
                <a:t>h </a:t>
              </a:r>
              <a:r>
                <a:rPr lang="en-US" i="1">
                  <a:latin typeface="Times New Roman" charset="0"/>
                </a:rPr>
                <a:t>/w</a:t>
              </a:r>
            </a:p>
          </p:txBody>
        </p:sp>
        <p:sp>
          <p:nvSpPr>
            <p:cNvPr id="46146" name="Rectangle 62"/>
            <p:cNvSpPr>
              <a:spLocks noChangeArrowheads="1"/>
            </p:cNvSpPr>
            <p:nvPr/>
          </p:nvSpPr>
          <p:spPr bwMode="auto">
            <a:xfrm>
              <a:off x="4184" y="2594"/>
              <a:ext cx="508" cy="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i="1">
                  <a:latin typeface="Times New Roman" charset="0"/>
                </a:rPr>
                <a:t>w&gt;0</a:t>
              </a:r>
            </a:p>
          </p:txBody>
        </p:sp>
      </p:grpSp>
      <p:sp>
        <p:nvSpPr>
          <p:cNvPr id="377919" name="Rectangle 63"/>
          <p:cNvSpPr>
            <a:spLocks noChangeArrowheads="1"/>
          </p:cNvSpPr>
          <p:nvPr/>
        </p:nvSpPr>
        <p:spPr bwMode="auto">
          <a:xfrm>
            <a:off x="3422650" y="5172075"/>
            <a:ext cx="660400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1400" b="1">
                <a:latin typeface="Times New Roman" charset="0"/>
              </a:rPr>
              <a:t>Ex.:</a:t>
            </a:r>
          </a:p>
        </p:txBody>
      </p:sp>
      <p:grpSp>
        <p:nvGrpSpPr>
          <p:cNvPr id="11" name="Group 64"/>
          <p:cNvGrpSpPr>
            <a:grpSpLocks/>
          </p:cNvGrpSpPr>
          <p:nvPr/>
        </p:nvGrpSpPr>
        <p:grpSpPr bwMode="auto">
          <a:xfrm>
            <a:off x="4884738" y="5457825"/>
            <a:ext cx="428625" cy="1084263"/>
            <a:chOff x="2901" y="3378"/>
            <a:chExt cx="202" cy="701"/>
          </a:xfrm>
        </p:grpSpPr>
        <p:sp>
          <p:nvSpPr>
            <p:cNvPr id="46138" name="Rectangle 65"/>
            <p:cNvSpPr>
              <a:spLocks noChangeArrowheads="1"/>
            </p:cNvSpPr>
            <p:nvPr/>
          </p:nvSpPr>
          <p:spPr bwMode="auto">
            <a:xfrm>
              <a:off x="2901" y="3378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3</a:t>
              </a:r>
            </a:p>
          </p:txBody>
        </p:sp>
        <p:sp>
          <p:nvSpPr>
            <p:cNvPr id="46139" name="Rectangle 66"/>
            <p:cNvSpPr>
              <a:spLocks noChangeArrowheads="1"/>
            </p:cNvSpPr>
            <p:nvPr/>
          </p:nvSpPr>
          <p:spPr bwMode="auto">
            <a:xfrm>
              <a:off x="2901" y="3613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2</a:t>
              </a:r>
            </a:p>
          </p:txBody>
        </p:sp>
        <p:sp>
          <p:nvSpPr>
            <p:cNvPr id="46140" name="Rectangle 67"/>
            <p:cNvSpPr>
              <a:spLocks noChangeArrowheads="1"/>
            </p:cNvSpPr>
            <p:nvPr/>
          </p:nvSpPr>
          <p:spPr bwMode="auto">
            <a:xfrm>
              <a:off x="2901" y="3848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1</a:t>
              </a:r>
            </a:p>
          </p:txBody>
        </p:sp>
        <p:sp>
          <p:nvSpPr>
            <p:cNvPr id="46141" name="Freeform 68"/>
            <p:cNvSpPr>
              <a:spLocks/>
            </p:cNvSpPr>
            <p:nvPr/>
          </p:nvSpPr>
          <p:spPr bwMode="auto">
            <a:xfrm>
              <a:off x="2910" y="3416"/>
              <a:ext cx="39" cy="619"/>
            </a:xfrm>
            <a:custGeom>
              <a:avLst/>
              <a:gdLst>
                <a:gd name="T0" fmla="*/ 24 w 39"/>
                <a:gd name="T1" fmla="*/ 0 h 619"/>
                <a:gd name="T2" fmla="*/ 0 w 39"/>
                <a:gd name="T3" fmla="*/ 0 h 619"/>
                <a:gd name="T4" fmla="*/ 0 w 39"/>
                <a:gd name="T5" fmla="*/ 618 h 619"/>
                <a:gd name="T6" fmla="*/ 38 w 39"/>
                <a:gd name="T7" fmla="*/ 618 h 61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9"/>
                <a:gd name="T13" fmla="*/ 0 h 619"/>
                <a:gd name="T14" fmla="*/ 39 w 39"/>
                <a:gd name="T15" fmla="*/ 619 h 61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9" h="619">
                  <a:moveTo>
                    <a:pt x="24" y="0"/>
                  </a:moveTo>
                  <a:lnTo>
                    <a:pt x="0" y="0"/>
                  </a:lnTo>
                  <a:lnTo>
                    <a:pt x="0" y="618"/>
                  </a:lnTo>
                  <a:lnTo>
                    <a:pt x="38" y="618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142" name="Freeform 69"/>
            <p:cNvSpPr>
              <a:spLocks/>
            </p:cNvSpPr>
            <p:nvPr/>
          </p:nvSpPr>
          <p:spPr bwMode="auto">
            <a:xfrm>
              <a:off x="3048" y="3408"/>
              <a:ext cx="42" cy="630"/>
            </a:xfrm>
            <a:custGeom>
              <a:avLst/>
              <a:gdLst>
                <a:gd name="T0" fmla="*/ 15 w 42"/>
                <a:gd name="T1" fmla="*/ 0 h 630"/>
                <a:gd name="T2" fmla="*/ 41 w 42"/>
                <a:gd name="T3" fmla="*/ 0 h 630"/>
                <a:gd name="T4" fmla="*/ 41 w 42"/>
                <a:gd name="T5" fmla="*/ 629 h 630"/>
                <a:gd name="T6" fmla="*/ 0 w 42"/>
                <a:gd name="T7" fmla="*/ 629 h 63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2"/>
                <a:gd name="T13" fmla="*/ 0 h 630"/>
                <a:gd name="T14" fmla="*/ 42 w 42"/>
                <a:gd name="T15" fmla="*/ 630 h 63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2" h="630">
                  <a:moveTo>
                    <a:pt x="15" y="0"/>
                  </a:moveTo>
                  <a:lnTo>
                    <a:pt x="41" y="0"/>
                  </a:lnTo>
                  <a:lnTo>
                    <a:pt x="41" y="629"/>
                  </a:lnTo>
                  <a:lnTo>
                    <a:pt x="0" y="629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70"/>
          <p:cNvGrpSpPr>
            <a:grpSpLocks/>
          </p:cNvGrpSpPr>
          <p:nvPr/>
        </p:nvGrpSpPr>
        <p:grpSpPr bwMode="auto">
          <a:xfrm>
            <a:off x="4064000" y="5638800"/>
            <a:ext cx="427038" cy="720725"/>
            <a:chOff x="2513" y="3495"/>
            <a:chExt cx="202" cy="466"/>
          </a:xfrm>
        </p:grpSpPr>
        <p:sp>
          <p:nvSpPr>
            <p:cNvPr id="46134" name="Rectangle 71"/>
            <p:cNvSpPr>
              <a:spLocks noChangeArrowheads="1"/>
            </p:cNvSpPr>
            <p:nvPr/>
          </p:nvSpPr>
          <p:spPr bwMode="auto">
            <a:xfrm>
              <a:off x="2513" y="3495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3</a:t>
              </a:r>
            </a:p>
          </p:txBody>
        </p:sp>
        <p:sp>
          <p:nvSpPr>
            <p:cNvPr id="46135" name="Rectangle 72"/>
            <p:cNvSpPr>
              <a:spLocks noChangeArrowheads="1"/>
            </p:cNvSpPr>
            <p:nvPr/>
          </p:nvSpPr>
          <p:spPr bwMode="auto">
            <a:xfrm>
              <a:off x="2513" y="3730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2</a:t>
              </a:r>
            </a:p>
          </p:txBody>
        </p:sp>
        <p:sp>
          <p:nvSpPr>
            <p:cNvPr id="46136" name="Arc 73"/>
            <p:cNvSpPr>
              <a:spLocks/>
            </p:cNvSpPr>
            <p:nvPr/>
          </p:nvSpPr>
          <p:spPr bwMode="auto">
            <a:xfrm>
              <a:off x="2521" y="3548"/>
              <a:ext cx="44" cy="396"/>
            </a:xfrm>
            <a:custGeom>
              <a:avLst/>
              <a:gdLst>
                <a:gd name="T0" fmla="*/ 0 w 21600"/>
                <a:gd name="T1" fmla="*/ 0 h 42830"/>
                <a:gd name="T2" fmla="*/ 0 w 21600"/>
                <a:gd name="T3" fmla="*/ 0 h 42830"/>
                <a:gd name="T4" fmla="*/ 0 w 21600"/>
                <a:gd name="T5" fmla="*/ 0 h 42830"/>
                <a:gd name="T6" fmla="*/ 0 60000 65536"/>
                <a:gd name="T7" fmla="*/ 0 60000 65536"/>
                <a:gd name="T8" fmla="*/ 0 60000 65536"/>
                <a:gd name="T9" fmla="*/ 0 w 21600"/>
                <a:gd name="T10" fmla="*/ 0 h 42830"/>
                <a:gd name="T11" fmla="*/ 21600 w 21600"/>
                <a:gd name="T12" fmla="*/ 42830 h 4283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2830" fill="none" extrusionOk="0">
                  <a:moveTo>
                    <a:pt x="17650" y="42829"/>
                  </a:moveTo>
                  <a:cubicBezTo>
                    <a:pt x="7419" y="40926"/>
                    <a:pt x="0" y="32000"/>
                    <a:pt x="0" y="21594"/>
                  </a:cubicBezTo>
                  <a:cubicBezTo>
                    <a:pt x="-1" y="9855"/>
                    <a:pt x="9374" y="265"/>
                    <a:pt x="21109" y="-1"/>
                  </a:cubicBezTo>
                </a:path>
                <a:path w="21600" h="42830" stroke="0" extrusionOk="0">
                  <a:moveTo>
                    <a:pt x="17650" y="42829"/>
                  </a:moveTo>
                  <a:cubicBezTo>
                    <a:pt x="7419" y="40926"/>
                    <a:pt x="0" y="32000"/>
                    <a:pt x="0" y="21594"/>
                  </a:cubicBezTo>
                  <a:cubicBezTo>
                    <a:pt x="-1" y="9855"/>
                    <a:pt x="9374" y="265"/>
                    <a:pt x="21109" y="-1"/>
                  </a:cubicBezTo>
                  <a:lnTo>
                    <a:pt x="21600" y="21594"/>
                  </a:lnTo>
                  <a:lnTo>
                    <a:pt x="17650" y="42829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37" name="Arc 74"/>
            <p:cNvSpPr>
              <a:spLocks/>
            </p:cNvSpPr>
            <p:nvPr/>
          </p:nvSpPr>
          <p:spPr bwMode="auto">
            <a:xfrm>
              <a:off x="2652" y="3546"/>
              <a:ext cx="44" cy="396"/>
            </a:xfrm>
            <a:custGeom>
              <a:avLst/>
              <a:gdLst>
                <a:gd name="T0" fmla="*/ 0 w 21600"/>
                <a:gd name="T1" fmla="*/ 0 h 42919"/>
                <a:gd name="T2" fmla="*/ 0 w 21600"/>
                <a:gd name="T3" fmla="*/ 0 h 42919"/>
                <a:gd name="T4" fmla="*/ 0 w 21600"/>
                <a:gd name="T5" fmla="*/ 0 h 42919"/>
                <a:gd name="T6" fmla="*/ 0 60000 65536"/>
                <a:gd name="T7" fmla="*/ 0 60000 65536"/>
                <a:gd name="T8" fmla="*/ 0 60000 65536"/>
                <a:gd name="T9" fmla="*/ 0 w 21600"/>
                <a:gd name="T10" fmla="*/ 0 h 42919"/>
                <a:gd name="T11" fmla="*/ 21600 w 21600"/>
                <a:gd name="T12" fmla="*/ 42919 h 4291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2919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189"/>
                    <a:pt x="13922" y="41218"/>
                    <a:pt x="3470" y="42919"/>
                  </a:cubicBezTo>
                </a:path>
                <a:path w="21600" h="42919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189"/>
                    <a:pt x="13922" y="41218"/>
                    <a:pt x="3470" y="42919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" name="Group 75"/>
          <p:cNvGrpSpPr>
            <a:grpSpLocks/>
          </p:cNvGrpSpPr>
          <p:nvPr/>
        </p:nvGrpSpPr>
        <p:grpSpPr bwMode="auto">
          <a:xfrm>
            <a:off x="5732463" y="5453063"/>
            <a:ext cx="509587" cy="1082675"/>
            <a:chOff x="3301" y="3374"/>
            <a:chExt cx="241" cy="701"/>
          </a:xfrm>
        </p:grpSpPr>
        <p:sp>
          <p:nvSpPr>
            <p:cNvPr id="46129" name="Rectangle 76"/>
            <p:cNvSpPr>
              <a:spLocks noChangeArrowheads="1"/>
            </p:cNvSpPr>
            <p:nvPr/>
          </p:nvSpPr>
          <p:spPr bwMode="auto">
            <a:xfrm>
              <a:off x="3301" y="3374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6</a:t>
              </a:r>
            </a:p>
          </p:txBody>
        </p:sp>
        <p:sp>
          <p:nvSpPr>
            <p:cNvPr id="46130" name="Rectangle 77"/>
            <p:cNvSpPr>
              <a:spLocks noChangeArrowheads="1"/>
            </p:cNvSpPr>
            <p:nvPr/>
          </p:nvSpPr>
          <p:spPr bwMode="auto">
            <a:xfrm>
              <a:off x="3301" y="3609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4</a:t>
              </a:r>
            </a:p>
          </p:txBody>
        </p:sp>
        <p:sp>
          <p:nvSpPr>
            <p:cNvPr id="46131" name="Rectangle 78"/>
            <p:cNvSpPr>
              <a:spLocks noChangeArrowheads="1"/>
            </p:cNvSpPr>
            <p:nvPr/>
          </p:nvSpPr>
          <p:spPr bwMode="auto">
            <a:xfrm>
              <a:off x="3331" y="3844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2</a:t>
              </a:r>
            </a:p>
          </p:txBody>
        </p:sp>
        <p:sp>
          <p:nvSpPr>
            <p:cNvPr id="46132" name="Freeform 79"/>
            <p:cNvSpPr>
              <a:spLocks/>
            </p:cNvSpPr>
            <p:nvPr/>
          </p:nvSpPr>
          <p:spPr bwMode="auto">
            <a:xfrm>
              <a:off x="3326" y="3412"/>
              <a:ext cx="39" cy="619"/>
            </a:xfrm>
            <a:custGeom>
              <a:avLst/>
              <a:gdLst>
                <a:gd name="T0" fmla="*/ 24 w 39"/>
                <a:gd name="T1" fmla="*/ 0 h 619"/>
                <a:gd name="T2" fmla="*/ 0 w 39"/>
                <a:gd name="T3" fmla="*/ 0 h 619"/>
                <a:gd name="T4" fmla="*/ 0 w 39"/>
                <a:gd name="T5" fmla="*/ 618 h 619"/>
                <a:gd name="T6" fmla="*/ 38 w 39"/>
                <a:gd name="T7" fmla="*/ 618 h 61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9"/>
                <a:gd name="T13" fmla="*/ 0 h 619"/>
                <a:gd name="T14" fmla="*/ 39 w 39"/>
                <a:gd name="T15" fmla="*/ 619 h 61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9" h="619">
                  <a:moveTo>
                    <a:pt x="24" y="0"/>
                  </a:moveTo>
                  <a:lnTo>
                    <a:pt x="0" y="0"/>
                  </a:lnTo>
                  <a:lnTo>
                    <a:pt x="0" y="618"/>
                  </a:lnTo>
                  <a:lnTo>
                    <a:pt x="38" y="618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133" name="Freeform 80"/>
            <p:cNvSpPr>
              <a:spLocks/>
            </p:cNvSpPr>
            <p:nvPr/>
          </p:nvSpPr>
          <p:spPr bwMode="auto">
            <a:xfrm>
              <a:off x="3500" y="3404"/>
              <a:ext cx="42" cy="630"/>
            </a:xfrm>
            <a:custGeom>
              <a:avLst/>
              <a:gdLst>
                <a:gd name="T0" fmla="*/ 15 w 42"/>
                <a:gd name="T1" fmla="*/ 0 h 630"/>
                <a:gd name="T2" fmla="*/ 41 w 42"/>
                <a:gd name="T3" fmla="*/ 0 h 630"/>
                <a:gd name="T4" fmla="*/ 41 w 42"/>
                <a:gd name="T5" fmla="*/ 629 h 630"/>
                <a:gd name="T6" fmla="*/ 0 w 42"/>
                <a:gd name="T7" fmla="*/ 629 h 63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2"/>
                <a:gd name="T13" fmla="*/ 0 h 630"/>
                <a:gd name="T14" fmla="*/ 42 w 42"/>
                <a:gd name="T15" fmla="*/ 630 h 63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2" h="630">
                  <a:moveTo>
                    <a:pt x="15" y="0"/>
                  </a:moveTo>
                  <a:lnTo>
                    <a:pt x="41" y="0"/>
                  </a:lnTo>
                  <a:lnTo>
                    <a:pt x="41" y="629"/>
                  </a:lnTo>
                  <a:lnTo>
                    <a:pt x="0" y="629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81"/>
          <p:cNvGrpSpPr>
            <a:grpSpLocks/>
          </p:cNvGrpSpPr>
          <p:nvPr/>
        </p:nvGrpSpPr>
        <p:grpSpPr bwMode="auto">
          <a:xfrm>
            <a:off x="6672263" y="5457825"/>
            <a:ext cx="450850" cy="1084263"/>
            <a:chOff x="3745" y="3378"/>
            <a:chExt cx="213" cy="701"/>
          </a:xfrm>
        </p:grpSpPr>
        <p:sp>
          <p:nvSpPr>
            <p:cNvPr id="46124" name="Rectangle 82"/>
            <p:cNvSpPr>
              <a:spLocks noChangeArrowheads="1"/>
            </p:cNvSpPr>
            <p:nvPr/>
          </p:nvSpPr>
          <p:spPr bwMode="auto">
            <a:xfrm>
              <a:off x="3745" y="3378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9</a:t>
              </a:r>
            </a:p>
          </p:txBody>
        </p:sp>
        <p:sp>
          <p:nvSpPr>
            <p:cNvPr id="46125" name="Rectangle 83"/>
            <p:cNvSpPr>
              <a:spLocks noChangeArrowheads="1"/>
            </p:cNvSpPr>
            <p:nvPr/>
          </p:nvSpPr>
          <p:spPr bwMode="auto">
            <a:xfrm>
              <a:off x="3745" y="3613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6</a:t>
              </a:r>
            </a:p>
          </p:txBody>
        </p:sp>
        <p:sp>
          <p:nvSpPr>
            <p:cNvPr id="46126" name="Rectangle 84"/>
            <p:cNvSpPr>
              <a:spLocks noChangeArrowheads="1"/>
            </p:cNvSpPr>
            <p:nvPr/>
          </p:nvSpPr>
          <p:spPr bwMode="auto">
            <a:xfrm>
              <a:off x="3752" y="3848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3</a:t>
              </a:r>
            </a:p>
          </p:txBody>
        </p:sp>
        <p:sp>
          <p:nvSpPr>
            <p:cNvPr id="46127" name="Freeform 85"/>
            <p:cNvSpPr>
              <a:spLocks/>
            </p:cNvSpPr>
            <p:nvPr/>
          </p:nvSpPr>
          <p:spPr bwMode="auto">
            <a:xfrm>
              <a:off x="3754" y="3416"/>
              <a:ext cx="39" cy="619"/>
            </a:xfrm>
            <a:custGeom>
              <a:avLst/>
              <a:gdLst>
                <a:gd name="T0" fmla="*/ 24 w 39"/>
                <a:gd name="T1" fmla="*/ 0 h 619"/>
                <a:gd name="T2" fmla="*/ 0 w 39"/>
                <a:gd name="T3" fmla="*/ 0 h 619"/>
                <a:gd name="T4" fmla="*/ 0 w 39"/>
                <a:gd name="T5" fmla="*/ 618 h 619"/>
                <a:gd name="T6" fmla="*/ 38 w 39"/>
                <a:gd name="T7" fmla="*/ 618 h 61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9"/>
                <a:gd name="T13" fmla="*/ 0 h 619"/>
                <a:gd name="T14" fmla="*/ 39 w 39"/>
                <a:gd name="T15" fmla="*/ 619 h 61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9" h="619">
                  <a:moveTo>
                    <a:pt x="24" y="0"/>
                  </a:moveTo>
                  <a:lnTo>
                    <a:pt x="0" y="0"/>
                  </a:lnTo>
                  <a:lnTo>
                    <a:pt x="0" y="618"/>
                  </a:lnTo>
                  <a:lnTo>
                    <a:pt x="38" y="618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128" name="Freeform 86"/>
            <p:cNvSpPr>
              <a:spLocks/>
            </p:cNvSpPr>
            <p:nvPr/>
          </p:nvSpPr>
          <p:spPr bwMode="auto">
            <a:xfrm>
              <a:off x="3916" y="3408"/>
              <a:ext cx="42" cy="630"/>
            </a:xfrm>
            <a:custGeom>
              <a:avLst/>
              <a:gdLst>
                <a:gd name="T0" fmla="*/ 15 w 42"/>
                <a:gd name="T1" fmla="*/ 0 h 630"/>
                <a:gd name="T2" fmla="*/ 41 w 42"/>
                <a:gd name="T3" fmla="*/ 0 h 630"/>
                <a:gd name="T4" fmla="*/ 41 w 42"/>
                <a:gd name="T5" fmla="*/ 629 h 630"/>
                <a:gd name="T6" fmla="*/ 0 w 42"/>
                <a:gd name="T7" fmla="*/ 629 h 63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2"/>
                <a:gd name="T13" fmla="*/ 0 h 630"/>
                <a:gd name="T14" fmla="*/ 42 w 42"/>
                <a:gd name="T15" fmla="*/ 630 h 63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2" h="630">
                  <a:moveTo>
                    <a:pt x="15" y="0"/>
                  </a:moveTo>
                  <a:lnTo>
                    <a:pt x="41" y="0"/>
                  </a:lnTo>
                  <a:lnTo>
                    <a:pt x="41" y="629"/>
                  </a:lnTo>
                  <a:lnTo>
                    <a:pt x="0" y="629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77943" name="Rectangle 87"/>
          <p:cNvSpPr>
            <a:spLocks noChangeArrowheads="1"/>
          </p:cNvSpPr>
          <p:nvPr/>
        </p:nvSpPr>
        <p:spPr bwMode="auto">
          <a:xfrm>
            <a:off x="6259513" y="5851525"/>
            <a:ext cx="381000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1400" b="1">
                <a:latin typeface="Times New Roman" charset="0"/>
              </a:rPr>
              <a:t>=</a:t>
            </a:r>
          </a:p>
        </p:txBody>
      </p:sp>
      <p:grpSp>
        <p:nvGrpSpPr>
          <p:cNvPr id="15" name="Group 88"/>
          <p:cNvGrpSpPr>
            <a:grpSpLocks/>
          </p:cNvGrpSpPr>
          <p:nvPr/>
        </p:nvGrpSpPr>
        <p:grpSpPr bwMode="auto">
          <a:xfrm>
            <a:off x="4489450" y="5751513"/>
            <a:ext cx="400050" cy="404812"/>
            <a:chOff x="2714" y="3567"/>
            <a:chExt cx="189" cy="262"/>
          </a:xfrm>
        </p:grpSpPr>
        <p:sp>
          <p:nvSpPr>
            <p:cNvPr id="46122" name="Rectangle 89"/>
            <p:cNvSpPr>
              <a:spLocks noChangeArrowheads="1"/>
            </p:cNvSpPr>
            <p:nvPr/>
          </p:nvSpPr>
          <p:spPr bwMode="auto">
            <a:xfrm>
              <a:off x="2714" y="3617"/>
              <a:ext cx="18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sz="1600" b="1">
                  <a:latin typeface="Times New Roman" charset="0"/>
                </a:rPr>
                <a:t>=</a:t>
              </a:r>
            </a:p>
          </p:txBody>
        </p:sp>
        <p:sp>
          <p:nvSpPr>
            <p:cNvPr id="46123" name="Rectangle 90"/>
            <p:cNvSpPr>
              <a:spLocks noChangeArrowheads="1"/>
            </p:cNvSpPr>
            <p:nvPr/>
          </p:nvSpPr>
          <p:spPr bwMode="auto">
            <a:xfrm>
              <a:off x="2714" y="3567"/>
              <a:ext cx="185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sz="1400" b="1">
                  <a:latin typeface="Symbol" charset="0"/>
                </a:rPr>
                <a:t>D</a:t>
              </a:r>
            </a:p>
          </p:txBody>
        </p:sp>
      </p:grpSp>
      <p:grpSp>
        <p:nvGrpSpPr>
          <p:cNvPr id="16" name="Group 91"/>
          <p:cNvGrpSpPr>
            <a:grpSpLocks/>
          </p:cNvGrpSpPr>
          <p:nvPr/>
        </p:nvGrpSpPr>
        <p:grpSpPr bwMode="auto">
          <a:xfrm>
            <a:off x="5335588" y="5751513"/>
            <a:ext cx="400050" cy="404812"/>
            <a:chOff x="3114" y="3567"/>
            <a:chExt cx="189" cy="262"/>
          </a:xfrm>
        </p:grpSpPr>
        <p:sp>
          <p:nvSpPr>
            <p:cNvPr id="46120" name="Rectangle 92"/>
            <p:cNvSpPr>
              <a:spLocks noChangeArrowheads="1"/>
            </p:cNvSpPr>
            <p:nvPr/>
          </p:nvSpPr>
          <p:spPr bwMode="auto">
            <a:xfrm>
              <a:off x="3114" y="3617"/>
              <a:ext cx="18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sz="1600" b="1">
                  <a:latin typeface="Times New Roman" charset="0"/>
                </a:rPr>
                <a:t>=</a:t>
              </a:r>
            </a:p>
          </p:txBody>
        </p:sp>
        <p:sp>
          <p:nvSpPr>
            <p:cNvPr id="46121" name="Rectangle 93"/>
            <p:cNvSpPr>
              <a:spLocks noChangeArrowheads="1"/>
            </p:cNvSpPr>
            <p:nvPr/>
          </p:nvSpPr>
          <p:spPr bwMode="auto">
            <a:xfrm>
              <a:off x="3114" y="3567"/>
              <a:ext cx="185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sz="1400" b="1">
                  <a:latin typeface="Symbol" charset="0"/>
                </a:rPr>
                <a:t>D</a:t>
              </a:r>
            </a:p>
          </p:txBody>
        </p:sp>
      </p:grpSp>
      <p:sp>
        <p:nvSpPr>
          <p:cNvPr id="46119" name="Rectangle 108"/>
          <p:cNvSpPr>
            <a:spLocks noChangeArrowheads="1"/>
          </p:cNvSpPr>
          <p:nvPr/>
        </p:nvSpPr>
        <p:spPr bwMode="auto">
          <a:xfrm>
            <a:off x="2401888" y="3533775"/>
            <a:ext cx="414337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b="1">
                <a:latin typeface="Times New Roman" charset="0"/>
              </a:rPr>
              <a:t>p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7902" grpId="0"/>
      <p:bldP spid="377919" grpId="0"/>
      <p:bldP spid="37794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b="1">
                <a:solidFill>
                  <a:srgbClr val="000000"/>
                </a:solidFill>
                <a:latin typeface="Times New Roman" charset="0"/>
                <a:ea typeface="MS PGothic" charset="0"/>
              </a:rPr>
              <a:t>Vantagens das coordenadas homogêneas </a:t>
            </a:r>
            <a:br>
              <a:rPr lang="en-US" sz="2800" b="1">
                <a:solidFill>
                  <a:srgbClr val="000000"/>
                </a:solidFill>
                <a:latin typeface="Times New Roman" charset="0"/>
                <a:ea typeface="MS PGothic" charset="0"/>
              </a:rPr>
            </a:br>
            <a:r>
              <a:rPr lang="en-US" sz="2800" b="1">
                <a:solidFill>
                  <a:srgbClr val="000000"/>
                </a:solidFill>
                <a:latin typeface="Times New Roman" charset="0"/>
                <a:ea typeface="MS PGothic" charset="0"/>
              </a:rPr>
              <a:t>(pontos no infinito)</a:t>
            </a:r>
          </a:p>
        </p:txBody>
      </p:sp>
      <p:sp>
        <p:nvSpPr>
          <p:cNvPr id="48131" name="Line 3"/>
          <p:cNvSpPr>
            <a:spLocks noChangeShapeType="1"/>
          </p:cNvSpPr>
          <p:nvPr/>
        </p:nvSpPr>
        <p:spPr bwMode="auto">
          <a:xfrm flipH="1">
            <a:off x="482600" y="3597275"/>
            <a:ext cx="652463" cy="10858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32" name="Line 4"/>
          <p:cNvSpPr>
            <a:spLocks noChangeShapeType="1"/>
          </p:cNvSpPr>
          <p:nvPr/>
        </p:nvSpPr>
        <p:spPr bwMode="auto">
          <a:xfrm>
            <a:off x="871538" y="3768725"/>
            <a:ext cx="15652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33" name="Line 5"/>
          <p:cNvSpPr>
            <a:spLocks noChangeShapeType="1"/>
          </p:cNvSpPr>
          <p:nvPr/>
        </p:nvSpPr>
        <p:spPr bwMode="auto">
          <a:xfrm flipV="1">
            <a:off x="1031875" y="2489200"/>
            <a:ext cx="0" cy="14620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34" name="Freeform 6"/>
          <p:cNvSpPr>
            <a:spLocks/>
          </p:cNvSpPr>
          <p:nvPr/>
        </p:nvSpPr>
        <p:spPr bwMode="auto">
          <a:xfrm>
            <a:off x="385763" y="3105150"/>
            <a:ext cx="1847850" cy="1001713"/>
          </a:xfrm>
          <a:custGeom>
            <a:avLst/>
            <a:gdLst>
              <a:gd name="T0" fmla="*/ 2147483646 w 1164"/>
              <a:gd name="T1" fmla="*/ 2147483646 h 631"/>
              <a:gd name="T2" fmla="*/ 2147483646 w 1164"/>
              <a:gd name="T3" fmla="*/ 0 h 631"/>
              <a:gd name="T4" fmla="*/ 2147483646 w 1164"/>
              <a:gd name="T5" fmla="*/ 0 h 631"/>
              <a:gd name="T6" fmla="*/ 2147483646 w 1164"/>
              <a:gd name="T7" fmla="*/ 2147483646 h 631"/>
              <a:gd name="T8" fmla="*/ 2147483646 w 1164"/>
              <a:gd name="T9" fmla="*/ 2147483646 h 631"/>
              <a:gd name="T10" fmla="*/ 2147483646 w 1164"/>
              <a:gd name="T11" fmla="*/ 2147483646 h 631"/>
              <a:gd name="T12" fmla="*/ 2147483646 w 1164"/>
              <a:gd name="T13" fmla="*/ 2147483646 h 631"/>
              <a:gd name="T14" fmla="*/ 2147483646 w 1164"/>
              <a:gd name="T15" fmla="*/ 2147483646 h 631"/>
              <a:gd name="T16" fmla="*/ 2147483646 w 1164"/>
              <a:gd name="T17" fmla="*/ 2147483646 h 631"/>
              <a:gd name="T18" fmla="*/ 2147483646 w 1164"/>
              <a:gd name="T19" fmla="*/ 2147483646 h 631"/>
              <a:gd name="T20" fmla="*/ 2147483646 w 1164"/>
              <a:gd name="T21" fmla="*/ 2147483646 h 631"/>
              <a:gd name="T22" fmla="*/ 2147483646 w 1164"/>
              <a:gd name="T23" fmla="*/ 2147483646 h 631"/>
              <a:gd name="T24" fmla="*/ 2147483646 w 1164"/>
              <a:gd name="T25" fmla="*/ 2147483646 h 631"/>
              <a:gd name="T26" fmla="*/ 2147483646 w 1164"/>
              <a:gd name="T27" fmla="*/ 2147483646 h 631"/>
              <a:gd name="T28" fmla="*/ 2147483646 w 1164"/>
              <a:gd name="T29" fmla="*/ 2147483646 h 631"/>
              <a:gd name="T30" fmla="*/ 2147483646 w 1164"/>
              <a:gd name="T31" fmla="*/ 2147483646 h 631"/>
              <a:gd name="T32" fmla="*/ 2147483646 w 1164"/>
              <a:gd name="T33" fmla="*/ 2147483646 h 631"/>
              <a:gd name="T34" fmla="*/ 2147483646 w 1164"/>
              <a:gd name="T35" fmla="*/ 2147483646 h 631"/>
              <a:gd name="T36" fmla="*/ 2147483646 w 1164"/>
              <a:gd name="T37" fmla="*/ 2147483646 h 631"/>
              <a:gd name="T38" fmla="*/ 2147483646 w 1164"/>
              <a:gd name="T39" fmla="*/ 2147483646 h 631"/>
              <a:gd name="T40" fmla="*/ 2147483646 w 1164"/>
              <a:gd name="T41" fmla="*/ 2147483646 h 631"/>
              <a:gd name="T42" fmla="*/ 2147483646 w 1164"/>
              <a:gd name="T43" fmla="*/ 2147483646 h 631"/>
              <a:gd name="T44" fmla="*/ 2147483646 w 1164"/>
              <a:gd name="T45" fmla="*/ 2147483646 h 631"/>
              <a:gd name="T46" fmla="*/ 2147483646 w 1164"/>
              <a:gd name="T47" fmla="*/ 2147483646 h 631"/>
              <a:gd name="T48" fmla="*/ 2147483646 w 1164"/>
              <a:gd name="T49" fmla="*/ 2147483646 h 631"/>
              <a:gd name="T50" fmla="*/ 2147483646 w 1164"/>
              <a:gd name="T51" fmla="*/ 2147483646 h 631"/>
              <a:gd name="T52" fmla="*/ 2147483646 w 1164"/>
              <a:gd name="T53" fmla="*/ 2147483646 h 631"/>
              <a:gd name="T54" fmla="*/ 2147483646 w 1164"/>
              <a:gd name="T55" fmla="*/ 2147483646 h 631"/>
              <a:gd name="T56" fmla="*/ 2147483646 w 1164"/>
              <a:gd name="T57" fmla="*/ 2147483646 h 631"/>
              <a:gd name="T58" fmla="*/ 2147483646 w 1164"/>
              <a:gd name="T59" fmla="*/ 2147483646 h 631"/>
              <a:gd name="T60" fmla="*/ 2147483646 w 1164"/>
              <a:gd name="T61" fmla="*/ 2147483646 h 631"/>
              <a:gd name="T62" fmla="*/ 2147483646 w 1164"/>
              <a:gd name="T63" fmla="*/ 2147483646 h 631"/>
              <a:gd name="T64" fmla="*/ 2147483646 w 1164"/>
              <a:gd name="T65" fmla="*/ 2147483646 h 631"/>
              <a:gd name="T66" fmla="*/ 2147483646 w 1164"/>
              <a:gd name="T67" fmla="*/ 2147483646 h 631"/>
              <a:gd name="T68" fmla="*/ 2147483646 w 1164"/>
              <a:gd name="T69" fmla="*/ 2147483646 h 631"/>
              <a:gd name="T70" fmla="*/ 2147483646 w 1164"/>
              <a:gd name="T71" fmla="*/ 2147483646 h 631"/>
              <a:gd name="T72" fmla="*/ 2147483646 w 1164"/>
              <a:gd name="T73" fmla="*/ 2147483646 h 631"/>
              <a:gd name="T74" fmla="*/ 2147483646 w 1164"/>
              <a:gd name="T75" fmla="*/ 2147483646 h 631"/>
              <a:gd name="T76" fmla="*/ 2147483646 w 1164"/>
              <a:gd name="T77" fmla="*/ 2147483646 h 631"/>
              <a:gd name="T78" fmla="*/ 2147483646 w 1164"/>
              <a:gd name="T79" fmla="*/ 2147483646 h 631"/>
              <a:gd name="T80" fmla="*/ 2147483646 w 1164"/>
              <a:gd name="T81" fmla="*/ 2147483646 h 631"/>
              <a:gd name="T82" fmla="*/ 2147483646 w 1164"/>
              <a:gd name="T83" fmla="*/ 2147483646 h 631"/>
              <a:gd name="T84" fmla="*/ 2147483646 w 1164"/>
              <a:gd name="T85" fmla="*/ 2147483646 h 631"/>
              <a:gd name="T86" fmla="*/ 2147483646 w 1164"/>
              <a:gd name="T87" fmla="*/ 2147483646 h 631"/>
              <a:gd name="T88" fmla="*/ 2147483646 w 1164"/>
              <a:gd name="T89" fmla="*/ 2147483646 h 631"/>
              <a:gd name="T90" fmla="*/ 2147483646 w 1164"/>
              <a:gd name="T91" fmla="*/ 2147483646 h 631"/>
              <a:gd name="T92" fmla="*/ 2147483646 w 1164"/>
              <a:gd name="T93" fmla="*/ 2147483646 h 631"/>
              <a:gd name="T94" fmla="*/ 2147483646 w 1164"/>
              <a:gd name="T95" fmla="*/ 2147483646 h 631"/>
              <a:gd name="T96" fmla="*/ 2147483646 w 1164"/>
              <a:gd name="T97" fmla="*/ 2147483646 h 631"/>
              <a:gd name="T98" fmla="*/ 2147483646 w 1164"/>
              <a:gd name="T99" fmla="*/ 2147483646 h 631"/>
              <a:gd name="T100" fmla="*/ 2147483646 w 1164"/>
              <a:gd name="T101" fmla="*/ 2147483646 h 631"/>
              <a:gd name="T102" fmla="*/ 2147483646 w 1164"/>
              <a:gd name="T103" fmla="*/ 2147483646 h 631"/>
              <a:gd name="T104" fmla="*/ 2147483646 w 1164"/>
              <a:gd name="T105" fmla="*/ 2147483646 h 631"/>
              <a:gd name="T106" fmla="*/ 2147483646 w 1164"/>
              <a:gd name="T107" fmla="*/ 2147483646 h 631"/>
              <a:gd name="T108" fmla="*/ 2147483646 w 1164"/>
              <a:gd name="T109" fmla="*/ 2147483646 h 631"/>
              <a:gd name="T110" fmla="*/ 0 w 1164"/>
              <a:gd name="T111" fmla="*/ 2147483646 h 631"/>
              <a:gd name="T112" fmla="*/ 2147483646 w 1164"/>
              <a:gd name="T113" fmla="*/ 2147483646 h 631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1164"/>
              <a:gd name="T172" fmla="*/ 0 h 631"/>
              <a:gd name="T173" fmla="*/ 1164 w 1164"/>
              <a:gd name="T174" fmla="*/ 631 h 631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1164" h="631">
                <a:moveTo>
                  <a:pt x="7" y="554"/>
                </a:moveTo>
                <a:lnTo>
                  <a:pt x="407" y="0"/>
                </a:lnTo>
                <a:lnTo>
                  <a:pt x="1163" y="0"/>
                </a:lnTo>
                <a:lnTo>
                  <a:pt x="1163" y="18"/>
                </a:lnTo>
                <a:lnTo>
                  <a:pt x="1163" y="47"/>
                </a:lnTo>
                <a:lnTo>
                  <a:pt x="1163" y="68"/>
                </a:lnTo>
                <a:lnTo>
                  <a:pt x="1163" y="97"/>
                </a:lnTo>
                <a:lnTo>
                  <a:pt x="1163" y="126"/>
                </a:lnTo>
                <a:lnTo>
                  <a:pt x="1156" y="162"/>
                </a:lnTo>
                <a:lnTo>
                  <a:pt x="1152" y="191"/>
                </a:lnTo>
                <a:lnTo>
                  <a:pt x="1145" y="227"/>
                </a:lnTo>
                <a:lnTo>
                  <a:pt x="1123" y="270"/>
                </a:lnTo>
                <a:lnTo>
                  <a:pt x="1102" y="320"/>
                </a:lnTo>
                <a:lnTo>
                  <a:pt x="1080" y="364"/>
                </a:lnTo>
                <a:lnTo>
                  <a:pt x="1059" y="400"/>
                </a:lnTo>
                <a:lnTo>
                  <a:pt x="1051" y="421"/>
                </a:lnTo>
                <a:lnTo>
                  <a:pt x="1030" y="428"/>
                </a:lnTo>
                <a:lnTo>
                  <a:pt x="1008" y="457"/>
                </a:lnTo>
                <a:lnTo>
                  <a:pt x="987" y="479"/>
                </a:lnTo>
                <a:lnTo>
                  <a:pt x="965" y="508"/>
                </a:lnTo>
                <a:lnTo>
                  <a:pt x="929" y="529"/>
                </a:lnTo>
                <a:lnTo>
                  <a:pt x="900" y="558"/>
                </a:lnTo>
                <a:lnTo>
                  <a:pt x="879" y="580"/>
                </a:lnTo>
                <a:lnTo>
                  <a:pt x="857" y="587"/>
                </a:lnTo>
                <a:lnTo>
                  <a:pt x="821" y="598"/>
                </a:lnTo>
                <a:lnTo>
                  <a:pt x="792" y="605"/>
                </a:lnTo>
                <a:lnTo>
                  <a:pt x="756" y="612"/>
                </a:lnTo>
                <a:lnTo>
                  <a:pt x="713" y="616"/>
                </a:lnTo>
                <a:lnTo>
                  <a:pt x="677" y="619"/>
                </a:lnTo>
                <a:lnTo>
                  <a:pt x="641" y="619"/>
                </a:lnTo>
                <a:lnTo>
                  <a:pt x="605" y="623"/>
                </a:lnTo>
                <a:lnTo>
                  <a:pt x="569" y="623"/>
                </a:lnTo>
                <a:lnTo>
                  <a:pt x="540" y="626"/>
                </a:lnTo>
                <a:lnTo>
                  <a:pt x="490" y="630"/>
                </a:lnTo>
                <a:lnTo>
                  <a:pt x="439" y="630"/>
                </a:lnTo>
                <a:lnTo>
                  <a:pt x="389" y="630"/>
                </a:lnTo>
                <a:lnTo>
                  <a:pt x="353" y="630"/>
                </a:lnTo>
                <a:lnTo>
                  <a:pt x="324" y="630"/>
                </a:lnTo>
                <a:lnTo>
                  <a:pt x="302" y="630"/>
                </a:lnTo>
                <a:lnTo>
                  <a:pt x="281" y="626"/>
                </a:lnTo>
                <a:lnTo>
                  <a:pt x="252" y="623"/>
                </a:lnTo>
                <a:lnTo>
                  <a:pt x="230" y="623"/>
                </a:lnTo>
                <a:lnTo>
                  <a:pt x="220" y="623"/>
                </a:lnTo>
                <a:lnTo>
                  <a:pt x="205" y="616"/>
                </a:lnTo>
                <a:lnTo>
                  <a:pt x="176" y="608"/>
                </a:lnTo>
                <a:lnTo>
                  <a:pt x="162" y="601"/>
                </a:lnTo>
                <a:lnTo>
                  <a:pt x="148" y="594"/>
                </a:lnTo>
                <a:lnTo>
                  <a:pt x="137" y="587"/>
                </a:lnTo>
                <a:lnTo>
                  <a:pt x="122" y="580"/>
                </a:lnTo>
                <a:lnTo>
                  <a:pt x="112" y="580"/>
                </a:lnTo>
                <a:lnTo>
                  <a:pt x="97" y="576"/>
                </a:lnTo>
                <a:lnTo>
                  <a:pt x="76" y="569"/>
                </a:lnTo>
                <a:lnTo>
                  <a:pt x="47" y="562"/>
                </a:lnTo>
                <a:lnTo>
                  <a:pt x="25" y="562"/>
                </a:lnTo>
                <a:lnTo>
                  <a:pt x="11" y="554"/>
                </a:lnTo>
                <a:lnTo>
                  <a:pt x="0" y="551"/>
                </a:lnTo>
                <a:lnTo>
                  <a:pt x="7" y="554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35" name="Rectangle 7"/>
          <p:cNvSpPr>
            <a:spLocks noChangeArrowheads="1"/>
          </p:cNvSpPr>
          <p:nvPr/>
        </p:nvSpPr>
        <p:spPr bwMode="auto">
          <a:xfrm>
            <a:off x="2235200" y="3760788"/>
            <a:ext cx="325438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550" tIns="41275" rIns="82550" bIns="41275">
            <a:spAutoFit/>
          </a:bodyPr>
          <a:lstStyle/>
          <a:p>
            <a:pPr defTabSz="739775"/>
            <a:r>
              <a:rPr lang="en-US" sz="1600" i="1">
                <a:latin typeface="Times New Roman" charset="0"/>
              </a:rPr>
              <a:t>y</a:t>
            </a:r>
            <a:r>
              <a:rPr lang="en-US" sz="1600" i="1" baseline="-25000">
                <a:latin typeface="Times New Roman" charset="0"/>
              </a:rPr>
              <a:t>h</a:t>
            </a:r>
          </a:p>
        </p:txBody>
      </p:sp>
      <p:sp>
        <p:nvSpPr>
          <p:cNvPr id="48136" name="Rectangle 8"/>
          <p:cNvSpPr>
            <a:spLocks noChangeArrowheads="1"/>
          </p:cNvSpPr>
          <p:nvPr/>
        </p:nvSpPr>
        <p:spPr bwMode="auto">
          <a:xfrm>
            <a:off x="206375" y="4537075"/>
            <a:ext cx="325438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550" tIns="41275" rIns="82550" bIns="41275">
            <a:spAutoFit/>
          </a:bodyPr>
          <a:lstStyle/>
          <a:p>
            <a:pPr defTabSz="739775"/>
            <a:r>
              <a:rPr lang="en-US" sz="1600" i="1">
                <a:latin typeface="Times New Roman" charset="0"/>
              </a:rPr>
              <a:t>x</a:t>
            </a:r>
            <a:r>
              <a:rPr lang="en-US" sz="1600" i="1" baseline="-25000">
                <a:latin typeface="Times New Roman" charset="0"/>
              </a:rPr>
              <a:t>h</a:t>
            </a:r>
          </a:p>
        </p:txBody>
      </p:sp>
      <p:sp>
        <p:nvSpPr>
          <p:cNvPr id="48137" name="Rectangle 9"/>
          <p:cNvSpPr>
            <a:spLocks noChangeArrowheads="1"/>
          </p:cNvSpPr>
          <p:nvPr/>
        </p:nvSpPr>
        <p:spPr bwMode="auto">
          <a:xfrm>
            <a:off x="727075" y="2400300"/>
            <a:ext cx="300038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550" tIns="41275" rIns="82550" bIns="41275">
            <a:spAutoFit/>
          </a:bodyPr>
          <a:lstStyle/>
          <a:p>
            <a:pPr defTabSz="739775"/>
            <a:r>
              <a:rPr lang="en-US" sz="1600" i="1">
                <a:latin typeface="Times New Roman" charset="0"/>
              </a:rPr>
              <a:t>w</a:t>
            </a:r>
          </a:p>
        </p:txBody>
      </p:sp>
      <p:sp>
        <p:nvSpPr>
          <p:cNvPr id="48138" name="Rectangle 10"/>
          <p:cNvSpPr>
            <a:spLocks noChangeArrowheads="1"/>
          </p:cNvSpPr>
          <p:nvPr/>
        </p:nvSpPr>
        <p:spPr bwMode="auto">
          <a:xfrm>
            <a:off x="444500" y="3738563"/>
            <a:ext cx="539750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550" tIns="41275" rIns="82550" bIns="41275">
            <a:spAutoFit/>
          </a:bodyPr>
          <a:lstStyle/>
          <a:p>
            <a:pPr defTabSz="739775"/>
            <a:r>
              <a:rPr lang="en-US" sz="1600" i="1">
                <a:latin typeface="Times New Roman" charset="0"/>
              </a:rPr>
              <a:t>w=1</a:t>
            </a:r>
          </a:p>
        </p:txBody>
      </p:sp>
      <p:sp>
        <p:nvSpPr>
          <p:cNvPr id="48139" name="Line 11"/>
          <p:cNvSpPr>
            <a:spLocks noChangeShapeType="1"/>
          </p:cNvSpPr>
          <p:nvPr/>
        </p:nvSpPr>
        <p:spPr bwMode="auto">
          <a:xfrm flipH="1">
            <a:off x="688975" y="3097213"/>
            <a:ext cx="342900" cy="4635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40" name="Line 12"/>
          <p:cNvSpPr>
            <a:spLocks noChangeShapeType="1"/>
          </p:cNvSpPr>
          <p:nvPr/>
        </p:nvSpPr>
        <p:spPr bwMode="auto">
          <a:xfrm>
            <a:off x="1038225" y="3111500"/>
            <a:ext cx="50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41" name="Rectangle 13"/>
          <p:cNvSpPr>
            <a:spLocks noChangeArrowheads="1"/>
          </p:cNvSpPr>
          <p:nvPr/>
        </p:nvSpPr>
        <p:spPr bwMode="auto">
          <a:xfrm>
            <a:off x="514350" y="3268663"/>
            <a:ext cx="255588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550" tIns="41275" rIns="82550" bIns="41275">
            <a:spAutoFit/>
          </a:bodyPr>
          <a:lstStyle/>
          <a:p>
            <a:pPr defTabSz="739775"/>
            <a:r>
              <a:rPr lang="en-US" sz="1600" i="1">
                <a:latin typeface="Times New Roman" charset="0"/>
              </a:rPr>
              <a:t>x</a:t>
            </a:r>
          </a:p>
        </p:txBody>
      </p:sp>
      <p:sp>
        <p:nvSpPr>
          <p:cNvPr id="48142" name="Rectangle 14"/>
          <p:cNvSpPr>
            <a:spLocks noChangeArrowheads="1"/>
          </p:cNvSpPr>
          <p:nvPr/>
        </p:nvSpPr>
        <p:spPr bwMode="auto">
          <a:xfrm>
            <a:off x="1417638" y="2800350"/>
            <a:ext cx="255587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550" tIns="41275" rIns="82550" bIns="41275">
            <a:spAutoFit/>
          </a:bodyPr>
          <a:lstStyle/>
          <a:p>
            <a:pPr defTabSz="739775"/>
            <a:r>
              <a:rPr lang="en-US" sz="1600" i="1">
                <a:latin typeface="Times New Roman" charset="0"/>
              </a:rPr>
              <a:t>y</a:t>
            </a:r>
          </a:p>
        </p:txBody>
      </p:sp>
      <p:sp>
        <p:nvSpPr>
          <p:cNvPr id="48143" name="Oval 15"/>
          <p:cNvSpPr>
            <a:spLocks noChangeArrowheads="1"/>
          </p:cNvSpPr>
          <p:nvPr/>
        </p:nvSpPr>
        <p:spPr bwMode="auto">
          <a:xfrm>
            <a:off x="1006475" y="3074988"/>
            <a:ext cx="60325" cy="60325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sp>
        <p:nvSpPr>
          <p:cNvPr id="48144" name="Oval 16"/>
          <p:cNvSpPr>
            <a:spLocks noChangeArrowheads="1"/>
          </p:cNvSpPr>
          <p:nvPr/>
        </p:nvSpPr>
        <p:spPr bwMode="auto">
          <a:xfrm>
            <a:off x="1001713" y="3732213"/>
            <a:ext cx="58737" cy="60325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sp>
        <p:nvSpPr>
          <p:cNvPr id="48145" name="Line 17"/>
          <p:cNvSpPr>
            <a:spLocks noChangeShapeType="1"/>
          </p:cNvSpPr>
          <p:nvPr/>
        </p:nvSpPr>
        <p:spPr bwMode="auto">
          <a:xfrm>
            <a:off x="954088" y="3690938"/>
            <a:ext cx="1182687" cy="10398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46" name="Line 18"/>
          <p:cNvSpPr>
            <a:spLocks noChangeShapeType="1"/>
          </p:cNvSpPr>
          <p:nvPr/>
        </p:nvSpPr>
        <p:spPr bwMode="auto">
          <a:xfrm>
            <a:off x="1035050" y="3119438"/>
            <a:ext cx="296863" cy="2460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8147" name="Group 19"/>
          <p:cNvGrpSpPr>
            <a:grpSpLocks/>
          </p:cNvGrpSpPr>
          <p:nvPr/>
        </p:nvGrpSpPr>
        <p:grpSpPr bwMode="auto">
          <a:xfrm>
            <a:off x="2438400" y="2439988"/>
            <a:ext cx="285750" cy="661987"/>
            <a:chOff x="1536" y="1537"/>
            <a:chExt cx="180" cy="417"/>
          </a:xfrm>
        </p:grpSpPr>
        <p:sp>
          <p:nvSpPr>
            <p:cNvPr id="48255" name="Rectangle 20"/>
            <p:cNvSpPr>
              <a:spLocks noChangeArrowheads="1"/>
            </p:cNvSpPr>
            <p:nvPr/>
          </p:nvSpPr>
          <p:spPr bwMode="auto">
            <a:xfrm>
              <a:off x="1536" y="1537"/>
              <a:ext cx="180" cy="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5250" tIns="49212" rIns="95250" bIns="49212">
              <a:spAutoFit/>
            </a:bodyPr>
            <a:lstStyle/>
            <a:p>
              <a:pPr defTabSz="981075"/>
              <a:r>
                <a:rPr lang="en-US" sz="1500" i="1">
                  <a:solidFill>
                    <a:srgbClr val="000000"/>
                  </a:solidFill>
                  <a:latin typeface="Times New Roman" charset="0"/>
                </a:rPr>
                <a:t>2</a:t>
              </a:r>
            </a:p>
          </p:txBody>
        </p:sp>
        <p:sp>
          <p:nvSpPr>
            <p:cNvPr id="48256" name="Rectangle 21"/>
            <p:cNvSpPr>
              <a:spLocks noChangeArrowheads="1"/>
            </p:cNvSpPr>
            <p:nvPr/>
          </p:nvSpPr>
          <p:spPr bwMode="auto">
            <a:xfrm>
              <a:off x="1536" y="1748"/>
              <a:ext cx="180" cy="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5250" tIns="49212" rIns="95250" bIns="49212">
              <a:spAutoFit/>
            </a:bodyPr>
            <a:lstStyle/>
            <a:p>
              <a:pPr defTabSz="981075"/>
              <a:r>
                <a:rPr lang="en-US" sz="1500" i="1">
                  <a:solidFill>
                    <a:srgbClr val="000000"/>
                  </a:solidFill>
                  <a:latin typeface="Times New Roman" charset="0"/>
                </a:rPr>
                <a:t>3</a:t>
              </a:r>
            </a:p>
          </p:txBody>
        </p:sp>
        <p:sp>
          <p:nvSpPr>
            <p:cNvPr id="48257" name="Arc 22"/>
            <p:cNvSpPr>
              <a:spLocks/>
            </p:cNvSpPr>
            <p:nvPr/>
          </p:nvSpPr>
          <p:spPr bwMode="auto">
            <a:xfrm>
              <a:off x="1543" y="1582"/>
              <a:ext cx="40" cy="355"/>
            </a:xfrm>
            <a:custGeom>
              <a:avLst/>
              <a:gdLst>
                <a:gd name="T0" fmla="*/ 0 w 21600"/>
                <a:gd name="T1" fmla="*/ 0 h 42746"/>
                <a:gd name="T2" fmla="*/ 0 w 21600"/>
                <a:gd name="T3" fmla="*/ 0 h 42746"/>
                <a:gd name="T4" fmla="*/ 0 w 21600"/>
                <a:gd name="T5" fmla="*/ 0 h 42746"/>
                <a:gd name="T6" fmla="*/ 0 60000 65536"/>
                <a:gd name="T7" fmla="*/ 0 60000 65536"/>
                <a:gd name="T8" fmla="*/ 0 60000 65536"/>
                <a:gd name="T9" fmla="*/ 0 w 21600"/>
                <a:gd name="T10" fmla="*/ 0 h 42746"/>
                <a:gd name="T11" fmla="*/ 21600 w 21600"/>
                <a:gd name="T12" fmla="*/ 42746 h 4274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2746" fill="none" extrusionOk="0">
                  <a:moveTo>
                    <a:pt x="17230" y="42746"/>
                  </a:moveTo>
                  <a:cubicBezTo>
                    <a:pt x="7197" y="40674"/>
                    <a:pt x="0" y="31838"/>
                    <a:pt x="0" y="21593"/>
                  </a:cubicBezTo>
                  <a:cubicBezTo>
                    <a:pt x="-1" y="9875"/>
                    <a:pt x="9341" y="295"/>
                    <a:pt x="21054" y="-1"/>
                  </a:cubicBezTo>
                </a:path>
                <a:path w="21600" h="42746" stroke="0" extrusionOk="0">
                  <a:moveTo>
                    <a:pt x="17230" y="42746"/>
                  </a:moveTo>
                  <a:cubicBezTo>
                    <a:pt x="7197" y="40674"/>
                    <a:pt x="0" y="31838"/>
                    <a:pt x="0" y="21593"/>
                  </a:cubicBezTo>
                  <a:cubicBezTo>
                    <a:pt x="-1" y="9875"/>
                    <a:pt x="9341" y="295"/>
                    <a:pt x="21054" y="-1"/>
                  </a:cubicBezTo>
                  <a:lnTo>
                    <a:pt x="21600" y="21593"/>
                  </a:lnTo>
                  <a:lnTo>
                    <a:pt x="17230" y="42746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258" name="Arc 23"/>
            <p:cNvSpPr>
              <a:spLocks/>
            </p:cNvSpPr>
            <p:nvPr/>
          </p:nvSpPr>
          <p:spPr bwMode="auto">
            <a:xfrm>
              <a:off x="1661" y="1582"/>
              <a:ext cx="40" cy="357"/>
            </a:xfrm>
            <a:custGeom>
              <a:avLst/>
              <a:gdLst>
                <a:gd name="T0" fmla="*/ 0 w 22145"/>
                <a:gd name="T1" fmla="*/ 0 h 42945"/>
                <a:gd name="T2" fmla="*/ 0 w 22145"/>
                <a:gd name="T3" fmla="*/ 0 h 42945"/>
                <a:gd name="T4" fmla="*/ 0 w 22145"/>
                <a:gd name="T5" fmla="*/ 0 h 42945"/>
                <a:gd name="T6" fmla="*/ 0 60000 65536"/>
                <a:gd name="T7" fmla="*/ 0 60000 65536"/>
                <a:gd name="T8" fmla="*/ 0 60000 65536"/>
                <a:gd name="T9" fmla="*/ 0 w 22145"/>
                <a:gd name="T10" fmla="*/ 0 h 42945"/>
                <a:gd name="T11" fmla="*/ 22145 w 22145"/>
                <a:gd name="T12" fmla="*/ 42945 h 4294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145" h="42945" fill="none" extrusionOk="0">
                  <a:moveTo>
                    <a:pt x="-1" y="6"/>
                  </a:moveTo>
                  <a:cubicBezTo>
                    <a:pt x="181" y="2"/>
                    <a:pt x="363" y="-1"/>
                    <a:pt x="545" y="0"/>
                  </a:cubicBezTo>
                  <a:cubicBezTo>
                    <a:pt x="12474" y="0"/>
                    <a:pt x="22145" y="9670"/>
                    <a:pt x="22145" y="21600"/>
                  </a:cubicBezTo>
                  <a:cubicBezTo>
                    <a:pt x="22145" y="32252"/>
                    <a:pt x="14378" y="41314"/>
                    <a:pt x="3852" y="42945"/>
                  </a:cubicBezTo>
                </a:path>
                <a:path w="22145" h="42945" stroke="0" extrusionOk="0">
                  <a:moveTo>
                    <a:pt x="-1" y="6"/>
                  </a:moveTo>
                  <a:cubicBezTo>
                    <a:pt x="181" y="2"/>
                    <a:pt x="363" y="-1"/>
                    <a:pt x="545" y="0"/>
                  </a:cubicBezTo>
                  <a:cubicBezTo>
                    <a:pt x="12474" y="0"/>
                    <a:pt x="22145" y="9670"/>
                    <a:pt x="22145" y="21600"/>
                  </a:cubicBezTo>
                  <a:cubicBezTo>
                    <a:pt x="22145" y="32252"/>
                    <a:pt x="14378" y="41314"/>
                    <a:pt x="3852" y="42945"/>
                  </a:cubicBezTo>
                  <a:lnTo>
                    <a:pt x="545" y="21600"/>
                  </a:lnTo>
                  <a:lnTo>
                    <a:pt x="-1" y="6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8148" name="Rectangle 24"/>
          <p:cNvSpPr>
            <a:spLocks noChangeArrowheads="1"/>
          </p:cNvSpPr>
          <p:nvPr/>
        </p:nvSpPr>
        <p:spPr bwMode="auto">
          <a:xfrm>
            <a:off x="2049463" y="2624138"/>
            <a:ext cx="277812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550" tIns="41275" rIns="82550" bIns="41275">
            <a:spAutoFit/>
          </a:bodyPr>
          <a:lstStyle/>
          <a:p>
            <a:pPr defTabSz="739775"/>
            <a:r>
              <a:rPr lang="en-US" sz="1600" b="1" i="1">
                <a:latin typeface="Times New Roman" charset="0"/>
              </a:rPr>
              <a:t>u</a:t>
            </a:r>
          </a:p>
        </p:txBody>
      </p:sp>
      <p:sp>
        <p:nvSpPr>
          <p:cNvPr id="48149" name="Rectangle 25"/>
          <p:cNvSpPr>
            <a:spLocks noChangeArrowheads="1"/>
          </p:cNvSpPr>
          <p:nvPr/>
        </p:nvSpPr>
        <p:spPr bwMode="auto">
          <a:xfrm>
            <a:off x="2209800" y="2668588"/>
            <a:ext cx="258763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550" tIns="41275" rIns="82550" bIns="41275">
            <a:spAutoFit/>
          </a:bodyPr>
          <a:lstStyle/>
          <a:p>
            <a:pPr defTabSz="739775"/>
            <a:r>
              <a:rPr lang="en-US" sz="1300" b="1">
                <a:latin typeface="Times New Roman" charset="0"/>
              </a:rPr>
              <a:t>=</a:t>
            </a:r>
          </a:p>
        </p:txBody>
      </p:sp>
      <p:sp>
        <p:nvSpPr>
          <p:cNvPr id="48150" name="Rectangle 26"/>
          <p:cNvSpPr>
            <a:spLocks noChangeArrowheads="1"/>
          </p:cNvSpPr>
          <p:nvPr/>
        </p:nvSpPr>
        <p:spPr bwMode="auto">
          <a:xfrm>
            <a:off x="1135063" y="3305175"/>
            <a:ext cx="277812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550" tIns="41275" rIns="82550" bIns="41275">
            <a:spAutoFit/>
          </a:bodyPr>
          <a:lstStyle/>
          <a:p>
            <a:pPr defTabSz="739775"/>
            <a:r>
              <a:rPr lang="en-US" sz="1600" b="1" i="1">
                <a:latin typeface="Times New Roman" charset="0"/>
              </a:rPr>
              <a:t>u</a:t>
            </a:r>
          </a:p>
        </p:txBody>
      </p:sp>
      <p:sp>
        <p:nvSpPr>
          <p:cNvPr id="48151" name="Freeform 27"/>
          <p:cNvSpPr>
            <a:spLocks/>
          </p:cNvSpPr>
          <p:nvPr/>
        </p:nvSpPr>
        <p:spPr bwMode="auto">
          <a:xfrm>
            <a:off x="1035050" y="2743200"/>
            <a:ext cx="915988" cy="1738313"/>
          </a:xfrm>
          <a:custGeom>
            <a:avLst/>
            <a:gdLst>
              <a:gd name="T0" fmla="*/ 2147483646 w 577"/>
              <a:gd name="T1" fmla="*/ 2147483646 h 1095"/>
              <a:gd name="T2" fmla="*/ 2147483646 w 577"/>
              <a:gd name="T3" fmla="*/ 2147483646 h 1095"/>
              <a:gd name="T4" fmla="*/ 2147483646 w 577"/>
              <a:gd name="T5" fmla="*/ 2147483646 h 1095"/>
              <a:gd name="T6" fmla="*/ 2147483646 w 577"/>
              <a:gd name="T7" fmla="*/ 2147483646 h 1095"/>
              <a:gd name="T8" fmla="*/ 2147483646 w 577"/>
              <a:gd name="T9" fmla="*/ 2147483646 h 1095"/>
              <a:gd name="T10" fmla="*/ 2147483646 w 577"/>
              <a:gd name="T11" fmla="*/ 2147483646 h 1095"/>
              <a:gd name="T12" fmla="*/ 2147483646 w 577"/>
              <a:gd name="T13" fmla="*/ 2147483646 h 1095"/>
              <a:gd name="T14" fmla="*/ 2147483646 w 577"/>
              <a:gd name="T15" fmla="*/ 2147483646 h 1095"/>
              <a:gd name="T16" fmla="*/ 2147483646 w 577"/>
              <a:gd name="T17" fmla="*/ 2147483646 h 1095"/>
              <a:gd name="T18" fmla="*/ 2147483646 w 577"/>
              <a:gd name="T19" fmla="*/ 2147483646 h 1095"/>
              <a:gd name="T20" fmla="*/ 2147483646 w 577"/>
              <a:gd name="T21" fmla="*/ 2147483646 h 1095"/>
              <a:gd name="T22" fmla="*/ 2147483646 w 577"/>
              <a:gd name="T23" fmla="*/ 2147483646 h 1095"/>
              <a:gd name="T24" fmla="*/ 2147483646 w 577"/>
              <a:gd name="T25" fmla="*/ 2147483646 h 1095"/>
              <a:gd name="T26" fmla="*/ 2147483646 w 577"/>
              <a:gd name="T27" fmla="*/ 2147483646 h 1095"/>
              <a:gd name="T28" fmla="*/ 2147483646 w 577"/>
              <a:gd name="T29" fmla="*/ 2147483646 h 1095"/>
              <a:gd name="T30" fmla="*/ 2147483646 w 577"/>
              <a:gd name="T31" fmla="*/ 2147483646 h 1095"/>
              <a:gd name="T32" fmla="*/ 2147483646 w 577"/>
              <a:gd name="T33" fmla="*/ 2147483646 h 1095"/>
              <a:gd name="T34" fmla="*/ 2147483646 w 577"/>
              <a:gd name="T35" fmla="*/ 2147483646 h 1095"/>
              <a:gd name="T36" fmla="*/ 2147483646 w 577"/>
              <a:gd name="T37" fmla="*/ 2147483646 h 1095"/>
              <a:gd name="T38" fmla="*/ 2147483646 w 577"/>
              <a:gd name="T39" fmla="*/ 2147483646 h 1095"/>
              <a:gd name="T40" fmla="*/ 2147483646 w 577"/>
              <a:gd name="T41" fmla="*/ 2147483646 h 1095"/>
              <a:gd name="T42" fmla="*/ 2147483646 w 577"/>
              <a:gd name="T43" fmla="*/ 2147483646 h 1095"/>
              <a:gd name="T44" fmla="*/ 2147483646 w 577"/>
              <a:gd name="T45" fmla="*/ 2147483646 h 1095"/>
              <a:gd name="T46" fmla="*/ 2147483646 w 577"/>
              <a:gd name="T47" fmla="*/ 2147483646 h 1095"/>
              <a:gd name="T48" fmla="*/ 2147483646 w 577"/>
              <a:gd name="T49" fmla="*/ 2147483646 h 1095"/>
              <a:gd name="T50" fmla="*/ 2147483646 w 577"/>
              <a:gd name="T51" fmla="*/ 2147483646 h 1095"/>
              <a:gd name="T52" fmla="*/ 2147483646 w 577"/>
              <a:gd name="T53" fmla="*/ 2147483646 h 1095"/>
              <a:gd name="T54" fmla="*/ 2147483646 w 577"/>
              <a:gd name="T55" fmla="*/ 2147483646 h 1095"/>
              <a:gd name="T56" fmla="*/ 2147483646 w 577"/>
              <a:gd name="T57" fmla="*/ 2147483646 h 1095"/>
              <a:gd name="T58" fmla="*/ 2147483646 w 577"/>
              <a:gd name="T59" fmla="*/ 2147483646 h 1095"/>
              <a:gd name="T60" fmla="*/ 2147483646 w 577"/>
              <a:gd name="T61" fmla="*/ 2147483646 h 1095"/>
              <a:gd name="T62" fmla="*/ 2147483646 w 577"/>
              <a:gd name="T63" fmla="*/ 2147483646 h 1095"/>
              <a:gd name="T64" fmla="*/ 2147483646 w 577"/>
              <a:gd name="T65" fmla="*/ 2147483646 h 1095"/>
              <a:gd name="T66" fmla="*/ 2147483646 w 577"/>
              <a:gd name="T67" fmla="*/ 2147483646 h 1095"/>
              <a:gd name="T68" fmla="*/ 2147483646 w 577"/>
              <a:gd name="T69" fmla="*/ 2147483646 h 1095"/>
              <a:gd name="T70" fmla="*/ 2147483646 w 577"/>
              <a:gd name="T71" fmla="*/ 2147483646 h 1095"/>
              <a:gd name="T72" fmla="*/ 2147483646 w 577"/>
              <a:gd name="T73" fmla="*/ 2147483646 h 1095"/>
              <a:gd name="T74" fmla="*/ 2147483646 w 577"/>
              <a:gd name="T75" fmla="*/ 2147483646 h 1095"/>
              <a:gd name="T76" fmla="*/ 2147483646 w 577"/>
              <a:gd name="T77" fmla="*/ 2147483646 h 1095"/>
              <a:gd name="T78" fmla="*/ 2147483646 w 577"/>
              <a:gd name="T79" fmla="*/ 2147483646 h 1095"/>
              <a:gd name="T80" fmla="*/ 2147483646 w 577"/>
              <a:gd name="T81" fmla="*/ 2147483646 h 1095"/>
              <a:gd name="T82" fmla="*/ 2147483646 w 577"/>
              <a:gd name="T83" fmla="*/ 2147483646 h 1095"/>
              <a:gd name="T84" fmla="*/ 2147483646 w 577"/>
              <a:gd name="T85" fmla="*/ 2147483646 h 1095"/>
              <a:gd name="T86" fmla="*/ 2147483646 w 577"/>
              <a:gd name="T87" fmla="*/ 2147483646 h 1095"/>
              <a:gd name="T88" fmla="*/ 2147483646 w 577"/>
              <a:gd name="T89" fmla="*/ 2147483646 h 1095"/>
              <a:gd name="T90" fmla="*/ 2147483646 w 577"/>
              <a:gd name="T91" fmla="*/ 2147483646 h 1095"/>
              <a:gd name="T92" fmla="*/ 2147483646 w 577"/>
              <a:gd name="T93" fmla="*/ 2147483646 h 1095"/>
              <a:gd name="T94" fmla="*/ 2147483646 w 577"/>
              <a:gd name="T95" fmla="*/ 2147483646 h 1095"/>
              <a:gd name="T96" fmla="*/ 2147483646 w 577"/>
              <a:gd name="T97" fmla="*/ 2147483646 h 1095"/>
              <a:gd name="T98" fmla="*/ 2147483646 w 577"/>
              <a:gd name="T99" fmla="*/ 2147483646 h 1095"/>
              <a:gd name="T100" fmla="*/ 2147483646 w 577"/>
              <a:gd name="T101" fmla="*/ 2147483646 h 1095"/>
              <a:gd name="T102" fmla="*/ 2147483646 w 577"/>
              <a:gd name="T103" fmla="*/ 2147483646 h 1095"/>
              <a:gd name="T104" fmla="*/ 2147483646 w 577"/>
              <a:gd name="T105" fmla="*/ 2147483646 h 1095"/>
              <a:gd name="T106" fmla="*/ 2147483646 w 577"/>
              <a:gd name="T107" fmla="*/ 2147483646 h 1095"/>
              <a:gd name="T108" fmla="*/ 2147483646 w 577"/>
              <a:gd name="T109" fmla="*/ 2147483646 h 1095"/>
              <a:gd name="T110" fmla="*/ 2147483646 w 577"/>
              <a:gd name="T111" fmla="*/ 2147483646 h 1095"/>
              <a:gd name="T112" fmla="*/ 2147483646 w 577"/>
              <a:gd name="T113" fmla="*/ 2147483646 h 1095"/>
              <a:gd name="T114" fmla="*/ 2147483646 w 577"/>
              <a:gd name="T115" fmla="*/ 2147483646 h 1095"/>
              <a:gd name="T116" fmla="*/ 2147483646 w 577"/>
              <a:gd name="T117" fmla="*/ 2147483646 h 1095"/>
              <a:gd name="T118" fmla="*/ 2147483646 w 577"/>
              <a:gd name="T119" fmla="*/ 2147483646 h 1095"/>
              <a:gd name="T120" fmla="*/ 0 w 577"/>
              <a:gd name="T121" fmla="*/ 0 h 1095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577"/>
              <a:gd name="T184" fmla="*/ 0 h 1095"/>
              <a:gd name="T185" fmla="*/ 577 w 577"/>
              <a:gd name="T186" fmla="*/ 1095 h 1095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577" h="1095">
                <a:moveTo>
                  <a:pt x="536" y="1094"/>
                </a:moveTo>
                <a:lnTo>
                  <a:pt x="536" y="1083"/>
                </a:lnTo>
                <a:lnTo>
                  <a:pt x="540" y="1069"/>
                </a:lnTo>
                <a:lnTo>
                  <a:pt x="544" y="1058"/>
                </a:lnTo>
                <a:lnTo>
                  <a:pt x="547" y="1036"/>
                </a:lnTo>
                <a:lnTo>
                  <a:pt x="551" y="1008"/>
                </a:lnTo>
                <a:lnTo>
                  <a:pt x="554" y="986"/>
                </a:lnTo>
                <a:lnTo>
                  <a:pt x="554" y="957"/>
                </a:lnTo>
                <a:lnTo>
                  <a:pt x="554" y="928"/>
                </a:lnTo>
                <a:lnTo>
                  <a:pt x="558" y="900"/>
                </a:lnTo>
                <a:lnTo>
                  <a:pt x="562" y="878"/>
                </a:lnTo>
                <a:lnTo>
                  <a:pt x="565" y="849"/>
                </a:lnTo>
                <a:lnTo>
                  <a:pt x="569" y="835"/>
                </a:lnTo>
                <a:lnTo>
                  <a:pt x="569" y="806"/>
                </a:lnTo>
                <a:lnTo>
                  <a:pt x="572" y="785"/>
                </a:lnTo>
                <a:lnTo>
                  <a:pt x="576" y="774"/>
                </a:lnTo>
                <a:lnTo>
                  <a:pt x="576" y="763"/>
                </a:lnTo>
                <a:lnTo>
                  <a:pt x="576" y="752"/>
                </a:lnTo>
                <a:lnTo>
                  <a:pt x="576" y="741"/>
                </a:lnTo>
                <a:lnTo>
                  <a:pt x="576" y="713"/>
                </a:lnTo>
                <a:lnTo>
                  <a:pt x="576" y="698"/>
                </a:lnTo>
                <a:lnTo>
                  <a:pt x="572" y="684"/>
                </a:lnTo>
                <a:lnTo>
                  <a:pt x="569" y="673"/>
                </a:lnTo>
                <a:lnTo>
                  <a:pt x="558" y="662"/>
                </a:lnTo>
                <a:lnTo>
                  <a:pt x="544" y="651"/>
                </a:lnTo>
                <a:lnTo>
                  <a:pt x="540" y="637"/>
                </a:lnTo>
                <a:lnTo>
                  <a:pt x="529" y="623"/>
                </a:lnTo>
                <a:lnTo>
                  <a:pt x="526" y="601"/>
                </a:lnTo>
                <a:lnTo>
                  <a:pt x="515" y="587"/>
                </a:lnTo>
                <a:lnTo>
                  <a:pt x="511" y="558"/>
                </a:lnTo>
                <a:lnTo>
                  <a:pt x="490" y="529"/>
                </a:lnTo>
                <a:lnTo>
                  <a:pt x="482" y="493"/>
                </a:lnTo>
                <a:lnTo>
                  <a:pt x="454" y="457"/>
                </a:lnTo>
                <a:lnTo>
                  <a:pt x="432" y="435"/>
                </a:lnTo>
                <a:lnTo>
                  <a:pt x="425" y="407"/>
                </a:lnTo>
                <a:lnTo>
                  <a:pt x="403" y="371"/>
                </a:lnTo>
                <a:lnTo>
                  <a:pt x="382" y="342"/>
                </a:lnTo>
                <a:lnTo>
                  <a:pt x="360" y="320"/>
                </a:lnTo>
                <a:lnTo>
                  <a:pt x="353" y="299"/>
                </a:lnTo>
                <a:lnTo>
                  <a:pt x="338" y="284"/>
                </a:lnTo>
                <a:lnTo>
                  <a:pt x="310" y="277"/>
                </a:lnTo>
                <a:lnTo>
                  <a:pt x="288" y="256"/>
                </a:lnTo>
                <a:lnTo>
                  <a:pt x="266" y="227"/>
                </a:lnTo>
                <a:lnTo>
                  <a:pt x="238" y="205"/>
                </a:lnTo>
                <a:lnTo>
                  <a:pt x="216" y="184"/>
                </a:lnTo>
                <a:lnTo>
                  <a:pt x="194" y="176"/>
                </a:lnTo>
                <a:lnTo>
                  <a:pt x="173" y="169"/>
                </a:lnTo>
                <a:lnTo>
                  <a:pt x="151" y="162"/>
                </a:lnTo>
                <a:lnTo>
                  <a:pt x="130" y="155"/>
                </a:lnTo>
                <a:lnTo>
                  <a:pt x="108" y="148"/>
                </a:lnTo>
                <a:lnTo>
                  <a:pt x="94" y="137"/>
                </a:lnTo>
                <a:lnTo>
                  <a:pt x="86" y="126"/>
                </a:lnTo>
                <a:lnTo>
                  <a:pt x="72" y="112"/>
                </a:lnTo>
                <a:lnTo>
                  <a:pt x="61" y="101"/>
                </a:lnTo>
                <a:lnTo>
                  <a:pt x="54" y="72"/>
                </a:lnTo>
                <a:lnTo>
                  <a:pt x="47" y="43"/>
                </a:lnTo>
                <a:lnTo>
                  <a:pt x="40" y="32"/>
                </a:lnTo>
                <a:lnTo>
                  <a:pt x="32" y="22"/>
                </a:lnTo>
                <a:lnTo>
                  <a:pt x="22" y="14"/>
                </a:lnTo>
                <a:lnTo>
                  <a:pt x="11" y="7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52" name="Rectangle 28"/>
          <p:cNvSpPr>
            <a:spLocks noChangeArrowheads="1"/>
          </p:cNvSpPr>
          <p:nvPr/>
        </p:nvSpPr>
        <p:spPr bwMode="auto">
          <a:xfrm>
            <a:off x="2066925" y="4419600"/>
            <a:ext cx="355600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550" tIns="41275" rIns="82550" bIns="41275">
            <a:spAutoFit/>
          </a:bodyPr>
          <a:lstStyle/>
          <a:p>
            <a:pPr defTabSz="739775"/>
            <a:r>
              <a:rPr lang="en-US" sz="1600" b="1" i="1">
                <a:latin typeface="Times New Roman" charset="0"/>
              </a:rPr>
              <a:t>u</a:t>
            </a:r>
            <a:r>
              <a:rPr lang="en-US" sz="1600" b="1" i="1" baseline="-25000">
                <a:latin typeface="Times New Roman" charset="0"/>
              </a:rPr>
              <a:t>h</a:t>
            </a:r>
          </a:p>
        </p:txBody>
      </p:sp>
      <p:sp>
        <p:nvSpPr>
          <p:cNvPr id="48153" name="Oval 29"/>
          <p:cNvSpPr>
            <a:spLocks noChangeArrowheads="1"/>
          </p:cNvSpPr>
          <p:nvPr/>
        </p:nvSpPr>
        <p:spPr bwMode="auto">
          <a:xfrm>
            <a:off x="1285875" y="3997325"/>
            <a:ext cx="68263" cy="6826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sp>
        <p:nvSpPr>
          <p:cNvPr id="48154" name="Arc 30"/>
          <p:cNvSpPr>
            <a:spLocks/>
          </p:cNvSpPr>
          <p:nvPr/>
        </p:nvSpPr>
        <p:spPr bwMode="auto">
          <a:xfrm>
            <a:off x="1304925" y="4146550"/>
            <a:ext cx="127000" cy="1057275"/>
          </a:xfrm>
          <a:custGeom>
            <a:avLst/>
            <a:gdLst>
              <a:gd name="T0" fmla="*/ 2147483646 w 21600"/>
              <a:gd name="T1" fmla="*/ 2147483646 h 21630"/>
              <a:gd name="T2" fmla="*/ 0 w 21600"/>
              <a:gd name="T3" fmla="*/ 0 h 21630"/>
              <a:gd name="T4" fmla="*/ 2147483646 w 21600"/>
              <a:gd name="T5" fmla="*/ 2147483646 h 21630"/>
              <a:gd name="T6" fmla="*/ 0 60000 65536"/>
              <a:gd name="T7" fmla="*/ 0 60000 65536"/>
              <a:gd name="T8" fmla="*/ 0 60000 65536"/>
              <a:gd name="T9" fmla="*/ 0 w 21600"/>
              <a:gd name="T10" fmla="*/ 0 h 21630"/>
              <a:gd name="T11" fmla="*/ 21600 w 21600"/>
              <a:gd name="T12" fmla="*/ 21630 h 2163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30" fill="none" extrusionOk="0">
                <a:moveTo>
                  <a:pt x="21327" y="21630"/>
                </a:moveTo>
                <a:cubicBezTo>
                  <a:pt x="9505" y="21481"/>
                  <a:pt x="0" y="11855"/>
                  <a:pt x="0" y="32"/>
                </a:cubicBezTo>
                <a:cubicBezTo>
                  <a:pt x="-1" y="21"/>
                  <a:pt x="0" y="10"/>
                  <a:pt x="0" y="0"/>
                </a:cubicBezTo>
              </a:path>
              <a:path w="21600" h="21630" stroke="0" extrusionOk="0">
                <a:moveTo>
                  <a:pt x="21327" y="21630"/>
                </a:moveTo>
                <a:cubicBezTo>
                  <a:pt x="9505" y="21481"/>
                  <a:pt x="0" y="11855"/>
                  <a:pt x="0" y="32"/>
                </a:cubicBezTo>
                <a:cubicBezTo>
                  <a:pt x="-1" y="21"/>
                  <a:pt x="0" y="10"/>
                  <a:pt x="0" y="0"/>
                </a:cubicBezTo>
                <a:lnTo>
                  <a:pt x="21600" y="32"/>
                </a:lnTo>
                <a:lnTo>
                  <a:pt x="21327" y="2163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55" name="Line 31"/>
          <p:cNvSpPr>
            <a:spLocks noChangeShapeType="1"/>
          </p:cNvSpPr>
          <p:nvPr/>
        </p:nvSpPr>
        <p:spPr bwMode="auto">
          <a:xfrm flipV="1">
            <a:off x="1322388" y="2771775"/>
            <a:ext cx="0" cy="12604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56" name="Line 32"/>
          <p:cNvSpPr>
            <a:spLocks noChangeShapeType="1"/>
          </p:cNvSpPr>
          <p:nvPr/>
        </p:nvSpPr>
        <p:spPr bwMode="auto">
          <a:xfrm>
            <a:off x="1322388" y="3379788"/>
            <a:ext cx="627062" cy="514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8157" name="Group 33"/>
          <p:cNvGrpSpPr>
            <a:grpSpLocks/>
          </p:cNvGrpSpPr>
          <p:nvPr/>
        </p:nvGrpSpPr>
        <p:grpSpPr bwMode="auto">
          <a:xfrm>
            <a:off x="1449388" y="5067300"/>
            <a:ext cx="1173162" cy="1116013"/>
            <a:chOff x="913" y="3192"/>
            <a:chExt cx="739" cy="703"/>
          </a:xfrm>
        </p:grpSpPr>
        <p:sp>
          <p:nvSpPr>
            <p:cNvPr id="88179" name="Rectangle 34"/>
            <p:cNvSpPr>
              <a:spLocks noChangeArrowheads="1"/>
            </p:cNvSpPr>
            <p:nvPr/>
          </p:nvSpPr>
          <p:spPr bwMode="auto">
            <a:xfrm>
              <a:off x="913" y="3192"/>
              <a:ext cx="739" cy="703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blurRad="63500" dist="107763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/>
            <a:lstStyle/>
            <a:p>
              <a:pPr eaLnBrk="1" hangingPunct="1">
                <a:defRPr/>
              </a:pPr>
              <a:endParaRPr lang="pt-BR">
                <a:ea typeface="ＭＳ Ｐゴシック" charset="0"/>
                <a:cs typeface="+mn-cs"/>
              </a:endParaRPr>
            </a:p>
          </p:txBody>
        </p:sp>
        <p:grpSp>
          <p:nvGrpSpPr>
            <p:cNvPr id="48244" name="Group 35"/>
            <p:cNvGrpSpPr>
              <a:grpSpLocks/>
            </p:cNvGrpSpPr>
            <p:nvPr/>
          </p:nvGrpSpPr>
          <p:grpSpPr bwMode="auto">
            <a:xfrm>
              <a:off x="975" y="3222"/>
              <a:ext cx="180" cy="629"/>
              <a:chOff x="975" y="3222"/>
              <a:chExt cx="180" cy="629"/>
            </a:xfrm>
          </p:grpSpPr>
          <p:sp>
            <p:nvSpPr>
              <p:cNvPr id="48250" name="Rectangle 36"/>
              <p:cNvSpPr>
                <a:spLocks noChangeArrowheads="1"/>
              </p:cNvSpPr>
              <p:nvPr/>
            </p:nvSpPr>
            <p:spPr bwMode="auto">
              <a:xfrm>
                <a:off x="975" y="3222"/>
                <a:ext cx="180" cy="2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5250" tIns="49212" rIns="95250" bIns="49212">
                <a:spAutoFit/>
              </a:bodyPr>
              <a:lstStyle/>
              <a:p>
                <a:pPr defTabSz="981075"/>
                <a:r>
                  <a:rPr lang="en-US" sz="1500" i="1">
                    <a:solidFill>
                      <a:srgbClr val="000000"/>
                    </a:solidFill>
                    <a:latin typeface="Times New Roman" charset="0"/>
                  </a:rPr>
                  <a:t>2</a:t>
                </a:r>
              </a:p>
            </p:txBody>
          </p:sp>
          <p:sp>
            <p:nvSpPr>
              <p:cNvPr id="48251" name="Rectangle 37"/>
              <p:cNvSpPr>
                <a:spLocks noChangeArrowheads="1"/>
              </p:cNvSpPr>
              <p:nvPr/>
            </p:nvSpPr>
            <p:spPr bwMode="auto">
              <a:xfrm>
                <a:off x="975" y="3434"/>
                <a:ext cx="180" cy="2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5250" tIns="49212" rIns="95250" bIns="49212">
                <a:spAutoFit/>
              </a:bodyPr>
              <a:lstStyle/>
              <a:p>
                <a:pPr defTabSz="981075"/>
                <a:r>
                  <a:rPr lang="en-US" sz="1500" i="1">
                    <a:solidFill>
                      <a:srgbClr val="000000"/>
                    </a:solidFill>
                    <a:latin typeface="Times New Roman" charset="0"/>
                  </a:rPr>
                  <a:t>3</a:t>
                </a:r>
              </a:p>
            </p:txBody>
          </p:sp>
          <p:sp>
            <p:nvSpPr>
              <p:cNvPr id="48252" name="Rectangle 38"/>
              <p:cNvSpPr>
                <a:spLocks noChangeArrowheads="1"/>
              </p:cNvSpPr>
              <p:nvPr/>
            </p:nvSpPr>
            <p:spPr bwMode="auto">
              <a:xfrm>
                <a:off x="975" y="3645"/>
                <a:ext cx="180" cy="2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5250" tIns="49212" rIns="95250" bIns="49212">
                <a:spAutoFit/>
              </a:bodyPr>
              <a:lstStyle/>
              <a:p>
                <a:pPr defTabSz="981075"/>
                <a:r>
                  <a:rPr lang="en-US" sz="1500" i="1">
                    <a:solidFill>
                      <a:srgbClr val="000000"/>
                    </a:solidFill>
                    <a:latin typeface="Times New Roman" charset="0"/>
                  </a:rPr>
                  <a:t>0</a:t>
                </a:r>
              </a:p>
            </p:txBody>
          </p:sp>
          <p:sp>
            <p:nvSpPr>
              <p:cNvPr id="48253" name="Freeform 39"/>
              <p:cNvSpPr>
                <a:spLocks/>
              </p:cNvSpPr>
              <p:nvPr/>
            </p:nvSpPr>
            <p:spPr bwMode="auto">
              <a:xfrm>
                <a:off x="983" y="3255"/>
                <a:ext cx="35" cy="557"/>
              </a:xfrm>
              <a:custGeom>
                <a:avLst/>
                <a:gdLst>
                  <a:gd name="T0" fmla="*/ 21 w 35"/>
                  <a:gd name="T1" fmla="*/ 0 h 557"/>
                  <a:gd name="T2" fmla="*/ 0 w 35"/>
                  <a:gd name="T3" fmla="*/ 0 h 557"/>
                  <a:gd name="T4" fmla="*/ 0 w 35"/>
                  <a:gd name="T5" fmla="*/ 556 h 557"/>
                  <a:gd name="T6" fmla="*/ 34 w 35"/>
                  <a:gd name="T7" fmla="*/ 556 h 55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5"/>
                  <a:gd name="T13" fmla="*/ 0 h 557"/>
                  <a:gd name="T14" fmla="*/ 35 w 35"/>
                  <a:gd name="T15" fmla="*/ 557 h 55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5" h="557">
                    <a:moveTo>
                      <a:pt x="21" y="0"/>
                    </a:moveTo>
                    <a:lnTo>
                      <a:pt x="0" y="0"/>
                    </a:lnTo>
                    <a:lnTo>
                      <a:pt x="0" y="556"/>
                    </a:lnTo>
                    <a:lnTo>
                      <a:pt x="34" y="556"/>
                    </a:lnTo>
                  </a:path>
                </a:pathLst>
              </a:custGeom>
              <a:noFill/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254" name="Freeform 40"/>
              <p:cNvSpPr>
                <a:spLocks/>
              </p:cNvSpPr>
              <p:nvPr/>
            </p:nvSpPr>
            <p:spPr bwMode="auto">
              <a:xfrm>
                <a:off x="1107" y="3248"/>
                <a:ext cx="38" cy="567"/>
              </a:xfrm>
              <a:custGeom>
                <a:avLst/>
                <a:gdLst>
                  <a:gd name="T0" fmla="*/ 14 w 38"/>
                  <a:gd name="T1" fmla="*/ 0 h 567"/>
                  <a:gd name="T2" fmla="*/ 37 w 38"/>
                  <a:gd name="T3" fmla="*/ 0 h 567"/>
                  <a:gd name="T4" fmla="*/ 37 w 38"/>
                  <a:gd name="T5" fmla="*/ 566 h 567"/>
                  <a:gd name="T6" fmla="*/ 0 w 38"/>
                  <a:gd name="T7" fmla="*/ 566 h 5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8"/>
                  <a:gd name="T13" fmla="*/ 0 h 567"/>
                  <a:gd name="T14" fmla="*/ 38 w 38"/>
                  <a:gd name="T15" fmla="*/ 567 h 5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8" h="567">
                    <a:moveTo>
                      <a:pt x="14" y="0"/>
                    </a:moveTo>
                    <a:lnTo>
                      <a:pt x="37" y="0"/>
                    </a:lnTo>
                    <a:lnTo>
                      <a:pt x="37" y="566"/>
                    </a:lnTo>
                    <a:lnTo>
                      <a:pt x="0" y="566"/>
                    </a:lnTo>
                  </a:path>
                </a:pathLst>
              </a:custGeom>
              <a:noFill/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8245" name="Rectangle 41"/>
            <p:cNvSpPr>
              <a:spLocks noChangeArrowheads="1"/>
            </p:cNvSpPr>
            <p:nvPr/>
          </p:nvSpPr>
          <p:spPr bwMode="auto">
            <a:xfrm>
              <a:off x="1212" y="3425"/>
              <a:ext cx="163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2550" tIns="41275" rIns="82550" bIns="41275">
              <a:spAutoFit/>
            </a:bodyPr>
            <a:lstStyle/>
            <a:p>
              <a:pPr defTabSz="739775"/>
              <a:r>
                <a:rPr lang="en-US" sz="1300" b="1">
                  <a:latin typeface="Times New Roman" charset="0"/>
                </a:rPr>
                <a:t>=</a:t>
              </a:r>
            </a:p>
          </p:txBody>
        </p:sp>
        <p:sp>
          <p:nvSpPr>
            <p:cNvPr id="48246" name="Rectangle 42"/>
            <p:cNvSpPr>
              <a:spLocks noChangeArrowheads="1"/>
            </p:cNvSpPr>
            <p:nvPr/>
          </p:nvSpPr>
          <p:spPr bwMode="auto">
            <a:xfrm>
              <a:off x="1375" y="3318"/>
              <a:ext cx="180" cy="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5250" tIns="49212" rIns="95250" bIns="49212">
              <a:spAutoFit/>
            </a:bodyPr>
            <a:lstStyle/>
            <a:p>
              <a:pPr defTabSz="981075"/>
              <a:r>
                <a:rPr lang="en-US" sz="1500" i="1">
                  <a:solidFill>
                    <a:srgbClr val="000000"/>
                  </a:solidFill>
                  <a:latin typeface="Times New Roman" charset="0"/>
                </a:rPr>
                <a:t>?</a:t>
              </a:r>
            </a:p>
          </p:txBody>
        </p:sp>
        <p:sp>
          <p:nvSpPr>
            <p:cNvPr id="48247" name="Rectangle 43"/>
            <p:cNvSpPr>
              <a:spLocks noChangeArrowheads="1"/>
            </p:cNvSpPr>
            <p:nvPr/>
          </p:nvSpPr>
          <p:spPr bwMode="auto">
            <a:xfrm>
              <a:off x="1375" y="3530"/>
              <a:ext cx="180" cy="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5250" tIns="49212" rIns="95250" bIns="49212">
              <a:spAutoFit/>
            </a:bodyPr>
            <a:lstStyle/>
            <a:p>
              <a:pPr defTabSz="981075"/>
              <a:r>
                <a:rPr lang="en-US" sz="1500" i="1">
                  <a:solidFill>
                    <a:srgbClr val="000000"/>
                  </a:solidFill>
                  <a:latin typeface="Times New Roman" charset="0"/>
                </a:rPr>
                <a:t>?</a:t>
              </a:r>
            </a:p>
          </p:txBody>
        </p:sp>
        <p:sp>
          <p:nvSpPr>
            <p:cNvPr id="48248" name="Arc 44"/>
            <p:cNvSpPr>
              <a:spLocks/>
            </p:cNvSpPr>
            <p:nvPr/>
          </p:nvSpPr>
          <p:spPr bwMode="auto">
            <a:xfrm>
              <a:off x="1382" y="3364"/>
              <a:ext cx="40" cy="356"/>
            </a:xfrm>
            <a:custGeom>
              <a:avLst/>
              <a:gdLst>
                <a:gd name="T0" fmla="*/ 0 w 21600"/>
                <a:gd name="T1" fmla="*/ 0 h 42857"/>
                <a:gd name="T2" fmla="*/ 0 w 21600"/>
                <a:gd name="T3" fmla="*/ 0 h 42857"/>
                <a:gd name="T4" fmla="*/ 0 w 21600"/>
                <a:gd name="T5" fmla="*/ 0 h 42857"/>
                <a:gd name="T6" fmla="*/ 0 60000 65536"/>
                <a:gd name="T7" fmla="*/ 0 60000 65536"/>
                <a:gd name="T8" fmla="*/ 0 60000 65536"/>
                <a:gd name="T9" fmla="*/ 0 w 21600"/>
                <a:gd name="T10" fmla="*/ 0 h 42857"/>
                <a:gd name="T11" fmla="*/ 21600 w 21600"/>
                <a:gd name="T12" fmla="*/ 42857 h 4285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2857" fill="none" extrusionOk="0">
                  <a:moveTo>
                    <a:pt x="17804" y="42857"/>
                  </a:moveTo>
                  <a:cubicBezTo>
                    <a:pt x="7502" y="41018"/>
                    <a:pt x="0" y="32058"/>
                    <a:pt x="0" y="21593"/>
                  </a:cubicBezTo>
                  <a:cubicBezTo>
                    <a:pt x="-1" y="9873"/>
                    <a:pt x="9345" y="291"/>
                    <a:pt x="21061" y="-1"/>
                  </a:cubicBezTo>
                </a:path>
                <a:path w="21600" h="42857" stroke="0" extrusionOk="0">
                  <a:moveTo>
                    <a:pt x="17804" y="42857"/>
                  </a:moveTo>
                  <a:cubicBezTo>
                    <a:pt x="7502" y="41018"/>
                    <a:pt x="0" y="32058"/>
                    <a:pt x="0" y="21593"/>
                  </a:cubicBezTo>
                  <a:cubicBezTo>
                    <a:pt x="-1" y="9873"/>
                    <a:pt x="9345" y="291"/>
                    <a:pt x="21061" y="-1"/>
                  </a:cubicBezTo>
                  <a:lnTo>
                    <a:pt x="21600" y="21593"/>
                  </a:lnTo>
                  <a:lnTo>
                    <a:pt x="17804" y="42857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249" name="Arc 45"/>
            <p:cNvSpPr>
              <a:spLocks/>
            </p:cNvSpPr>
            <p:nvPr/>
          </p:nvSpPr>
          <p:spPr bwMode="auto">
            <a:xfrm>
              <a:off x="1501" y="3364"/>
              <a:ext cx="40" cy="357"/>
            </a:xfrm>
            <a:custGeom>
              <a:avLst/>
              <a:gdLst>
                <a:gd name="T0" fmla="*/ 0 w 22145"/>
                <a:gd name="T1" fmla="*/ 0 h 42945"/>
                <a:gd name="T2" fmla="*/ 0 w 22145"/>
                <a:gd name="T3" fmla="*/ 0 h 42945"/>
                <a:gd name="T4" fmla="*/ 0 w 22145"/>
                <a:gd name="T5" fmla="*/ 0 h 42945"/>
                <a:gd name="T6" fmla="*/ 0 60000 65536"/>
                <a:gd name="T7" fmla="*/ 0 60000 65536"/>
                <a:gd name="T8" fmla="*/ 0 60000 65536"/>
                <a:gd name="T9" fmla="*/ 0 w 22145"/>
                <a:gd name="T10" fmla="*/ 0 h 42945"/>
                <a:gd name="T11" fmla="*/ 22145 w 22145"/>
                <a:gd name="T12" fmla="*/ 42945 h 4294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145" h="42945" fill="none" extrusionOk="0">
                  <a:moveTo>
                    <a:pt x="-1" y="6"/>
                  </a:moveTo>
                  <a:cubicBezTo>
                    <a:pt x="181" y="2"/>
                    <a:pt x="363" y="-1"/>
                    <a:pt x="545" y="0"/>
                  </a:cubicBezTo>
                  <a:cubicBezTo>
                    <a:pt x="12474" y="0"/>
                    <a:pt x="22145" y="9670"/>
                    <a:pt x="22145" y="21600"/>
                  </a:cubicBezTo>
                  <a:cubicBezTo>
                    <a:pt x="22145" y="32252"/>
                    <a:pt x="14378" y="41314"/>
                    <a:pt x="3852" y="42945"/>
                  </a:cubicBezTo>
                </a:path>
                <a:path w="22145" h="42945" stroke="0" extrusionOk="0">
                  <a:moveTo>
                    <a:pt x="-1" y="6"/>
                  </a:moveTo>
                  <a:cubicBezTo>
                    <a:pt x="181" y="2"/>
                    <a:pt x="363" y="-1"/>
                    <a:pt x="545" y="0"/>
                  </a:cubicBezTo>
                  <a:cubicBezTo>
                    <a:pt x="12474" y="0"/>
                    <a:pt x="22145" y="9670"/>
                    <a:pt x="22145" y="21600"/>
                  </a:cubicBezTo>
                  <a:cubicBezTo>
                    <a:pt x="22145" y="32252"/>
                    <a:pt x="14378" y="41314"/>
                    <a:pt x="3852" y="42945"/>
                  </a:cubicBezTo>
                  <a:lnTo>
                    <a:pt x="545" y="21600"/>
                  </a:lnTo>
                  <a:lnTo>
                    <a:pt x="-1" y="6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8158" name="Rectangle 46"/>
          <p:cNvSpPr>
            <a:spLocks noChangeArrowheads="1"/>
          </p:cNvSpPr>
          <p:nvPr/>
        </p:nvSpPr>
        <p:spPr bwMode="auto">
          <a:xfrm>
            <a:off x="5681663" y="2590800"/>
            <a:ext cx="515937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550" tIns="41275" rIns="82550" bIns="41275">
            <a:spAutoFit/>
          </a:bodyPr>
          <a:lstStyle/>
          <a:p>
            <a:pPr defTabSz="739775"/>
            <a:r>
              <a:rPr lang="en-US" sz="1600" i="1">
                <a:latin typeface="Times New Roman" charset="0"/>
              </a:rPr>
              <a:t>w</a:t>
            </a:r>
            <a:r>
              <a:rPr lang="en-US" sz="1600">
                <a:latin typeface="Times New Roman" charset="0"/>
              </a:rPr>
              <a:t>=1</a:t>
            </a:r>
          </a:p>
        </p:txBody>
      </p:sp>
      <p:sp>
        <p:nvSpPr>
          <p:cNvPr id="48159" name="Line 47"/>
          <p:cNvSpPr>
            <a:spLocks noChangeShapeType="1"/>
          </p:cNvSpPr>
          <p:nvPr/>
        </p:nvSpPr>
        <p:spPr bwMode="auto">
          <a:xfrm flipV="1">
            <a:off x="6169025" y="1617663"/>
            <a:ext cx="0" cy="21828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60" name="Line 48"/>
          <p:cNvSpPr>
            <a:spLocks noChangeShapeType="1"/>
          </p:cNvSpPr>
          <p:nvPr/>
        </p:nvSpPr>
        <p:spPr bwMode="auto">
          <a:xfrm>
            <a:off x="6030913" y="3732213"/>
            <a:ext cx="25273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61" name="Line 49"/>
          <p:cNvSpPr>
            <a:spLocks noChangeShapeType="1"/>
          </p:cNvSpPr>
          <p:nvPr/>
        </p:nvSpPr>
        <p:spPr bwMode="auto">
          <a:xfrm flipV="1">
            <a:off x="7402513" y="1617663"/>
            <a:ext cx="0" cy="21828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62" name="Line 50"/>
          <p:cNvSpPr>
            <a:spLocks noChangeShapeType="1"/>
          </p:cNvSpPr>
          <p:nvPr/>
        </p:nvSpPr>
        <p:spPr bwMode="auto">
          <a:xfrm>
            <a:off x="6015038" y="2874963"/>
            <a:ext cx="27543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63" name="Rectangle 51"/>
          <p:cNvSpPr>
            <a:spLocks noChangeArrowheads="1"/>
          </p:cNvSpPr>
          <p:nvPr/>
        </p:nvSpPr>
        <p:spPr bwMode="auto">
          <a:xfrm>
            <a:off x="8361363" y="3705225"/>
            <a:ext cx="355600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550" tIns="41275" rIns="82550" bIns="41275">
            <a:spAutoFit/>
          </a:bodyPr>
          <a:lstStyle/>
          <a:p>
            <a:pPr defTabSz="739775"/>
            <a:r>
              <a:rPr lang="en-US" sz="1600" b="1" i="1">
                <a:latin typeface="Times New Roman" charset="0"/>
              </a:rPr>
              <a:t>u</a:t>
            </a:r>
            <a:r>
              <a:rPr lang="en-US" sz="1600" b="1" i="1" baseline="-25000">
                <a:latin typeface="Times New Roman" charset="0"/>
              </a:rPr>
              <a:t>h</a:t>
            </a:r>
          </a:p>
        </p:txBody>
      </p:sp>
      <p:sp>
        <p:nvSpPr>
          <p:cNvPr id="48164" name="Rectangle 52"/>
          <p:cNvSpPr>
            <a:spLocks noChangeArrowheads="1"/>
          </p:cNvSpPr>
          <p:nvPr/>
        </p:nvSpPr>
        <p:spPr bwMode="auto">
          <a:xfrm>
            <a:off x="5872163" y="1498600"/>
            <a:ext cx="300037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550" tIns="41275" rIns="82550" bIns="41275">
            <a:spAutoFit/>
          </a:bodyPr>
          <a:lstStyle/>
          <a:p>
            <a:pPr defTabSz="739775"/>
            <a:r>
              <a:rPr lang="en-US" sz="1600" i="1">
                <a:latin typeface="Times New Roman" charset="0"/>
              </a:rPr>
              <a:t>w</a:t>
            </a:r>
          </a:p>
        </p:txBody>
      </p:sp>
      <p:sp>
        <p:nvSpPr>
          <p:cNvPr id="48165" name="Line 53"/>
          <p:cNvSpPr>
            <a:spLocks noChangeShapeType="1"/>
          </p:cNvSpPr>
          <p:nvPr/>
        </p:nvSpPr>
        <p:spPr bwMode="auto">
          <a:xfrm flipV="1">
            <a:off x="6162675" y="2149475"/>
            <a:ext cx="2281238" cy="15779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66" name="Line 54"/>
          <p:cNvSpPr>
            <a:spLocks noChangeShapeType="1"/>
          </p:cNvSpPr>
          <p:nvPr/>
        </p:nvSpPr>
        <p:spPr bwMode="auto">
          <a:xfrm flipV="1">
            <a:off x="6169025" y="1544638"/>
            <a:ext cx="1639888" cy="21828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67" name="Line 55"/>
          <p:cNvSpPr>
            <a:spLocks noChangeShapeType="1"/>
          </p:cNvSpPr>
          <p:nvPr/>
        </p:nvSpPr>
        <p:spPr bwMode="auto">
          <a:xfrm flipV="1">
            <a:off x="6169025" y="2857500"/>
            <a:ext cx="2451100" cy="8699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68" name="Line 56"/>
          <p:cNvSpPr>
            <a:spLocks noChangeShapeType="1"/>
          </p:cNvSpPr>
          <p:nvPr/>
        </p:nvSpPr>
        <p:spPr bwMode="auto">
          <a:xfrm flipV="1">
            <a:off x="6169025" y="3343275"/>
            <a:ext cx="1989138" cy="384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69" name="Line 57"/>
          <p:cNvSpPr>
            <a:spLocks noChangeShapeType="1"/>
          </p:cNvSpPr>
          <p:nvPr/>
        </p:nvSpPr>
        <p:spPr bwMode="auto">
          <a:xfrm flipV="1">
            <a:off x="8261350" y="3292475"/>
            <a:ext cx="244475" cy="460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70" name="Oval 58"/>
          <p:cNvSpPr>
            <a:spLocks noChangeArrowheads="1"/>
          </p:cNvSpPr>
          <p:nvPr/>
        </p:nvSpPr>
        <p:spPr bwMode="auto">
          <a:xfrm>
            <a:off x="7380288" y="2065338"/>
            <a:ext cx="44450" cy="4445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sp>
        <p:nvSpPr>
          <p:cNvPr id="48171" name="Oval 59"/>
          <p:cNvSpPr>
            <a:spLocks noChangeArrowheads="1"/>
          </p:cNvSpPr>
          <p:nvPr/>
        </p:nvSpPr>
        <p:spPr bwMode="auto">
          <a:xfrm>
            <a:off x="7380288" y="2841625"/>
            <a:ext cx="44450" cy="44450"/>
          </a:xfrm>
          <a:prstGeom prst="ellipse">
            <a:avLst/>
          </a:prstGeom>
          <a:solidFill>
            <a:srgbClr val="91919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sp>
        <p:nvSpPr>
          <p:cNvPr id="48172" name="Oval 60"/>
          <p:cNvSpPr>
            <a:spLocks noChangeArrowheads="1"/>
          </p:cNvSpPr>
          <p:nvPr/>
        </p:nvSpPr>
        <p:spPr bwMode="auto">
          <a:xfrm>
            <a:off x="7380288" y="3263900"/>
            <a:ext cx="44450" cy="4445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sp>
        <p:nvSpPr>
          <p:cNvPr id="48173" name="Oval 61"/>
          <p:cNvSpPr>
            <a:spLocks noChangeArrowheads="1"/>
          </p:cNvSpPr>
          <p:nvPr/>
        </p:nvSpPr>
        <p:spPr bwMode="auto">
          <a:xfrm>
            <a:off x="7380288" y="3463925"/>
            <a:ext cx="44450" cy="4445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sp>
        <p:nvSpPr>
          <p:cNvPr id="48174" name="Oval 62"/>
          <p:cNvSpPr>
            <a:spLocks noChangeArrowheads="1"/>
          </p:cNvSpPr>
          <p:nvPr/>
        </p:nvSpPr>
        <p:spPr bwMode="auto">
          <a:xfrm>
            <a:off x="6786563" y="2847975"/>
            <a:ext cx="44450" cy="4445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sp>
        <p:nvSpPr>
          <p:cNvPr id="48175" name="Oval 63"/>
          <p:cNvSpPr>
            <a:spLocks noChangeArrowheads="1"/>
          </p:cNvSpPr>
          <p:nvPr/>
        </p:nvSpPr>
        <p:spPr bwMode="auto">
          <a:xfrm>
            <a:off x="8564563" y="2847975"/>
            <a:ext cx="44450" cy="4445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sp>
        <p:nvSpPr>
          <p:cNvPr id="48176" name="Oval 64"/>
          <p:cNvSpPr>
            <a:spLocks noChangeArrowheads="1"/>
          </p:cNvSpPr>
          <p:nvPr/>
        </p:nvSpPr>
        <p:spPr bwMode="auto">
          <a:xfrm>
            <a:off x="8478838" y="3362325"/>
            <a:ext cx="44450" cy="4445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sp>
        <p:nvSpPr>
          <p:cNvPr id="48177" name="Rectangle 65"/>
          <p:cNvSpPr>
            <a:spLocks noChangeArrowheads="1"/>
          </p:cNvSpPr>
          <p:nvPr/>
        </p:nvSpPr>
        <p:spPr bwMode="auto">
          <a:xfrm>
            <a:off x="7091363" y="1811338"/>
            <a:ext cx="314325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550" tIns="41275" rIns="82550" bIns="41275">
            <a:spAutoFit/>
          </a:bodyPr>
          <a:lstStyle/>
          <a:p>
            <a:pPr defTabSz="739775"/>
            <a:r>
              <a:rPr lang="en-US" sz="1300" b="1">
                <a:latin typeface="Times New Roman" charset="0"/>
              </a:rPr>
              <a:t>h</a:t>
            </a:r>
            <a:r>
              <a:rPr lang="en-US" sz="1300" baseline="-25000">
                <a:latin typeface="Times New Roman" charset="0"/>
              </a:rPr>
              <a:t>1</a:t>
            </a:r>
          </a:p>
        </p:txBody>
      </p:sp>
      <p:sp>
        <p:nvSpPr>
          <p:cNvPr id="48178" name="Rectangle 66"/>
          <p:cNvSpPr>
            <a:spLocks noChangeArrowheads="1"/>
          </p:cNvSpPr>
          <p:nvPr/>
        </p:nvSpPr>
        <p:spPr bwMode="auto">
          <a:xfrm>
            <a:off x="6623050" y="2546350"/>
            <a:ext cx="2460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pt-BR"/>
          </a:p>
        </p:txBody>
      </p:sp>
      <p:sp>
        <p:nvSpPr>
          <p:cNvPr id="48179" name="Rectangle 67"/>
          <p:cNvSpPr>
            <a:spLocks noChangeArrowheads="1"/>
          </p:cNvSpPr>
          <p:nvPr/>
        </p:nvSpPr>
        <p:spPr bwMode="auto">
          <a:xfrm>
            <a:off x="6515100" y="2587625"/>
            <a:ext cx="295275" cy="28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550" tIns="41275" rIns="82550" bIns="41275">
            <a:spAutoFit/>
          </a:bodyPr>
          <a:lstStyle/>
          <a:p>
            <a:pPr defTabSz="739775"/>
            <a:r>
              <a:rPr lang="en-US" sz="1300" b="1">
                <a:latin typeface="Times New Roman" charset="0"/>
              </a:rPr>
              <a:t>c</a:t>
            </a:r>
            <a:r>
              <a:rPr lang="en-US" sz="1300" baseline="-25000">
                <a:latin typeface="Times New Roman" charset="0"/>
              </a:rPr>
              <a:t>1</a:t>
            </a:r>
          </a:p>
        </p:txBody>
      </p:sp>
      <p:sp>
        <p:nvSpPr>
          <p:cNvPr id="48180" name="Rectangle 68"/>
          <p:cNvSpPr>
            <a:spLocks noChangeArrowheads="1"/>
          </p:cNvSpPr>
          <p:nvPr/>
        </p:nvSpPr>
        <p:spPr bwMode="auto">
          <a:xfrm>
            <a:off x="7075488" y="2541588"/>
            <a:ext cx="608012" cy="2809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550" tIns="41275" rIns="82550" bIns="41275">
            <a:spAutoFit/>
          </a:bodyPr>
          <a:lstStyle/>
          <a:p>
            <a:pPr defTabSz="739775"/>
            <a:r>
              <a:rPr lang="en-US" sz="1300" b="1">
                <a:latin typeface="Times New Roman" charset="0"/>
              </a:rPr>
              <a:t>h</a:t>
            </a:r>
            <a:r>
              <a:rPr lang="en-US" sz="1300" baseline="-25000">
                <a:latin typeface="Times New Roman" charset="0"/>
              </a:rPr>
              <a:t>2</a:t>
            </a:r>
            <a:r>
              <a:rPr lang="en-US" sz="1300" b="1" i="1" baseline="-25000">
                <a:latin typeface="Times New Roman" charset="0"/>
              </a:rPr>
              <a:t> </a:t>
            </a:r>
            <a:r>
              <a:rPr lang="en-US" sz="1300" b="1" i="1">
                <a:latin typeface="Times New Roman" charset="0"/>
              </a:rPr>
              <a:t>= </a:t>
            </a:r>
            <a:r>
              <a:rPr lang="en-US" sz="1300" b="1">
                <a:latin typeface="Times New Roman" charset="0"/>
              </a:rPr>
              <a:t>c</a:t>
            </a:r>
            <a:r>
              <a:rPr lang="en-US" sz="1300" baseline="-25000">
                <a:latin typeface="Times New Roman" charset="0"/>
              </a:rPr>
              <a:t>2</a:t>
            </a:r>
          </a:p>
        </p:txBody>
      </p:sp>
      <p:sp>
        <p:nvSpPr>
          <p:cNvPr id="48181" name="Rectangle 69"/>
          <p:cNvSpPr>
            <a:spLocks noChangeArrowheads="1"/>
          </p:cNvSpPr>
          <p:nvPr/>
        </p:nvSpPr>
        <p:spPr bwMode="auto">
          <a:xfrm>
            <a:off x="7080250" y="3030538"/>
            <a:ext cx="314325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550" tIns="41275" rIns="82550" bIns="41275">
            <a:spAutoFit/>
          </a:bodyPr>
          <a:lstStyle/>
          <a:p>
            <a:pPr defTabSz="739775"/>
            <a:r>
              <a:rPr lang="en-US" sz="1300" b="1">
                <a:latin typeface="Times New Roman" charset="0"/>
              </a:rPr>
              <a:t>h</a:t>
            </a:r>
            <a:r>
              <a:rPr lang="en-US" sz="1300" baseline="-25000">
                <a:latin typeface="Times New Roman" charset="0"/>
              </a:rPr>
              <a:t>3</a:t>
            </a:r>
          </a:p>
        </p:txBody>
      </p:sp>
      <p:sp>
        <p:nvSpPr>
          <p:cNvPr id="48182" name="Rectangle 70"/>
          <p:cNvSpPr>
            <a:spLocks noChangeArrowheads="1"/>
          </p:cNvSpPr>
          <p:nvPr/>
        </p:nvSpPr>
        <p:spPr bwMode="auto">
          <a:xfrm>
            <a:off x="8426450" y="2562225"/>
            <a:ext cx="295275" cy="28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550" tIns="41275" rIns="82550" bIns="41275">
            <a:spAutoFit/>
          </a:bodyPr>
          <a:lstStyle/>
          <a:p>
            <a:pPr defTabSz="739775"/>
            <a:r>
              <a:rPr lang="en-US" sz="1300" b="1">
                <a:latin typeface="Times New Roman" charset="0"/>
              </a:rPr>
              <a:t>c</a:t>
            </a:r>
            <a:r>
              <a:rPr lang="en-US" sz="1300" baseline="-25000">
                <a:latin typeface="Times New Roman" charset="0"/>
              </a:rPr>
              <a:t>3</a:t>
            </a:r>
          </a:p>
        </p:txBody>
      </p:sp>
      <p:grpSp>
        <p:nvGrpSpPr>
          <p:cNvPr id="48183" name="Group 71"/>
          <p:cNvGrpSpPr>
            <a:grpSpLocks/>
          </p:cNvGrpSpPr>
          <p:nvPr/>
        </p:nvGrpSpPr>
        <p:grpSpPr bwMode="auto">
          <a:xfrm>
            <a:off x="5800725" y="4240213"/>
            <a:ext cx="320675" cy="1112837"/>
            <a:chOff x="2274" y="2841"/>
            <a:chExt cx="202" cy="701"/>
          </a:xfrm>
        </p:grpSpPr>
        <p:sp>
          <p:nvSpPr>
            <p:cNvPr id="48238" name="Rectangle 72"/>
            <p:cNvSpPr>
              <a:spLocks noChangeArrowheads="1"/>
            </p:cNvSpPr>
            <p:nvPr/>
          </p:nvSpPr>
          <p:spPr bwMode="auto">
            <a:xfrm>
              <a:off x="2274" y="2841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2</a:t>
              </a:r>
            </a:p>
          </p:txBody>
        </p:sp>
        <p:sp>
          <p:nvSpPr>
            <p:cNvPr id="48239" name="Rectangle 73"/>
            <p:cNvSpPr>
              <a:spLocks noChangeArrowheads="1"/>
            </p:cNvSpPr>
            <p:nvPr/>
          </p:nvSpPr>
          <p:spPr bwMode="auto">
            <a:xfrm>
              <a:off x="2274" y="3076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3</a:t>
              </a:r>
            </a:p>
          </p:txBody>
        </p:sp>
        <p:sp>
          <p:nvSpPr>
            <p:cNvPr id="48240" name="Rectangle 74"/>
            <p:cNvSpPr>
              <a:spLocks noChangeArrowheads="1"/>
            </p:cNvSpPr>
            <p:nvPr/>
          </p:nvSpPr>
          <p:spPr bwMode="auto">
            <a:xfrm>
              <a:off x="2274" y="3311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2</a:t>
              </a:r>
            </a:p>
          </p:txBody>
        </p:sp>
        <p:sp>
          <p:nvSpPr>
            <p:cNvPr id="48241" name="Freeform 75"/>
            <p:cNvSpPr>
              <a:spLocks/>
            </p:cNvSpPr>
            <p:nvPr/>
          </p:nvSpPr>
          <p:spPr bwMode="auto">
            <a:xfrm>
              <a:off x="2283" y="2879"/>
              <a:ext cx="39" cy="619"/>
            </a:xfrm>
            <a:custGeom>
              <a:avLst/>
              <a:gdLst>
                <a:gd name="T0" fmla="*/ 24 w 39"/>
                <a:gd name="T1" fmla="*/ 0 h 619"/>
                <a:gd name="T2" fmla="*/ 0 w 39"/>
                <a:gd name="T3" fmla="*/ 0 h 619"/>
                <a:gd name="T4" fmla="*/ 0 w 39"/>
                <a:gd name="T5" fmla="*/ 618 h 619"/>
                <a:gd name="T6" fmla="*/ 38 w 39"/>
                <a:gd name="T7" fmla="*/ 618 h 61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9"/>
                <a:gd name="T13" fmla="*/ 0 h 619"/>
                <a:gd name="T14" fmla="*/ 39 w 39"/>
                <a:gd name="T15" fmla="*/ 619 h 61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9" h="619">
                  <a:moveTo>
                    <a:pt x="24" y="0"/>
                  </a:moveTo>
                  <a:lnTo>
                    <a:pt x="0" y="0"/>
                  </a:lnTo>
                  <a:lnTo>
                    <a:pt x="0" y="618"/>
                  </a:lnTo>
                  <a:lnTo>
                    <a:pt x="38" y="618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242" name="Freeform 76"/>
            <p:cNvSpPr>
              <a:spLocks/>
            </p:cNvSpPr>
            <p:nvPr/>
          </p:nvSpPr>
          <p:spPr bwMode="auto">
            <a:xfrm>
              <a:off x="2421" y="2871"/>
              <a:ext cx="42" cy="630"/>
            </a:xfrm>
            <a:custGeom>
              <a:avLst/>
              <a:gdLst>
                <a:gd name="T0" fmla="*/ 15 w 42"/>
                <a:gd name="T1" fmla="*/ 0 h 630"/>
                <a:gd name="T2" fmla="*/ 41 w 42"/>
                <a:gd name="T3" fmla="*/ 0 h 630"/>
                <a:gd name="T4" fmla="*/ 41 w 42"/>
                <a:gd name="T5" fmla="*/ 629 h 630"/>
                <a:gd name="T6" fmla="*/ 0 w 42"/>
                <a:gd name="T7" fmla="*/ 629 h 63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2"/>
                <a:gd name="T13" fmla="*/ 0 h 630"/>
                <a:gd name="T14" fmla="*/ 42 w 42"/>
                <a:gd name="T15" fmla="*/ 630 h 63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2" h="630">
                  <a:moveTo>
                    <a:pt x="15" y="0"/>
                  </a:moveTo>
                  <a:lnTo>
                    <a:pt x="41" y="0"/>
                  </a:lnTo>
                  <a:lnTo>
                    <a:pt x="41" y="629"/>
                  </a:lnTo>
                  <a:lnTo>
                    <a:pt x="0" y="629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8184" name="Group 77"/>
          <p:cNvGrpSpPr>
            <a:grpSpLocks/>
          </p:cNvGrpSpPr>
          <p:nvPr/>
        </p:nvGrpSpPr>
        <p:grpSpPr bwMode="auto">
          <a:xfrm>
            <a:off x="6315075" y="4240213"/>
            <a:ext cx="320675" cy="1112837"/>
            <a:chOff x="2598" y="2841"/>
            <a:chExt cx="202" cy="701"/>
          </a:xfrm>
        </p:grpSpPr>
        <p:sp>
          <p:nvSpPr>
            <p:cNvPr id="48233" name="Rectangle 78"/>
            <p:cNvSpPr>
              <a:spLocks noChangeArrowheads="1"/>
            </p:cNvSpPr>
            <p:nvPr/>
          </p:nvSpPr>
          <p:spPr bwMode="auto">
            <a:xfrm>
              <a:off x="2598" y="2841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2</a:t>
              </a:r>
            </a:p>
          </p:txBody>
        </p:sp>
        <p:sp>
          <p:nvSpPr>
            <p:cNvPr id="48234" name="Rectangle 79"/>
            <p:cNvSpPr>
              <a:spLocks noChangeArrowheads="1"/>
            </p:cNvSpPr>
            <p:nvPr/>
          </p:nvSpPr>
          <p:spPr bwMode="auto">
            <a:xfrm>
              <a:off x="2598" y="3076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3</a:t>
              </a:r>
            </a:p>
          </p:txBody>
        </p:sp>
        <p:sp>
          <p:nvSpPr>
            <p:cNvPr id="48235" name="Rectangle 80"/>
            <p:cNvSpPr>
              <a:spLocks noChangeArrowheads="1"/>
            </p:cNvSpPr>
            <p:nvPr/>
          </p:nvSpPr>
          <p:spPr bwMode="auto">
            <a:xfrm>
              <a:off x="2598" y="3311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1</a:t>
              </a:r>
            </a:p>
          </p:txBody>
        </p:sp>
        <p:sp>
          <p:nvSpPr>
            <p:cNvPr id="48236" name="Freeform 81"/>
            <p:cNvSpPr>
              <a:spLocks/>
            </p:cNvSpPr>
            <p:nvPr/>
          </p:nvSpPr>
          <p:spPr bwMode="auto">
            <a:xfrm>
              <a:off x="2607" y="2879"/>
              <a:ext cx="39" cy="619"/>
            </a:xfrm>
            <a:custGeom>
              <a:avLst/>
              <a:gdLst>
                <a:gd name="T0" fmla="*/ 24 w 39"/>
                <a:gd name="T1" fmla="*/ 0 h 619"/>
                <a:gd name="T2" fmla="*/ 0 w 39"/>
                <a:gd name="T3" fmla="*/ 0 h 619"/>
                <a:gd name="T4" fmla="*/ 0 w 39"/>
                <a:gd name="T5" fmla="*/ 618 h 619"/>
                <a:gd name="T6" fmla="*/ 38 w 39"/>
                <a:gd name="T7" fmla="*/ 618 h 61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9"/>
                <a:gd name="T13" fmla="*/ 0 h 619"/>
                <a:gd name="T14" fmla="*/ 39 w 39"/>
                <a:gd name="T15" fmla="*/ 619 h 61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9" h="619">
                  <a:moveTo>
                    <a:pt x="24" y="0"/>
                  </a:moveTo>
                  <a:lnTo>
                    <a:pt x="0" y="0"/>
                  </a:lnTo>
                  <a:lnTo>
                    <a:pt x="0" y="618"/>
                  </a:lnTo>
                  <a:lnTo>
                    <a:pt x="38" y="618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237" name="Freeform 82"/>
            <p:cNvSpPr>
              <a:spLocks/>
            </p:cNvSpPr>
            <p:nvPr/>
          </p:nvSpPr>
          <p:spPr bwMode="auto">
            <a:xfrm>
              <a:off x="2745" y="2871"/>
              <a:ext cx="42" cy="630"/>
            </a:xfrm>
            <a:custGeom>
              <a:avLst/>
              <a:gdLst>
                <a:gd name="T0" fmla="*/ 15 w 42"/>
                <a:gd name="T1" fmla="*/ 0 h 630"/>
                <a:gd name="T2" fmla="*/ 41 w 42"/>
                <a:gd name="T3" fmla="*/ 0 h 630"/>
                <a:gd name="T4" fmla="*/ 41 w 42"/>
                <a:gd name="T5" fmla="*/ 629 h 630"/>
                <a:gd name="T6" fmla="*/ 0 w 42"/>
                <a:gd name="T7" fmla="*/ 629 h 63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2"/>
                <a:gd name="T13" fmla="*/ 0 h 630"/>
                <a:gd name="T14" fmla="*/ 42 w 42"/>
                <a:gd name="T15" fmla="*/ 630 h 63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2" h="630">
                  <a:moveTo>
                    <a:pt x="15" y="0"/>
                  </a:moveTo>
                  <a:lnTo>
                    <a:pt x="41" y="0"/>
                  </a:lnTo>
                  <a:lnTo>
                    <a:pt x="41" y="629"/>
                  </a:lnTo>
                  <a:lnTo>
                    <a:pt x="0" y="629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8185" name="Group 83"/>
          <p:cNvGrpSpPr>
            <a:grpSpLocks/>
          </p:cNvGrpSpPr>
          <p:nvPr/>
        </p:nvGrpSpPr>
        <p:grpSpPr bwMode="auto">
          <a:xfrm>
            <a:off x="6829425" y="4240213"/>
            <a:ext cx="488950" cy="1112837"/>
            <a:chOff x="2922" y="2841"/>
            <a:chExt cx="308" cy="701"/>
          </a:xfrm>
        </p:grpSpPr>
        <p:sp>
          <p:nvSpPr>
            <p:cNvPr id="48228" name="Rectangle 84"/>
            <p:cNvSpPr>
              <a:spLocks noChangeArrowheads="1"/>
            </p:cNvSpPr>
            <p:nvPr/>
          </p:nvSpPr>
          <p:spPr bwMode="auto">
            <a:xfrm>
              <a:off x="2975" y="2841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2</a:t>
              </a:r>
            </a:p>
          </p:txBody>
        </p:sp>
        <p:sp>
          <p:nvSpPr>
            <p:cNvPr id="48229" name="Rectangle 85"/>
            <p:cNvSpPr>
              <a:spLocks noChangeArrowheads="1"/>
            </p:cNvSpPr>
            <p:nvPr/>
          </p:nvSpPr>
          <p:spPr bwMode="auto">
            <a:xfrm>
              <a:off x="2975" y="3076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3</a:t>
              </a:r>
            </a:p>
          </p:txBody>
        </p:sp>
        <p:sp>
          <p:nvSpPr>
            <p:cNvPr id="48230" name="Rectangle 86"/>
            <p:cNvSpPr>
              <a:spLocks noChangeArrowheads="1"/>
            </p:cNvSpPr>
            <p:nvPr/>
          </p:nvSpPr>
          <p:spPr bwMode="auto">
            <a:xfrm>
              <a:off x="2922" y="3311"/>
              <a:ext cx="30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1/2</a:t>
              </a:r>
            </a:p>
          </p:txBody>
        </p:sp>
        <p:sp>
          <p:nvSpPr>
            <p:cNvPr id="48231" name="Freeform 87"/>
            <p:cNvSpPr>
              <a:spLocks/>
            </p:cNvSpPr>
            <p:nvPr/>
          </p:nvSpPr>
          <p:spPr bwMode="auto">
            <a:xfrm>
              <a:off x="2931" y="2879"/>
              <a:ext cx="39" cy="619"/>
            </a:xfrm>
            <a:custGeom>
              <a:avLst/>
              <a:gdLst>
                <a:gd name="T0" fmla="*/ 24 w 39"/>
                <a:gd name="T1" fmla="*/ 0 h 619"/>
                <a:gd name="T2" fmla="*/ 0 w 39"/>
                <a:gd name="T3" fmla="*/ 0 h 619"/>
                <a:gd name="T4" fmla="*/ 0 w 39"/>
                <a:gd name="T5" fmla="*/ 618 h 619"/>
                <a:gd name="T6" fmla="*/ 38 w 39"/>
                <a:gd name="T7" fmla="*/ 618 h 61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9"/>
                <a:gd name="T13" fmla="*/ 0 h 619"/>
                <a:gd name="T14" fmla="*/ 39 w 39"/>
                <a:gd name="T15" fmla="*/ 619 h 61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9" h="619">
                  <a:moveTo>
                    <a:pt x="24" y="0"/>
                  </a:moveTo>
                  <a:lnTo>
                    <a:pt x="0" y="0"/>
                  </a:lnTo>
                  <a:lnTo>
                    <a:pt x="0" y="618"/>
                  </a:lnTo>
                  <a:lnTo>
                    <a:pt x="38" y="618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232" name="Freeform 88"/>
            <p:cNvSpPr>
              <a:spLocks/>
            </p:cNvSpPr>
            <p:nvPr/>
          </p:nvSpPr>
          <p:spPr bwMode="auto">
            <a:xfrm>
              <a:off x="3165" y="2871"/>
              <a:ext cx="42" cy="630"/>
            </a:xfrm>
            <a:custGeom>
              <a:avLst/>
              <a:gdLst>
                <a:gd name="T0" fmla="*/ 15 w 42"/>
                <a:gd name="T1" fmla="*/ 0 h 630"/>
                <a:gd name="T2" fmla="*/ 41 w 42"/>
                <a:gd name="T3" fmla="*/ 0 h 630"/>
                <a:gd name="T4" fmla="*/ 41 w 42"/>
                <a:gd name="T5" fmla="*/ 629 h 630"/>
                <a:gd name="T6" fmla="*/ 0 w 42"/>
                <a:gd name="T7" fmla="*/ 629 h 63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2"/>
                <a:gd name="T13" fmla="*/ 0 h 630"/>
                <a:gd name="T14" fmla="*/ 42 w 42"/>
                <a:gd name="T15" fmla="*/ 630 h 63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2" h="630">
                  <a:moveTo>
                    <a:pt x="15" y="0"/>
                  </a:moveTo>
                  <a:lnTo>
                    <a:pt x="41" y="0"/>
                  </a:lnTo>
                  <a:lnTo>
                    <a:pt x="41" y="629"/>
                  </a:lnTo>
                  <a:lnTo>
                    <a:pt x="0" y="629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8186" name="Group 89"/>
          <p:cNvGrpSpPr>
            <a:grpSpLocks/>
          </p:cNvGrpSpPr>
          <p:nvPr/>
        </p:nvGrpSpPr>
        <p:grpSpPr bwMode="auto">
          <a:xfrm>
            <a:off x="7458075" y="4240213"/>
            <a:ext cx="488950" cy="1112837"/>
            <a:chOff x="3318" y="2841"/>
            <a:chExt cx="308" cy="701"/>
          </a:xfrm>
        </p:grpSpPr>
        <p:sp>
          <p:nvSpPr>
            <p:cNvPr id="48223" name="Rectangle 90"/>
            <p:cNvSpPr>
              <a:spLocks noChangeArrowheads="1"/>
            </p:cNvSpPr>
            <p:nvPr/>
          </p:nvSpPr>
          <p:spPr bwMode="auto">
            <a:xfrm>
              <a:off x="3371" y="2841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2</a:t>
              </a:r>
            </a:p>
          </p:txBody>
        </p:sp>
        <p:sp>
          <p:nvSpPr>
            <p:cNvPr id="48224" name="Rectangle 91"/>
            <p:cNvSpPr>
              <a:spLocks noChangeArrowheads="1"/>
            </p:cNvSpPr>
            <p:nvPr/>
          </p:nvSpPr>
          <p:spPr bwMode="auto">
            <a:xfrm>
              <a:off x="3371" y="3076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3</a:t>
              </a:r>
            </a:p>
          </p:txBody>
        </p:sp>
        <p:sp>
          <p:nvSpPr>
            <p:cNvPr id="48225" name="Rectangle 92"/>
            <p:cNvSpPr>
              <a:spLocks noChangeArrowheads="1"/>
            </p:cNvSpPr>
            <p:nvPr/>
          </p:nvSpPr>
          <p:spPr bwMode="auto">
            <a:xfrm>
              <a:off x="3318" y="3311"/>
              <a:ext cx="30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1/4</a:t>
              </a:r>
            </a:p>
          </p:txBody>
        </p:sp>
        <p:sp>
          <p:nvSpPr>
            <p:cNvPr id="48226" name="Freeform 93"/>
            <p:cNvSpPr>
              <a:spLocks/>
            </p:cNvSpPr>
            <p:nvPr/>
          </p:nvSpPr>
          <p:spPr bwMode="auto">
            <a:xfrm>
              <a:off x="3327" y="2879"/>
              <a:ext cx="39" cy="619"/>
            </a:xfrm>
            <a:custGeom>
              <a:avLst/>
              <a:gdLst>
                <a:gd name="T0" fmla="*/ 24 w 39"/>
                <a:gd name="T1" fmla="*/ 0 h 619"/>
                <a:gd name="T2" fmla="*/ 0 w 39"/>
                <a:gd name="T3" fmla="*/ 0 h 619"/>
                <a:gd name="T4" fmla="*/ 0 w 39"/>
                <a:gd name="T5" fmla="*/ 618 h 619"/>
                <a:gd name="T6" fmla="*/ 38 w 39"/>
                <a:gd name="T7" fmla="*/ 618 h 61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9"/>
                <a:gd name="T13" fmla="*/ 0 h 619"/>
                <a:gd name="T14" fmla="*/ 39 w 39"/>
                <a:gd name="T15" fmla="*/ 619 h 61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9" h="619">
                  <a:moveTo>
                    <a:pt x="24" y="0"/>
                  </a:moveTo>
                  <a:lnTo>
                    <a:pt x="0" y="0"/>
                  </a:lnTo>
                  <a:lnTo>
                    <a:pt x="0" y="618"/>
                  </a:lnTo>
                  <a:lnTo>
                    <a:pt x="38" y="618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227" name="Freeform 94"/>
            <p:cNvSpPr>
              <a:spLocks/>
            </p:cNvSpPr>
            <p:nvPr/>
          </p:nvSpPr>
          <p:spPr bwMode="auto">
            <a:xfrm>
              <a:off x="3561" y="2871"/>
              <a:ext cx="42" cy="630"/>
            </a:xfrm>
            <a:custGeom>
              <a:avLst/>
              <a:gdLst>
                <a:gd name="T0" fmla="*/ 15 w 42"/>
                <a:gd name="T1" fmla="*/ 0 h 630"/>
                <a:gd name="T2" fmla="*/ 41 w 42"/>
                <a:gd name="T3" fmla="*/ 0 h 630"/>
                <a:gd name="T4" fmla="*/ 41 w 42"/>
                <a:gd name="T5" fmla="*/ 629 h 630"/>
                <a:gd name="T6" fmla="*/ 0 w 42"/>
                <a:gd name="T7" fmla="*/ 629 h 63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2"/>
                <a:gd name="T13" fmla="*/ 0 h 630"/>
                <a:gd name="T14" fmla="*/ 42 w 42"/>
                <a:gd name="T15" fmla="*/ 630 h 63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2" h="630">
                  <a:moveTo>
                    <a:pt x="15" y="0"/>
                  </a:moveTo>
                  <a:lnTo>
                    <a:pt x="41" y="0"/>
                  </a:lnTo>
                  <a:lnTo>
                    <a:pt x="41" y="629"/>
                  </a:lnTo>
                  <a:lnTo>
                    <a:pt x="0" y="629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8187" name="Group 95"/>
          <p:cNvGrpSpPr>
            <a:grpSpLocks/>
          </p:cNvGrpSpPr>
          <p:nvPr/>
        </p:nvGrpSpPr>
        <p:grpSpPr bwMode="auto">
          <a:xfrm>
            <a:off x="8324850" y="4278313"/>
            <a:ext cx="320675" cy="1112837"/>
            <a:chOff x="3864" y="2865"/>
            <a:chExt cx="202" cy="701"/>
          </a:xfrm>
        </p:grpSpPr>
        <p:sp>
          <p:nvSpPr>
            <p:cNvPr id="48218" name="Rectangle 96"/>
            <p:cNvSpPr>
              <a:spLocks noChangeArrowheads="1"/>
            </p:cNvSpPr>
            <p:nvPr/>
          </p:nvSpPr>
          <p:spPr bwMode="auto">
            <a:xfrm>
              <a:off x="3864" y="2865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2</a:t>
              </a:r>
            </a:p>
          </p:txBody>
        </p:sp>
        <p:sp>
          <p:nvSpPr>
            <p:cNvPr id="48219" name="Rectangle 97"/>
            <p:cNvSpPr>
              <a:spLocks noChangeArrowheads="1"/>
            </p:cNvSpPr>
            <p:nvPr/>
          </p:nvSpPr>
          <p:spPr bwMode="auto">
            <a:xfrm>
              <a:off x="3864" y="3100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3</a:t>
              </a:r>
            </a:p>
          </p:txBody>
        </p:sp>
        <p:sp>
          <p:nvSpPr>
            <p:cNvPr id="48220" name="Rectangle 98"/>
            <p:cNvSpPr>
              <a:spLocks noChangeArrowheads="1"/>
            </p:cNvSpPr>
            <p:nvPr/>
          </p:nvSpPr>
          <p:spPr bwMode="auto">
            <a:xfrm>
              <a:off x="3864" y="3335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0</a:t>
              </a:r>
            </a:p>
          </p:txBody>
        </p:sp>
        <p:sp>
          <p:nvSpPr>
            <p:cNvPr id="48221" name="Freeform 99"/>
            <p:cNvSpPr>
              <a:spLocks/>
            </p:cNvSpPr>
            <p:nvPr/>
          </p:nvSpPr>
          <p:spPr bwMode="auto">
            <a:xfrm>
              <a:off x="3873" y="2903"/>
              <a:ext cx="39" cy="619"/>
            </a:xfrm>
            <a:custGeom>
              <a:avLst/>
              <a:gdLst>
                <a:gd name="T0" fmla="*/ 24 w 39"/>
                <a:gd name="T1" fmla="*/ 0 h 619"/>
                <a:gd name="T2" fmla="*/ 0 w 39"/>
                <a:gd name="T3" fmla="*/ 0 h 619"/>
                <a:gd name="T4" fmla="*/ 0 w 39"/>
                <a:gd name="T5" fmla="*/ 618 h 619"/>
                <a:gd name="T6" fmla="*/ 38 w 39"/>
                <a:gd name="T7" fmla="*/ 618 h 61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9"/>
                <a:gd name="T13" fmla="*/ 0 h 619"/>
                <a:gd name="T14" fmla="*/ 39 w 39"/>
                <a:gd name="T15" fmla="*/ 619 h 61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9" h="619">
                  <a:moveTo>
                    <a:pt x="24" y="0"/>
                  </a:moveTo>
                  <a:lnTo>
                    <a:pt x="0" y="0"/>
                  </a:lnTo>
                  <a:lnTo>
                    <a:pt x="0" y="618"/>
                  </a:lnTo>
                  <a:lnTo>
                    <a:pt x="38" y="618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222" name="Freeform 100"/>
            <p:cNvSpPr>
              <a:spLocks/>
            </p:cNvSpPr>
            <p:nvPr/>
          </p:nvSpPr>
          <p:spPr bwMode="auto">
            <a:xfrm>
              <a:off x="4011" y="2895"/>
              <a:ext cx="42" cy="630"/>
            </a:xfrm>
            <a:custGeom>
              <a:avLst/>
              <a:gdLst>
                <a:gd name="T0" fmla="*/ 15 w 42"/>
                <a:gd name="T1" fmla="*/ 0 h 630"/>
                <a:gd name="T2" fmla="*/ 41 w 42"/>
                <a:gd name="T3" fmla="*/ 0 h 630"/>
                <a:gd name="T4" fmla="*/ 41 w 42"/>
                <a:gd name="T5" fmla="*/ 629 h 630"/>
                <a:gd name="T6" fmla="*/ 0 w 42"/>
                <a:gd name="T7" fmla="*/ 629 h 63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2"/>
                <a:gd name="T13" fmla="*/ 0 h 630"/>
                <a:gd name="T14" fmla="*/ 42 w 42"/>
                <a:gd name="T15" fmla="*/ 630 h 63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2" h="630">
                  <a:moveTo>
                    <a:pt x="15" y="0"/>
                  </a:moveTo>
                  <a:lnTo>
                    <a:pt x="41" y="0"/>
                  </a:lnTo>
                  <a:lnTo>
                    <a:pt x="41" y="629"/>
                  </a:lnTo>
                  <a:lnTo>
                    <a:pt x="0" y="629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8188" name="Rectangle 101"/>
          <p:cNvSpPr>
            <a:spLocks noChangeArrowheads="1"/>
          </p:cNvSpPr>
          <p:nvPr/>
        </p:nvSpPr>
        <p:spPr bwMode="auto">
          <a:xfrm>
            <a:off x="7913688" y="4657725"/>
            <a:ext cx="406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1400" b="1">
                <a:latin typeface="Times New Roman" charset="0"/>
              </a:rPr>
              <a:t>. . .</a:t>
            </a:r>
          </a:p>
        </p:txBody>
      </p:sp>
      <p:grpSp>
        <p:nvGrpSpPr>
          <p:cNvPr id="48189" name="Group 102"/>
          <p:cNvGrpSpPr>
            <a:grpSpLocks/>
          </p:cNvGrpSpPr>
          <p:nvPr/>
        </p:nvGrpSpPr>
        <p:grpSpPr bwMode="auto">
          <a:xfrm>
            <a:off x="5751513" y="5683250"/>
            <a:ext cx="482600" cy="739775"/>
            <a:chOff x="2243" y="3750"/>
            <a:chExt cx="304" cy="466"/>
          </a:xfrm>
        </p:grpSpPr>
        <p:sp>
          <p:nvSpPr>
            <p:cNvPr id="48214" name="Rectangle 103"/>
            <p:cNvSpPr>
              <a:spLocks noChangeArrowheads="1"/>
            </p:cNvSpPr>
            <p:nvPr/>
          </p:nvSpPr>
          <p:spPr bwMode="auto">
            <a:xfrm>
              <a:off x="2294" y="3750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1</a:t>
              </a:r>
            </a:p>
          </p:txBody>
        </p:sp>
        <p:sp>
          <p:nvSpPr>
            <p:cNvPr id="48215" name="Rectangle 104"/>
            <p:cNvSpPr>
              <a:spLocks noChangeArrowheads="1"/>
            </p:cNvSpPr>
            <p:nvPr/>
          </p:nvSpPr>
          <p:spPr bwMode="auto">
            <a:xfrm>
              <a:off x="2243" y="3985"/>
              <a:ext cx="30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1.5</a:t>
              </a:r>
            </a:p>
          </p:txBody>
        </p:sp>
        <p:sp>
          <p:nvSpPr>
            <p:cNvPr id="48216" name="Arc 105"/>
            <p:cNvSpPr>
              <a:spLocks/>
            </p:cNvSpPr>
            <p:nvPr/>
          </p:nvSpPr>
          <p:spPr bwMode="auto">
            <a:xfrm>
              <a:off x="2251" y="3803"/>
              <a:ext cx="44" cy="396"/>
            </a:xfrm>
            <a:custGeom>
              <a:avLst/>
              <a:gdLst>
                <a:gd name="T0" fmla="*/ 0 w 21600"/>
                <a:gd name="T1" fmla="*/ 0 h 42830"/>
                <a:gd name="T2" fmla="*/ 0 w 21600"/>
                <a:gd name="T3" fmla="*/ 0 h 42830"/>
                <a:gd name="T4" fmla="*/ 0 w 21600"/>
                <a:gd name="T5" fmla="*/ 0 h 42830"/>
                <a:gd name="T6" fmla="*/ 0 60000 65536"/>
                <a:gd name="T7" fmla="*/ 0 60000 65536"/>
                <a:gd name="T8" fmla="*/ 0 60000 65536"/>
                <a:gd name="T9" fmla="*/ 0 w 21600"/>
                <a:gd name="T10" fmla="*/ 0 h 42830"/>
                <a:gd name="T11" fmla="*/ 21600 w 21600"/>
                <a:gd name="T12" fmla="*/ 42830 h 4283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2830" fill="none" extrusionOk="0">
                  <a:moveTo>
                    <a:pt x="17650" y="42829"/>
                  </a:moveTo>
                  <a:cubicBezTo>
                    <a:pt x="7419" y="40926"/>
                    <a:pt x="0" y="32000"/>
                    <a:pt x="0" y="21594"/>
                  </a:cubicBezTo>
                  <a:cubicBezTo>
                    <a:pt x="-1" y="9855"/>
                    <a:pt x="9374" y="265"/>
                    <a:pt x="21109" y="-1"/>
                  </a:cubicBezTo>
                </a:path>
                <a:path w="21600" h="42830" stroke="0" extrusionOk="0">
                  <a:moveTo>
                    <a:pt x="17650" y="42829"/>
                  </a:moveTo>
                  <a:cubicBezTo>
                    <a:pt x="7419" y="40926"/>
                    <a:pt x="0" y="32000"/>
                    <a:pt x="0" y="21594"/>
                  </a:cubicBezTo>
                  <a:cubicBezTo>
                    <a:pt x="-1" y="9855"/>
                    <a:pt x="9374" y="265"/>
                    <a:pt x="21109" y="-1"/>
                  </a:cubicBezTo>
                  <a:lnTo>
                    <a:pt x="21600" y="21594"/>
                  </a:lnTo>
                  <a:lnTo>
                    <a:pt x="17650" y="42829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217" name="Arc 106"/>
            <p:cNvSpPr>
              <a:spLocks/>
            </p:cNvSpPr>
            <p:nvPr/>
          </p:nvSpPr>
          <p:spPr bwMode="auto">
            <a:xfrm>
              <a:off x="2448" y="3795"/>
              <a:ext cx="44" cy="396"/>
            </a:xfrm>
            <a:custGeom>
              <a:avLst/>
              <a:gdLst>
                <a:gd name="T0" fmla="*/ 0 w 21600"/>
                <a:gd name="T1" fmla="*/ 0 h 42919"/>
                <a:gd name="T2" fmla="*/ 0 w 21600"/>
                <a:gd name="T3" fmla="*/ 0 h 42919"/>
                <a:gd name="T4" fmla="*/ 0 w 21600"/>
                <a:gd name="T5" fmla="*/ 0 h 42919"/>
                <a:gd name="T6" fmla="*/ 0 60000 65536"/>
                <a:gd name="T7" fmla="*/ 0 60000 65536"/>
                <a:gd name="T8" fmla="*/ 0 60000 65536"/>
                <a:gd name="T9" fmla="*/ 0 w 21600"/>
                <a:gd name="T10" fmla="*/ 0 h 42919"/>
                <a:gd name="T11" fmla="*/ 21600 w 21600"/>
                <a:gd name="T12" fmla="*/ 42919 h 4291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2919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189"/>
                    <a:pt x="13922" y="41218"/>
                    <a:pt x="3470" y="42919"/>
                  </a:cubicBezTo>
                </a:path>
                <a:path w="21600" h="42919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189"/>
                    <a:pt x="13922" y="41218"/>
                    <a:pt x="3470" y="42919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8190" name="Group 107"/>
          <p:cNvGrpSpPr>
            <a:grpSpLocks/>
          </p:cNvGrpSpPr>
          <p:nvPr/>
        </p:nvGrpSpPr>
        <p:grpSpPr bwMode="auto">
          <a:xfrm>
            <a:off x="6342063" y="5683250"/>
            <a:ext cx="320675" cy="739775"/>
            <a:chOff x="2615" y="3750"/>
            <a:chExt cx="202" cy="466"/>
          </a:xfrm>
        </p:grpSpPr>
        <p:sp>
          <p:nvSpPr>
            <p:cNvPr id="48210" name="Rectangle 108"/>
            <p:cNvSpPr>
              <a:spLocks noChangeArrowheads="1"/>
            </p:cNvSpPr>
            <p:nvPr/>
          </p:nvSpPr>
          <p:spPr bwMode="auto">
            <a:xfrm>
              <a:off x="2615" y="3750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2</a:t>
              </a:r>
            </a:p>
          </p:txBody>
        </p:sp>
        <p:sp>
          <p:nvSpPr>
            <p:cNvPr id="48211" name="Rectangle 109"/>
            <p:cNvSpPr>
              <a:spLocks noChangeArrowheads="1"/>
            </p:cNvSpPr>
            <p:nvPr/>
          </p:nvSpPr>
          <p:spPr bwMode="auto">
            <a:xfrm>
              <a:off x="2615" y="3985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3</a:t>
              </a:r>
            </a:p>
          </p:txBody>
        </p:sp>
        <p:sp>
          <p:nvSpPr>
            <p:cNvPr id="48212" name="Arc 110"/>
            <p:cNvSpPr>
              <a:spLocks/>
            </p:cNvSpPr>
            <p:nvPr/>
          </p:nvSpPr>
          <p:spPr bwMode="auto">
            <a:xfrm>
              <a:off x="2623" y="3803"/>
              <a:ext cx="44" cy="396"/>
            </a:xfrm>
            <a:custGeom>
              <a:avLst/>
              <a:gdLst>
                <a:gd name="T0" fmla="*/ 0 w 21600"/>
                <a:gd name="T1" fmla="*/ 0 h 42830"/>
                <a:gd name="T2" fmla="*/ 0 w 21600"/>
                <a:gd name="T3" fmla="*/ 0 h 42830"/>
                <a:gd name="T4" fmla="*/ 0 w 21600"/>
                <a:gd name="T5" fmla="*/ 0 h 42830"/>
                <a:gd name="T6" fmla="*/ 0 60000 65536"/>
                <a:gd name="T7" fmla="*/ 0 60000 65536"/>
                <a:gd name="T8" fmla="*/ 0 60000 65536"/>
                <a:gd name="T9" fmla="*/ 0 w 21600"/>
                <a:gd name="T10" fmla="*/ 0 h 42830"/>
                <a:gd name="T11" fmla="*/ 21600 w 21600"/>
                <a:gd name="T12" fmla="*/ 42830 h 4283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2830" fill="none" extrusionOk="0">
                  <a:moveTo>
                    <a:pt x="17650" y="42829"/>
                  </a:moveTo>
                  <a:cubicBezTo>
                    <a:pt x="7419" y="40926"/>
                    <a:pt x="0" y="32000"/>
                    <a:pt x="0" y="21594"/>
                  </a:cubicBezTo>
                  <a:cubicBezTo>
                    <a:pt x="-1" y="9855"/>
                    <a:pt x="9374" y="265"/>
                    <a:pt x="21109" y="-1"/>
                  </a:cubicBezTo>
                </a:path>
                <a:path w="21600" h="42830" stroke="0" extrusionOk="0">
                  <a:moveTo>
                    <a:pt x="17650" y="42829"/>
                  </a:moveTo>
                  <a:cubicBezTo>
                    <a:pt x="7419" y="40926"/>
                    <a:pt x="0" y="32000"/>
                    <a:pt x="0" y="21594"/>
                  </a:cubicBezTo>
                  <a:cubicBezTo>
                    <a:pt x="-1" y="9855"/>
                    <a:pt x="9374" y="265"/>
                    <a:pt x="21109" y="-1"/>
                  </a:cubicBezTo>
                  <a:lnTo>
                    <a:pt x="21600" y="21594"/>
                  </a:lnTo>
                  <a:lnTo>
                    <a:pt x="17650" y="42829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213" name="Arc 111"/>
            <p:cNvSpPr>
              <a:spLocks/>
            </p:cNvSpPr>
            <p:nvPr/>
          </p:nvSpPr>
          <p:spPr bwMode="auto">
            <a:xfrm>
              <a:off x="2754" y="3801"/>
              <a:ext cx="44" cy="396"/>
            </a:xfrm>
            <a:custGeom>
              <a:avLst/>
              <a:gdLst>
                <a:gd name="T0" fmla="*/ 0 w 21600"/>
                <a:gd name="T1" fmla="*/ 0 h 42919"/>
                <a:gd name="T2" fmla="*/ 0 w 21600"/>
                <a:gd name="T3" fmla="*/ 0 h 42919"/>
                <a:gd name="T4" fmla="*/ 0 w 21600"/>
                <a:gd name="T5" fmla="*/ 0 h 42919"/>
                <a:gd name="T6" fmla="*/ 0 60000 65536"/>
                <a:gd name="T7" fmla="*/ 0 60000 65536"/>
                <a:gd name="T8" fmla="*/ 0 60000 65536"/>
                <a:gd name="T9" fmla="*/ 0 w 21600"/>
                <a:gd name="T10" fmla="*/ 0 h 42919"/>
                <a:gd name="T11" fmla="*/ 21600 w 21600"/>
                <a:gd name="T12" fmla="*/ 42919 h 4291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2919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189"/>
                    <a:pt x="13922" y="41218"/>
                    <a:pt x="3470" y="42919"/>
                  </a:cubicBezTo>
                </a:path>
                <a:path w="21600" h="42919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189"/>
                    <a:pt x="13922" y="41218"/>
                    <a:pt x="3470" y="42919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8191" name="Group 112"/>
          <p:cNvGrpSpPr>
            <a:grpSpLocks/>
          </p:cNvGrpSpPr>
          <p:nvPr/>
        </p:nvGrpSpPr>
        <p:grpSpPr bwMode="auto">
          <a:xfrm>
            <a:off x="6923088" y="5683250"/>
            <a:ext cx="320675" cy="739775"/>
            <a:chOff x="2981" y="3750"/>
            <a:chExt cx="202" cy="466"/>
          </a:xfrm>
        </p:grpSpPr>
        <p:sp>
          <p:nvSpPr>
            <p:cNvPr id="48206" name="Rectangle 113"/>
            <p:cNvSpPr>
              <a:spLocks noChangeArrowheads="1"/>
            </p:cNvSpPr>
            <p:nvPr/>
          </p:nvSpPr>
          <p:spPr bwMode="auto">
            <a:xfrm>
              <a:off x="2981" y="3750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4</a:t>
              </a:r>
            </a:p>
          </p:txBody>
        </p:sp>
        <p:sp>
          <p:nvSpPr>
            <p:cNvPr id="48207" name="Rectangle 114"/>
            <p:cNvSpPr>
              <a:spLocks noChangeArrowheads="1"/>
            </p:cNvSpPr>
            <p:nvPr/>
          </p:nvSpPr>
          <p:spPr bwMode="auto">
            <a:xfrm>
              <a:off x="2981" y="3985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6</a:t>
              </a:r>
            </a:p>
          </p:txBody>
        </p:sp>
        <p:sp>
          <p:nvSpPr>
            <p:cNvPr id="48208" name="Arc 115"/>
            <p:cNvSpPr>
              <a:spLocks/>
            </p:cNvSpPr>
            <p:nvPr/>
          </p:nvSpPr>
          <p:spPr bwMode="auto">
            <a:xfrm>
              <a:off x="2989" y="3803"/>
              <a:ext cx="44" cy="396"/>
            </a:xfrm>
            <a:custGeom>
              <a:avLst/>
              <a:gdLst>
                <a:gd name="T0" fmla="*/ 0 w 21600"/>
                <a:gd name="T1" fmla="*/ 0 h 42830"/>
                <a:gd name="T2" fmla="*/ 0 w 21600"/>
                <a:gd name="T3" fmla="*/ 0 h 42830"/>
                <a:gd name="T4" fmla="*/ 0 w 21600"/>
                <a:gd name="T5" fmla="*/ 0 h 42830"/>
                <a:gd name="T6" fmla="*/ 0 60000 65536"/>
                <a:gd name="T7" fmla="*/ 0 60000 65536"/>
                <a:gd name="T8" fmla="*/ 0 60000 65536"/>
                <a:gd name="T9" fmla="*/ 0 w 21600"/>
                <a:gd name="T10" fmla="*/ 0 h 42830"/>
                <a:gd name="T11" fmla="*/ 21600 w 21600"/>
                <a:gd name="T12" fmla="*/ 42830 h 4283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2830" fill="none" extrusionOk="0">
                  <a:moveTo>
                    <a:pt x="17650" y="42829"/>
                  </a:moveTo>
                  <a:cubicBezTo>
                    <a:pt x="7419" y="40926"/>
                    <a:pt x="0" y="32000"/>
                    <a:pt x="0" y="21594"/>
                  </a:cubicBezTo>
                  <a:cubicBezTo>
                    <a:pt x="-1" y="9855"/>
                    <a:pt x="9374" y="265"/>
                    <a:pt x="21109" y="-1"/>
                  </a:cubicBezTo>
                </a:path>
                <a:path w="21600" h="42830" stroke="0" extrusionOk="0">
                  <a:moveTo>
                    <a:pt x="17650" y="42829"/>
                  </a:moveTo>
                  <a:cubicBezTo>
                    <a:pt x="7419" y="40926"/>
                    <a:pt x="0" y="32000"/>
                    <a:pt x="0" y="21594"/>
                  </a:cubicBezTo>
                  <a:cubicBezTo>
                    <a:pt x="-1" y="9855"/>
                    <a:pt x="9374" y="265"/>
                    <a:pt x="21109" y="-1"/>
                  </a:cubicBezTo>
                  <a:lnTo>
                    <a:pt x="21600" y="21594"/>
                  </a:lnTo>
                  <a:lnTo>
                    <a:pt x="17650" y="42829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209" name="Arc 116"/>
            <p:cNvSpPr>
              <a:spLocks/>
            </p:cNvSpPr>
            <p:nvPr/>
          </p:nvSpPr>
          <p:spPr bwMode="auto">
            <a:xfrm>
              <a:off x="3120" y="3801"/>
              <a:ext cx="44" cy="396"/>
            </a:xfrm>
            <a:custGeom>
              <a:avLst/>
              <a:gdLst>
                <a:gd name="T0" fmla="*/ 0 w 21600"/>
                <a:gd name="T1" fmla="*/ 0 h 42919"/>
                <a:gd name="T2" fmla="*/ 0 w 21600"/>
                <a:gd name="T3" fmla="*/ 0 h 42919"/>
                <a:gd name="T4" fmla="*/ 0 w 21600"/>
                <a:gd name="T5" fmla="*/ 0 h 42919"/>
                <a:gd name="T6" fmla="*/ 0 60000 65536"/>
                <a:gd name="T7" fmla="*/ 0 60000 65536"/>
                <a:gd name="T8" fmla="*/ 0 60000 65536"/>
                <a:gd name="T9" fmla="*/ 0 w 21600"/>
                <a:gd name="T10" fmla="*/ 0 h 42919"/>
                <a:gd name="T11" fmla="*/ 21600 w 21600"/>
                <a:gd name="T12" fmla="*/ 42919 h 4291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2919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189"/>
                    <a:pt x="13922" y="41218"/>
                    <a:pt x="3470" y="42919"/>
                  </a:cubicBezTo>
                </a:path>
                <a:path w="21600" h="42919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189"/>
                    <a:pt x="13922" y="41218"/>
                    <a:pt x="3470" y="42919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8192" name="Group 117"/>
          <p:cNvGrpSpPr>
            <a:grpSpLocks/>
          </p:cNvGrpSpPr>
          <p:nvPr/>
        </p:nvGrpSpPr>
        <p:grpSpPr bwMode="auto">
          <a:xfrm>
            <a:off x="7456488" y="5683250"/>
            <a:ext cx="428625" cy="720725"/>
            <a:chOff x="3317" y="3750"/>
            <a:chExt cx="270" cy="454"/>
          </a:xfrm>
        </p:grpSpPr>
        <p:sp>
          <p:nvSpPr>
            <p:cNvPr id="48204" name="Rectangle 118"/>
            <p:cNvSpPr>
              <a:spLocks noChangeArrowheads="1"/>
            </p:cNvSpPr>
            <p:nvPr/>
          </p:nvSpPr>
          <p:spPr bwMode="auto">
            <a:xfrm>
              <a:off x="3351" y="3750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8</a:t>
              </a:r>
            </a:p>
          </p:txBody>
        </p:sp>
        <p:sp>
          <p:nvSpPr>
            <p:cNvPr id="48205" name="Rectangle 119"/>
            <p:cNvSpPr>
              <a:spLocks noChangeArrowheads="1"/>
            </p:cNvSpPr>
            <p:nvPr/>
          </p:nvSpPr>
          <p:spPr bwMode="auto">
            <a:xfrm>
              <a:off x="3317" y="3973"/>
              <a:ext cx="27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12</a:t>
              </a:r>
            </a:p>
          </p:txBody>
        </p:sp>
      </p:grpSp>
      <p:sp>
        <p:nvSpPr>
          <p:cNvPr id="48193" name="Arc 120"/>
          <p:cNvSpPr>
            <a:spLocks/>
          </p:cNvSpPr>
          <p:nvPr/>
        </p:nvSpPr>
        <p:spPr bwMode="auto">
          <a:xfrm>
            <a:off x="7497763" y="5734050"/>
            <a:ext cx="69850" cy="628650"/>
          </a:xfrm>
          <a:custGeom>
            <a:avLst/>
            <a:gdLst>
              <a:gd name="T0" fmla="*/ 2147483646 w 21600"/>
              <a:gd name="T1" fmla="*/ 2147483646 h 42830"/>
              <a:gd name="T2" fmla="*/ 2147483646 w 21600"/>
              <a:gd name="T3" fmla="*/ 0 h 42830"/>
              <a:gd name="T4" fmla="*/ 2147483646 w 21600"/>
              <a:gd name="T5" fmla="*/ 2147483646 h 42830"/>
              <a:gd name="T6" fmla="*/ 0 60000 65536"/>
              <a:gd name="T7" fmla="*/ 0 60000 65536"/>
              <a:gd name="T8" fmla="*/ 0 60000 65536"/>
              <a:gd name="T9" fmla="*/ 0 w 21600"/>
              <a:gd name="T10" fmla="*/ 0 h 42830"/>
              <a:gd name="T11" fmla="*/ 21600 w 21600"/>
              <a:gd name="T12" fmla="*/ 42830 h 4283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42830" fill="none" extrusionOk="0">
                <a:moveTo>
                  <a:pt x="17650" y="42829"/>
                </a:moveTo>
                <a:cubicBezTo>
                  <a:pt x="7419" y="40926"/>
                  <a:pt x="0" y="32000"/>
                  <a:pt x="0" y="21594"/>
                </a:cubicBezTo>
                <a:cubicBezTo>
                  <a:pt x="-1" y="9855"/>
                  <a:pt x="9374" y="265"/>
                  <a:pt x="21109" y="-1"/>
                </a:cubicBezTo>
              </a:path>
              <a:path w="21600" h="42830" stroke="0" extrusionOk="0">
                <a:moveTo>
                  <a:pt x="17650" y="42829"/>
                </a:moveTo>
                <a:cubicBezTo>
                  <a:pt x="7419" y="40926"/>
                  <a:pt x="0" y="32000"/>
                  <a:pt x="0" y="21594"/>
                </a:cubicBezTo>
                <a:cubicBezTo>
                  <a:pt x="-1" y="9855"/>
                  <a:pt x="9374" y="265"/>
                  <a:pt x="21109" y="-1"/>
                </a:cubicBezTo>
                <a:lnTo>
                  <a:pt x="21600" y="21594"/>
                </a:lnTo>
                <a:lnTo>
                  <a:pt x="17650" y="42829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94" name="Arc 121"/>
          <p:cNvSpPr>
            <a:spLocks/>
          </p:cNvSpPr>
          <p:nvPr/>
        </p:nvSpPr>
        <p:spPr bwMode="auto">
          <a:xfrm>
            <a:off x="7753350" y="5730875"/>
            <a:ext cx="69850" cy="628650"/>
          </a:xfrm>
          <a:custGeom>
            <a:avLst/>
            <a:gdLst>
              <a:gd name="T0" fmla="*/ 0 w 21600"/>
              <a:gd name="T1" fmla="*/ 0 h 42919"/>
              <a:gd name="T2" fmla="*/ 2147483646 w 21600"/>
              <a:gd name="T3" fmla="*/ 2147483646 h 42919"/>
              <a:gd name="T4" fmla="*/ 0 w 21600"/>
              <a:gd name="T5" fmla="*/ 2147483646 h 42919"/>
              <a:gd name="T6" fmla="*/ 0 60000 65536"/>
              <a:gd name="T7" fmla="*/ 0 60000 65536"/>
              <a:gd name="T8" fmla="*/ 0 60000 65536"/>
              <a:gd name="T9" fmla="*/ 0 w 21600"/>
              <a:gd name="T10" fmla="*/ 0 h 42919"/>
              <a:gd name="T11" fmla="*/ 21600 w 21600"/>
              <a:gd name="T12" fmla="*/ 42919 h 4291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42919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2189"/>
                  <a:pt x="13922" y="41218"/>
                  <a:pt x="3470" y="42919"/>
                </a:cubicBezTo>
              </a:path>
              <a:path w="21600" h="42919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2189"/>
                  <a:pt x="13922" y="41218"/>
                  <a:pt x="3470" y="42919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131" name="Rectangle 122"/>
          <p:cNvSpPr>
            <a:spLocks noChangeArrowheads="1"/>
          </p:cNvSpPr>
          <p:nvPr/>
        </p:nvSpPr>
        <p:spPr bwMode="auto">
          <a:xfrm>
            <a:off x="8089900" y="5605463"/>
            <a:ext cx="739775" cy="9556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74998"/>
              </a:schemeClr>
            </a:outerShdw>
          </a:effectLst>
        </p:spPr>
        <p:txBody>
          <a:bodyPr wrap="none" lIns="92075" tIns="46038" rIns="92075" bIns="46038">
            <a:spAutoFit/>
          </a:bodyPr>
          <a:lstStyle/>
          <a:p>
            <a:pPr algn="ctr"/>
            <a:r>
              <a:rPr lang="en-US" sz="1400" i="1">
                <a:latin typeface="Times New Roman" charset="0"/>
              </a:rPr>
              <a:t>infinito</a:t>
            </a:r>
          </a:p>
          <a:p>
            <a:pPr algn="ctr"/>
            <a:r>
              <a:rPr lang="en-US" sz="1400" i="1">
                <a:latin typeface="Times New Roman" charset="0"/>
              </a:rPr>
              <a:t>na </a:t>
            </a:r>
          </a:p>
          <a:p>
            <a:pPr algn="ctr"/>
            <a:r>
              <a:rPr lang="en-US" sz="1400" i="1">
                <a:latin typeface="Times New Roman" charset="0"/>
              </a:rPr>
              <a:t>direção</a:t>
            </a:r>
          </a:p>
          <a:p>
            <a:pPr algn="ctr"/>
            <a:r>
              <a:rPr lang="en-US" sz="1400">
                <a:latin typeface="Times New Roman" charset="0"/>
              </a:rPr>
              <a:t>(2,3)</a:t>
            </a:r>
          </a:p>
        </p:txBody>
      </p:sp>
      <p:sp>
        <p:nvSpPr>
          <p:cNvPr id="48196" name="Rectangle 123"/>
          <p:cNvSpPr>
            <a:spLocks noChangeArrowheads="1"/>
          </p:cNvSpPr>
          <p:nvPr/>
        </p:nvSpPr>
        <p:spPr bwMode="auto">
          <a:xfrm>
            <a:off x="5770563" y="3970338"/>
            <a:ext cx="314325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550" tIns="41275" rIns="82550" bIns="41275">
            <a:spAutoFit/>
          </a:bodyPr>
          <a:lstStyle/>
          <a:p>
            <a:pPr defTabSz="739775"/>
            <a:r>
              <a:rPr lang="en-US" sz="1300" b="1">
                <a:latin typeface="Times New Roman" charset="0"/>
              </a:rPr>
              <a:t>h</a:t>
            </a:r>
            <a:r>
              <a:rPr lang="en-US" sz="1300" baseline="-25000">
                <a:latin typeface="Times New Roman" charset="0"/>
              </a:rPr>
              <a:t>1</a:t>
            </a:r>
          </a:p>
        </p:txBody>
      </p:sp>
      <p:sp>
        <p:nvSpPr>
          <p:cNvPr id="48197" name="Rectangle 124"/>
          <p:cNvSpPr>
            <a:spLocks noChangeArrowheads="1"/>
          </p:cNvSpPr>
          <p:nvPr/>
        </p:nvSpPr>
        <p:spPr bwMode="auto">
          <a:xfrm>
            <a:off x="6265863" y="3970338"/>
            <a:ext cx="314325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550" tIns="41275" rIns="82550" bIns="41275">
            <a:spAutoFit/>
          </a:bodyPr>
          <a:lstStyle/>
          <a:p>
            <a:pPr defTabSz="739775"/>
            <a:r>
              <a:rPr lang="en-US" sz="1300" b="1">
                <a:latin typeface="Times New Roman" charset="0"/>
              </a:rPr>
              <a:t>h</a:t>
            </a:r>
            <a:r>
              <a:rPr lang="en-US" sz="1300" baseline="-25000">
                <a:latin typeface="Times New Roman" charset="0"/>
              </a:rPr>
              <a:t>2</a:t>
            </a:r>
          </a:p>
        </p:txBody>
      </p:sp>
      <p:sp>
        <p:nvSpPr>
          <p:cNvPr id="48198" name="Rectangle 125"/>
          <p:cNvSpPr>
            <a:spLocks noChangeArrowheads="1"/>
          </p:cNvSpPr>
          <p:nvPr/>
        </p:nvSpPr>
        <p:spPr bwMode="auto">
          <a:xfrm>
            <a:off x="6862763" y="3970338"/>
            <a:ext cx="314325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550" tIns="41275" rIns="82550" bIns="41275">
            <a:spAutoFit/>
          </a:bodyPr>
          <a:lstStyle/>
          <a:p>
            <a:pPr defTabSz="739775"/>
            <a:r>
              <a:rPr lang="en-US" sz="1300" b="1">
                <a:latin typeface="Times New Roman" charset="0"/>
              </a:rPr>
              <a:t>h</a:t>
            </a:r>
            <a:r>
              <a:rPr lang="en-US" sz="1300" baseline="-25000">
                <a:latin typeface="Times New Roman" charset="0"/>
              </a:rPr>
              <a:t>3</a:t>
            </a:r>
          </a:p>
        </p:txBody>
      </p:sp>
      <p:sp>
        <p:nvSpPr>
          <p:cNvPr id="48199" name="Rectangle 126"/>
          <p:cNvSpPr>
            <a:spLocks noChangeArrowheads="1"/>
          </p:cNvSpPr>
          <p:nvPr/>
        </p:nvSpPr>
        <p:spPr bwMode="auto">
          <a:xfrm>
            <a:off x="7497763" y="3970338"/>
            <a:ext cx="314325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550" tIns="41275" rIns="82550" bIns="41275">
            <a:spAutoFit/>
          </a:bodyPr>
          <a:lstStyle/>
          <a:p>
            <a:pPr defTabSz="739775"/>
            <a:r>
              <a:rPr lang="en-US" sz="1300" b="1">
                <a:latin typeface="Times New Roman" charset="0"/>
              </a:rPr>
              <a:t>h</a:t>
            </a:r>
            <a:r>
              <a:rPr lang="en-US" sz="1300" baseline="-25000">
                <a:latin typeface="Times New Roman" charset="0"/>
              </a:rPr>
              <a:t>4</a:t>
            </a:r>
          </a:p>
        </p:txBody>
      </p:sp>
      <p:sp>
        <p:nvSpPr>
          <p:cNvPr id="48200" name="Rectangle 127"/>
          <p:cNvSpPr>
            <a:spLocks noChangeArrowheads="1"/>
          </p:cNvSpPr>
          <p:nvPr/>
        </p:nvSpPr>
        <p:spPr bwMode="auto">
          <a:xfrm>
            <a:off x="5791200" y="5470525"/>
            <a:ext cx="295275" cy="28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550" tIns="41275" rIns="82550" bIns="41275">
            <a:spAutoFit/>
          </a:bodyPr>
          <a:lstStyle/>
          <a:p>
            <a:pPr defTabSz="739775"/>
            <a:r>
              <a:rPr lang="en-US" sz="1300" b="1">
                <a:latin typeface="Times New Roman" charset="0"/>
              </a:rPr>
              <a:t>c</a:t>
            </a:r>
            <a:r>
              <a:rPr lang="en-US" sz="1300" baseline="-25000">
                <a:latin typeface="Times New Roman" charset="0"/>
              </a:rPr>
              <a:t>1</a:t>
            </a:r>
          </a:p>
        </p:txBody>
      </p:sp>
      <p:sp>
        <p:nvSpPr>
          <p:cNvPr id="48201" name="Rectangle 128"/>
          <p:cNvSpPr>
            <a:spLocks noChangeArrowheads="1"/>
          </p:cNvSpPr>
          <p:nvPr/>
        </p:nvSpPr>
        <p:spPr bwMode="auto">
          <a:xfrm>
            <a:off x="6337300" y="5470525"/>
            <a:ext cx="295275" cy="28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550" tIns="41275" rIns="82550" bIns="41275">
            <a:spAutoFit/>
          </a:bodyPr>
          <a:lstStyle/>
          <a:p>
            <a:pPr defTabSz="739775"/>
            <a:r>
              <a:rPr lang="en-US" sz="1300" b="1">
                <a:latin typeface="Times New Roman" charset="0"/>
              </a:rPr>
              <a:t>c</a:t>
            </a:r>
            <a:r>
              <a:rPr lang="en-US" sz="1300" baseline="-25000">
                <a:latin typeface="Times New Roman" charset="0"/>
              </a:rPr>
              <a:t>2</a:t>
            </a:r>
          </a:p>
        </p:txBody>
      </p:sp>
      <p:sp>
        <p:nvSpPr>
          <p:cNvPr id="48202" name="Rectangle 129"/>
          <p:cNvSpPr>
            <a:spLocks noChangeArrowheads="1"/>
          </p:cNvSpPr>
          <p:nvPr/>
        </p:nvSpPr>
        <p:spPr bwMode="auto">
          <a:xfrm>
            <a:off x="6896100" y="5470525"/>
            <a:ext cx="295275" cy="28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550" tIns="41275" rIns="82550" bIns="41275">
            <a:spAutoFit/>
          </a:bodyPr>
          <a:lstStyle/>
          <a:p>
            <a:pPr defTabSz="739775"/>
            <a:r>
              <a:rPr lang="en-US" sz="1300" b="1">
                <a:latin typeface="Times New Roman" charset="0"/>
              </a:rPr>
              <a:t>c</a:t>
            </a:r>
            <a:r>
              <a:rPr lang="en-US" sz="1300" baseline="-25000">
                <a:latin typeface="Times New Roman" charset="0"/>
              </a:rPr>
              <a:t>3</a:t>
            </a:r>
          </a:p>
        </p:txBody>
      </p:sp>
      <p:sp>
        <p:nvSpPr>
          <p:cNvPr id="48203" name="Rectangle 130"/>
          <p:cNvSpPr>
            <a:spLocks noChangeArrowheads="1"/>
          </p:cNvSpPr>
          <p:nvPr/>
        </p:nvSpPr>
        <p:spPr bwMode="auto">
          <a:xfrm>
            <a:off x="7480300" y="5470525"/>
            <a:ext cx="295275" cy="28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550" tIns="41275" rIns="82550" bIns="41275">
            <a:spAutoFit/>
          </a:bodyPr>
          <a:lstStyle/>
          <a:p>
            <a:pPr defTabSz="739775"/>
            <a:r>
              <a:rPr lang="en-US" sz="1300" b="1">
                <a:latin typeface="Times New Roman" charset="0"/>
              </a:rPr>
              <a:t>c</a:t>
            </a:r>
            <a:r>
              <a:rPr lang="en-US" sz="1300" baseline="-25000">
                <a:latin typeface="Times New Roman" charset="0"/>
              </a:rPr>
              <a:t>4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MS PGothic" charset="0"/>
              </a:rPr>
              <a:t>Reta no espaço projetivo</a:t>
            </a:r>
          </a:p>
        </p:txBody>
      </p:sp>
      <p:sp>
        <p:nvSpPr>
          <p:cNvPr id="50179" name="Line 3"/>
          <p:cNvSpPr>
            <a:spLocks noChangeShapeType="1"/>
          </p:cNvSpPr>
          <p:nvPr/>
        </p:nvSpPr>
        <p:spPr bwMode="auto">
          <a:xfrm flipV="1">
            <a:off x="3867150" y="2393950"/>
            <a:ext cx="0" cy="22193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80" name="Line 4"/>
          <p:cNvSpPr>
            <a:spLocks noChangeShapeType="1"/>
          </p:cNvSpPr>
          <p:nvPr/>
        </p:nvSpPr>
        <p:spPr bwMode="auto">
          <a:xfrm>
            <a:off x="3775075" y="4410075"/>
            <a:ext cx="2533650" cy="15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81" name="Line 5"/>
          <p:cNvSpPr>
            <a:spLocks noChangeShapeType="1"/>
          </p:cNvSpPr>
          <p:nvPr/>
        </p:nvSpPr>
        <p:spPr bwMode="auto">
          <a:xfrm flipH="1">
            <a:off x="3181350" y="4408488"/>
            <a:ext cx="676275" cy="11715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82" name="Freeform 6"/>
          <p:cNvSpPr>
            <a:spLocks/>
          </p:cNvSpPr>
          <p:nvPr/>
        </p:nvSpPr>
        <p:spPr bwMode="auto">
          <a:xfrm>
            <a:off x="2751138" y="2098675"/>
            <a:ext cx="2500312" cy="2768600"/>
          </a:xfrm>
          <a:custGeom>
            <a:avLst/>
            <a:gdLst>
              <a:gd name="T0" fmla="*/ 2147483646 w 1575"/>
              <a:gd name="T1" fmla="*/ 2147483646 h 1778"/>
              <a:gd name="T2" fmla="*/ 2147483646 w 1575"/>
              <a:gd name="T3" fmla="*/ 2147483646 h 1778"/>
              <a:gd name="T4" fmla="*/ 2147483646 w 1575"/>
              <a:gd name="T5" fmla="*/ 0 h 1778"/>
              <a:gd name="T6" fmla="*/ 0 w 1575"/>
              <a:gd name="T7" fmla="*/ 2147483646 h 1778"/>
              <a:gd name="T8" fmla="*/ 2147483646 w 1575"/>
              <a:gd name="T9" fmla="*/ 2147483646 h 177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75"/>
              <a:gd name="T16" fmla="*/ 0 h 1778"/>
              <a:gd name="T17" fmla="*/ 1575 w 1575"/>
              <a:gd name="T18" fmla="*/ 1778 h 177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75" h="1778">
                <a:moveTo>
                  <a:pt x="25" y="1778"/>
                </a:moveTo>
                <a:lnTo>
                  <a:pt x="1465" y="1160"/>
                </a:lnTo>
                <a:lnTo>
                  <a:pt x="1575" y="0"/>
                </a:lnTo>
                <a:lnTo>
                  <a:pt x="0" y="770"/>
                </a:lnTo>
                <a:lnTo>
                  <a:pt x="25" y="1778"/>
                </a:lnTo>
                <a:close/>
              </a:path>
            </a:pathLst>
          </a:custGeom>
          <a:solidFill>
            <a:srgbClr val="FFFFFF">
              <a:alpha val="81175"/>
            </a:srgbClr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0183" name="Freeform 7"/>
          <p:cNvSpPr>
            <a:spLocks/>
          </p:cNvSpPr>
          <p:nvPr/>
        </p:nvSpPr>
        <p:spPr bwMode="auto">
          <a:xfrm>
            <a:off x="3073400" y="3482975"/>
            <a:ext cx="2674938" cy="1708150"/>
          </a:xfrm>
          <a:custGeom>
            <a:avLst/>
            <a:gdLst>
              <a:gd name="T0" fmla="*/ 2147483646 w 2117"/>
              <a:gd name="T1" fmla="*/ 0 h 1076"/>
              <a:gd name="T2" fmla="*/ 0 w 2117"/>
              <a:gd name="T3" fmla="*/ 2147483646 h 1076"/>
              <a:gd name="T4" fmla="*/ 2147483646 w 2117"/>
              <a:gd name="T5" fmla="*/ 2147483646 h 1076"/>
              <a:gd name="T6" fmla="*/ 2147483646 w 2117"/>
              <a:gd name="T7" fmla="*/ 2147483646 h 1076"/>
              <a:gd name="T8" fmla="*/ 2147483646 w 2117"/>
              <a:gd name="T9" fmla="*/ 0 h 107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117"/>
              <a:gd name="T16" fmla="*/ 0 h 1076"/>
              <a:gd name="T17" fmla="*/ 2117 w 2117"/>
              <a:gd name="T18" fmla="*/ 1076 h 107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17" h="1076">
                <a:moveTo>
                  <a:pt x="627" y="0"/>
                </a:moveTo>
                <a:lnTo>
                  <a:pt x="0" y="974"/>
                </a:lnTo>
                <a:lnTo>
                  <a:pt x="1736" y="1076"/>
                </a:lnTo>
                <a:lnTo>
                  <a:pt x="2117" y="51"/>
                </a:lnTo>
                <a:lnTo>
                  <a:pt x="627" y="0"/>
                </a:lnTo>
                <a:close/>
              </a:path>
            </a:pathLst>
          </a:custGeom>
          <a:solidFill>
            <a:srgbClr val="FFFFFF">
              <a:alpha val="78038"/>
            </a:srgbClr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0184" name="Rectangle 8"/>
          <p:cNvSpPr>
            <a:spLocks noChangeArrowheads="1"/>
          </p:cNvSpPr>
          <p:nvPr/>
        </p:nvSpPr>
        <p:spPr bwMode="auto">
          <a:xfrm>
            <a:off x="5954713" y="4460875"/>
            <a:ext cx="361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i="1">
                <a:latin typeface="Times New Roman" charset="0"/>
              </a:rPr>
              <a:t>y</a:t>
            </a:r>
            <a:r>
              <a:rPr lang="en-US" i="1" baseline="-25000">
                <a:latin typeface="Times New Roman" charset="0"/>
              </a:rPr>
              <a:t>h</a:t>
            </a:r>
          </a:p>
        </p:txBody>
      </p:sp>
      <p:sp>
        <p:nvSpPr>
          <p:cNvPr id="50185" name="Rectangle 9"/>
          <p:cNvSpPr>
            <a:spLocks noChangeArrowheads="1"/>
          </p:cNvSpPr>
          <p:nvPr/>
        </p:nvSpPr>
        <p:spPr bwMode="auto">
          <a:xfrm>
            <a:off x="2813050" y="5337175"/>
            <a:ext cx="361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i="1">
                <a:latin typeface="Times New Roman" charset="0"/>
              </a:rPr>
              <a:t>x</a:t>
            </a:r>
            <a:r>
              <a:rPr lang="en-US" i="1" baseline="-25000">
                <a:latin typeface="Times New Roman" charset="0"/>
              </a:rPr>
              <a:t>h</a:t>
            </a:r>
          </a:p>
        </p:txBody>
      </p:sp>
      <p:sp>
        <p:nvSpPr>
          <p:cNvPr id="50186" name="Rectangle 10"/>
          <p:cNvSpPr>
            <a:spLocks noChangeArrowheads="1"/>
          </p:cNvSpPr>
          <p:nvPr/>
        </p:nvSpPr>
        <p:spPr bwMode="auto">
          <a:xfrm>
            <a:off x="3430588" y="2155825"/>
            <a:ext cx="336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i="1">
                <a:latin typeface="Times New Roman" charset="0"/>
              </a:rPr>
              <a:t>w</a:t>
            </a:r>
          </a:p>
        </p:txBody>
      </p:sp>
      <p:sp>
        <p:nvSpPr>
          <p:cNvPr id="50187" name="Text Box 11"/>
          <p:cNvSpPr txBox="1">
            <a:spLocks noChangeArrowheads="1"/>
          </p:cNvSpPr>
          <p:nvPr/>
        </p:nvSpPr>
        <p:spPr bwMode="auto">
          <a:xfrm rot="-1264363">
            <a:off x="5254625" y="2706688"/>
            <a:ext cx="17954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 sz="1800" i="1">
                <a:latin typeface="Times New Roman" charset="0"/>
              </a:rPr>
              <a:t>reta: ax+by+c=0</a:t>
            </a:r>
          </a:p>
        </p:txBody>
      </p:sp>
      <p:sp>
        <p:nvSpPr>
          <p:cNvPr id="50188" name="Text Box 12"/>
          <p:cNvSpPr txBox="1">
            <a:spLocks noChangeArrowheads="1"/>
          </p:cNvSpPr>
          <p:nvPr/>
        </p:nvSpPr>
        <p:spPr bwMode="auto">
          <a:xfrm rot="-1461203">
            <a:off x="3017838" y="2759075"/>
            <a:ext cx="21002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 sz="1800" i="1">
                <a:latin typeface="Times New Roman" charset="0"/>
              </a:rPr>
              <a:t>plano: ax+by+cw=0</a:t>
            </a:r>
          </a:p>
        </p:txBody>
      </p:sp>
      <p:sp>
        <p:nvSpPr>
          <p:cNvPr id="50189" name="Line 13"/>
          <p:cNvSpPr>
            <a:spLocks noChangeShapeType="1"/>
          </p:cNvSpPr>
          <p:nvPr/>
        </p:nvSpPr>
        <p:spPr bwMode="auto">
          <a:xfrm flipV="1">
            <a:off x="3479800" y="3476625"/>
            <a:ext cx="385763" cy="73025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90" name="Line 14"/>
          <p:cNvSpPr>
            <a:spLocks noChangeShapeType="1"/>
          </p:cNvSpPr>
          <p:nvPr/>
        </p:nvSpPr>
        <p:spPr bwMode="auto">
          <a:xfrm>
            <a:off x="3868738" y="3487738"/>
            <a:ext cx="1225550" cy="523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91" name="Line 15"/>
          <p:cNvSpPr>
            <a:spLocks noChangeShapeType="1"/>
          </p:cNvSpPr>
          <p:nvPr/>
        </p:nvSpPr>
        <p:spPr bwMode="auto">
          <a:xfrm flipV="1">
            <a:off x="4260850" y="2982913"/>
            <a:ext cx="666750" cy="9001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92" name="Line 16"/>
          <p:cNvSpPr>
            <a:spLocks noChangeShapeType="1"/>
          </p:cNvSpPr>
          <p:nvPr/>
        </p:nvSpPr>
        <p:spPr bwMode="auto">
          <a:xfrm flipV="1">
            <a:off x="2619375" y="2998788"/>
            <a:ext cx="3713163" cy="1600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93" name="Text Box 17"/>
          <p:cNvSpPr txBox="1">
            <a:spLocks noChangeArrowheads="1"/>
          </p:cNvSpPr>
          <p:nvPr/>
        </p:nvSpPr>
        <p:spPr bwMode="auto">
          <a:xfrm rot="226692">
            <a:off x="3762375" y="4772025"/>
            <a:ext cx="11398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/>
            <a:r>
              <a:rPr lang="en-US" sz="1600" i="1">
                <a:latin typeface="Times New Roman" charset="0"/>
              </a:rPr>
              <a:t>plano:</a:t>
            </a:r>
            <a:r>
              <a:rPr lang="en-US" sz="1600" b="1" i="1">
                <a:latin typeface="Times New Roman" charset="0"/>
              </a:rPr>
              <a:t> </a:t>
            </a:r>
            <a:r>
              <a:rPr lang="pt-BR" sz="1600" i="1">
                <a:latin typeface="Times New Roman" charset="0"/>
              </a:rPr>
              <a:t>w=1</a:t>
            </a:r>
            <a:endParaRPr lang="en-US" sz="1600" i="1">
              <a:latin typeface="Times New Roman" charset="0"/>
            </a:endParaRPr>
          </a:p>
        </p:txBody>
      </p:sp>
      <p:sp>
        <p:nvSpPr>
          <p:cNvPr id="50194" name="Line 18"/>
          <p:cNvSpPr>
            <a:spLocks noChangeShapeType="1"/>
          </p:cNvSpPr>
          <p:nvPr/>
        </p:nvSpPr>
        <p:spPr bwMode="auto">
          <a:xfrm flipV="1">
            <a:off x="3887788" y="3911600"/>
            <a:ext cx="346075" cy="473075"/>
          </a:xfrm>
          <a:prstGeom prst="line">
            <a:avLst/>
          </a:prstGeom>
          <a:noFill/>
          <a:ln w="12700">
            <a:solidFill>
              <a:srgbClr val="DADADA"/>
            </a:solidFill>
            <a:round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95" name="Oval 19"/>
          <p:cNvSpPr>
            <a:spLocks noChangeArrowheads="1"/>
          </p:cNvSpPr>
          <p:nvPr/>
        </p:nvSpPr>
        <p:spPr bwMode="auto">
          <a:xfrm>
            <a:off x="3816350" y="4375150"/>
            <a:ext cx="88900" cy="8890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DADADA"/>
            </a:solidFill>
            <a:round/>
            <a:headEnd type="none" w="sm" len="sm"/>
            <a:tailEnd type="none" w="med" len="lg"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>
                <a:latin typeface="Arial" charset="0"/>
                <a:ea typeface="MS PGothic" charset="0"/>
              </a:rPr>
              <a:t>Reta paralelas no espaço projetivo</a:t>
            </a:r>
          </a:p>
        </p:txBody>
      </p:sp>
      <p:sp>
        <p:nvSpPr>
          <p:cNvPr id="52227" name="Freeform 3"/>
          <p:cNvSpPr>
            <a:spLocks/>
          </p:cNvSpPr>
          <p:nvPr/>
        </p:nvSpPr>
        <p:spPr bwMode="auto">
          <a:xfrm>
            <a:off x="2674938" y="4013200"/>
            <a:ext cx="3933825" cy="1562100"/>
          </a:xfrm>
          <a:custGeom>
            <a:avLst/>
            <a:gdLst>
              <a:gd name="T0" fmla="*/ 0 w 2478"/>
              <a:gd name="T1" fmla="*/ 2147483646 h 984"/>
              <a:gd name="T2" fmla="*/ 2147483646 w 2478"/>
              <a:gd name="T3" fmla="*/ 2147483646 h 984"/>
              <a:gd name="T4" fmla="*/ 2147483646 w 2478"/>
              <a:gd name="T5" fmla="*/ 0 h 984"/>
              <a:gd name="T6" fmla="*/ 2147483646 w 2478"/>
              <a:gd name="T7" fmla="*/ 2147483646 h 984"/>
              <a:gd name="T8" fmla="*/ 0 w 2478"/>
              <a:gd name="T9" fmla="*/ 2147483646 h 9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78"/>
              <a:gd name="T16" fmla="*/ 0 h 984"/>
              <a:gd name="T17" fmla="*/ 2478 w 2478"/>
              <a:gd name="T18" fmla="*/ 984 h 98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78" h="984">
                <a:moveTo>
                  <a:pt x="0" y="840"/>
                </a:moveTo>
                <a:lnTo>
                  <a:pt x="2148" y="984"/>
                </a:lnTo>
                <a:lnTo>
                  <a:pt x="2478" y="0"/>
                </a:lnTo>
                <a:lnTo>
                  <a:pt x="486" y="6"/>
                </a:lnTo>
                <a:lnTo>
                  <a:pt x="0" y="840"/>
                </a:lnTo>
                <a:close/>
              </a:path>
            </a:pathLst>
          </a:custGeom>
          <a:solidFill>
            <a:schemeClr val="bg1"/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2228" name="Oval 4"/>
          <p:cNvSpPr>
            <a:spLocks noChangeArrowheads="1"/>
          </p:cNvSpPr>
          <p:nvPr/>
        </p:nvSpPr>
        <p:spPr bwMode="auto">
          <a:xfrm>
            <a:off x="3425825" y="3959225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sp>
        <p:nvSpPr>
          <p:cNvPr id="52229" name="Line 5"/>
          <p:cNvSpPr>
            <a:spLocks noChangeShapeType="1"/>
          </p:cNvSpPr>
          <p:nvPr/>
        </p:nvSpPr>
        <p:spPr bwMode="auto">
          <a:xfrm>
            <a:off x="5591175" y="4017963"/>
            <a:ext cx="123983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30" name="Line 6"/>
          <p:cNvSpPr>
            <a:spLocks noChangeShapeType="1"/>
          </p:cNvSpPr>
          <p:nvPr/>
        </p:nvSpPr>
        <p:spPr bwMode="auto">
          <a:xfrm flipH="1">
            <a:off x="2579688" y="4811713"/>
            <a:ext cx="406400" cy="7048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31" name="Line 7"/>
          <p:cNvSpPr>
            <a:spLocks noChangeShapeType="1"/>
          </p:cNvSpPr>
          <p:nvPr/>
        </p:nvSpPr>
        <p:spPr bwMode="auto">
          <a:xfrm flipV="1">
            <a:off x="3455988" y="2000250"/>
            <a:ext cx="0" cy="10858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32" name="Freeform 8"/>
          <p:cNvSpPr>
            <a:spLocks/>
          </p:cNvSpPr>
          <p:nvPr/>
        </p:nvSpPr>
        <p:spPr bwMode="auto">
          <a:xfrm>
            <a:off x="2662238" y="3089275"/>
            <a:ext cx="2674937" cy="1708150"/>
          </a:xfrm>
          <a:custGeom>
            <a:avLst/>
            <a:gdLst>
              <a:gd name="T0" fmla="*/ 2147483646 w 2117"/>
              <a:gd name="T1" fmla="*/ 0 h 1076"/>
              <a:gd name="T2" fmla="*/ 0 w 2117"/>
              <a:gd name="T3" fmla="*/ 2147483646 h 1076"/>
              <a:gd name="T4" fmla="*/ 2147483646 w 2117"/>
              <a:gd name="T5" fmla="*/ 2147483646 h 1076"/>
              <a:gd name="T6" fmla="*/ 2147483646 w 2117"/>
              <a:gd name="T7" fmla="*/ 2147483646 h 1076"/>
              <a:gd name="T8" fmla="*/ 2147483646 w 2117"/>
              <a:gd name="T9" fmla="*/ 0 h 107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117"/>
              <a:gd name="T16" fmla="*/ 0 h 1076"/>
              <a:gd name="T17" fmla="*/ 2117 w 2117"/>
              <a:gd name="T18" fmla="*/ 1076 h 107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17" h="1076">
                <a:moveTo>
                  <a:pt x="627" y="0"/>
                </a:moveTo>
                <a:lnTo>
                  <a:pt x="0" y="974"/>
                </a:lnTo>
                <a:lnTo>
                  <a:pt x="1736" y="1076"/>
                </a:lnTo>
                <a:lnTo>
                  <a:pt x="2117" y="51"/>
                </a:lnTo>
                <a:lnTo>
                  <a:pt x="627" y="0"/>
                </a:lnTo>
                <a:close/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33" name="Freeform 9"/>
          <p:cNvSpPr>
            <a:spLocks/>
          </p:cNvSpPr>
          <p:nvPr/>
        </p:nvSpPr>
        <p:spPr bwMode="auto">
          <a:xfrm>
            <a:off x="2998788" y="2443163"/>
            <a:ext cx="1695450" cy="1684337"/>
          </a:xfrm>
          <a:custGeom>
            <a:avLst/>
            <a:gdLst>
              <a:gd name="T0" fmla="*/ 2147483646 w 1068"/>
              <a:gd name="T1" fmla="*/ 2147483646 h 1061"/>
              <a:gd name="T2" fmla="*/ 2147483646 w 1068"/>
              <a:gd name="T3" fmla="*/ 2147483646 h 1061"/>
              <a:gd name="T4" fmla="*/ 2147483646 w 1068"/>
              <a:gd name="T5" fmla="*/ 0 h 1061"/>
              <a:gd name="T6" fmla="*/ 0 w 1068"/>
              <a:gd name="T7" fmla="*/ 2147483646 h 1061"/>
              <a:gd name="T8" fmla="*/ 2147483646 w 1068"/>
              <a:gd name="T9" fmla="*/ 2147483646 h 106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68"/>
              <a:gd name="T16" fmla="*/ 0 h 1061"/>
              <a:gd name="T17" fmla="*/ 1068 w 1068"/>
              <a:gd name="T18" fmla="*/ 1061 h 106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68" h="1061">
                <a:moveTo>
                  <a:pt x="96" y="1061"/>
                </a:moveTo>
                <a:lnTo>
                  <a:pt x="1068" y="653"/>
                </a:lnTo>
                <a:lnTo>
                  <a:pt x="1025" y="0"/>
                </a:lnTo>
                <a:lnTo>
                  <a:pt x="0" y="407"/>
                </a:lnTo>
                <a:lnTo>
                  <a:pt x="96" y="1061"/>
                </a:lnTo>
                <a:close/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34" name="Line 10"/>
          <p:cNvSpPr>
            <a:spLocks noChangeShapeType="1"/>
          </p:cNvSpPr>
          <p:nvPr/>
        </p:nvSpPr>
        <p:spPr bwMode="auto">
          <a:xfrm flipV="1">
            <a:off x="3113088" y="3151188"/>
            <a:ext cx="1541462" cy="6635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35" name="Rectangle 11"/>
          <p:cNvSpPr>
            <a:spLocks noChangeArrowheads="1"/>
          </p:cNvSpPr>
          <p:nvPr/>
        </p:nvSpPr>
        <p:spPr bwMode="auto">
          <a:xfrm>
            <a:off x="6515100" y="3543300"/>
            <a:ext cx="361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i="1">
                <a:latin typeface="Times New Roman" charset="0"/>
              </a:rPr>
              <a:t>y</a:t>
            </a:r>
            <a:r>
              <a:rPr lang="en-US" i="1" baseline="-25000">
                <a:latin typeface="Times New Roman" charset="0"/>
              </a:rPr>
              <a:t>h</a:t>
            </a:r>
          </a:p>
        </p:txBody>
      </p:sp>
      <p:sp>
        <p:nvSpPr>
          <p:cNvPr id="52236" name="Rectangle 12"/>
          <p:cNvSpPr>
            <a:spLocks noChangeArrowheads="1"/>
          </p:cNvSpPr>
          <p:nvPr/>
        </p:nvSpPr>
        <p:spPr bwMode="auto">
          <a:xfrm>
            <a:off x="2297113" y="5153025"/>
            <a:ext cx="361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i="1">
                <a:latin typeface="Times New Roman" charset="0"/>
              </a:rPr>
              <a:t>x</a:t>
            </a:r>
            <a:r>
              <a:rPr lang="en-US" i="1" baseline="-25000">
                <a:latin typeface="Times New Roman" charset="0"/>
              </a:rPr>
              <a:t>h</a:t>
            </a:r>
          </a:p>
        </p:txBody>
      </p:sp>
      <p:sp>
        <p:nvSpPr>
          <p:cNvPr id="52237" name="Rectangle 13"/>
          <p:cNvSpPr>
            <a:spLocks noChangeArrowheads="1"/>
          </p:cNvSpPr>
          <p:nvPr/>
        </p:nvSpPr>
        <p:spPr bwMode="auto">
          <a:xfrm>
            <a:off x="3019425" y="1762125"/>
            <a:ext cx="336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i="1">
                <a:latin typeface="Times New Roman" charset="0"/>
              </a:rPr>
              <a:t>w</a:t>
            </a:r>
          </a:p>
        </p:txBody>
      </p:sp>
      <p:sp>
        <p:nvSpPr>
          <p:cNvPr id="52238" name="Text Box 14"/>
          <p:cNvSpPr txBox="1">
            <a:spLocks noChangeArrowheads="1"/>
          </p:cNvSpPr>
          <p:nvPr/>
        </p:nvSpPr>
        <p:spPr bwMode="auto">
          <a:xfrm>
            <a:off x="3673475" y="1952625"/>
            <a:ext cx="21764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 sz="1800" i="1">
                <a:latin typeface="Times New Roman" charset="0"/>
              </a:rPr>
              <a:t>plano: ax+by+c</a:t>
            </a:r>
            <a:r>
              <a:rPr lang="en-US" sz="1800" i="1" baseline="-25000">
                <a:latin typeface="Times New Roman" charset="0"/>
              </a:rPr>
              <a:t>1</a:t>
            </a:r>
            <a:r>
              <a:rPr lang="en-US" sz="1800" i="1">
                <a:latin typeface="Times New Roman" charset="0"/>
              </a:rPr>
              <a:t>w=0</a:t>
            </a:r>
          </a:p>
        </p:txBody>
      </p:sp>
      <p:sp>
        <p:nvSpPr>
          <p:cNvPr id="52239" name="Text Box 15"/>
          <p:cNvSpPr txBox="1">
            <a:spLocks noChangeArrowheads="1"/>
          </p:cNvSpPr>
          <p:nvPr/>
        </p:nvSpPr>
        <p:spPr bwMode="auto">
          <a:xfrm rot="-1382859">
            <a:off x="4676775" y="2386013"/>
            <a:ext cx="19288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 sz="1800" i="1">
                <a:latin typeface="Times New Roman" charset="0"/>
              </a:rPr>
              <a:t>reta: ax+by+c</a:t>
            </a:r>
            <a:r>
              <a:rPr lang="en-US" sz="1800" i="1" baseline="-25000">
                <a:latin typeface="Times New Roman" charset="0"/>
              </a:rPr>
              <a:t>1</a:t>
            </a:r>
            <a:r>
              <a:rPr lang="en-US" sz="1800" i="1">
                <a:latin typeface="Times New Roman" charset="0"/>
              </a:rPr>
              <a:t> =0</a:t>
            </a:r>
          </a:p>
        </p:txBody>
      </p:sp>
      <p:sp>
        <p:nvSpPr>
          <p:cNvPr id="52240" name="Line 16"/>
          <p:cNvSpPr>
            <a:spLocks noChangeShapeType="1"/>
          </p:cNvSpPr>
          <p:nvPr/>
        </p:nvSpPr>
        <p:spPr bwMode="auto">
          <a:xfrm flipV="1">
            <a:off x="2832100" y="3586163"/>
            <a:ext cx="2382838" cy="10382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41" name="Text Box 17"/>
          <p:cNvSpPr txBox="1">
            <a:spLocks noChangeArrowheads="1"/>
          </p:cNvSpPr>
          <p:nvPr/>
        </p:nvSpPr>
        <p:spPr bwMode="auto">
          <a:xfrm rot="-1264363">
            <a:off x="5133975" y="3022600"/>
            <a:ext cx="19288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 sz="1800" i="1">
                <a:latin typeface="Times New Roman" charset="0"/>
              </a:rPr>
              <a:t>reta: ax+by+c</a:t>
            </a:r>
            <a:r>
              <a:rPr lang="en-US" sz="1800" i="1" baseline="-25000">
                <a:latin typeface="Times New Roman" charset="0"/>
              </a:rPr>
              <a:t>2</a:t>
            </a:r>
            <a:r>
              <a:rPr lang="en-US" sz="1800" i="1">
                <a:latin typeface="Times New Roman" charset="0"/>
              </a:rPr>
              <a:t> =0</a:t>
            </a:r>
          </a:p>
        </p:txBody>
      </p:sp>
      <p:sp>
        <p:nvSpPr>
          <p:cNvPr id="52242" name="Freeform 18"/>
          <p:cNvSpPr>
            <a:spLocks/>
          </p:cNvSpPr>
          <p:nvPr/>
        </p:nvSpPr>
        <p:spPr bwMode="auto">
          <a:xfrm>
            <a:off x="2608263" y="3432175"/>
            <a:ext cx="3352800" cy="1647825"/>
          </a:xfrm>
          <a:custGeom>
            <a:avLst/>
            <a:gdLst>
              <a:gd name="T0" fmla="*/ 0 w 2112"/>
              <a:gd name="T1" fmla="*/ 2147483646 h 1038"/>
              <a:gd name="T2" fmla="*/ 2147483646 w 2112"/>
              <a:gd name="T3" fmla="*/ 2147483646 h 1038"/>
              <a:gd name="T4" fmla="*/ 2147483646 w 2112"/>
              <a:gd name="T5" fmla="*/ 2147483646 h 1038"/>
              <a:gd name="T6" fmla="*/ 2147483646 w 2112"/>
              <a:gd name="T7" fmla="*/ 0 h 1038"/>
              <a:gd name="T8" fmla="*/ 0 w 2112"/>
              <a:gd name="T9" fmla="*/ 2147483646 h 103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112"/>
              <a:gd name="T16" fmla="*/ 0 h 1038"/>
              <a:gd name="T17" fmla="*/ 2112 w 2112"/>
              <a:gd name="T18" fmla="*/ 1038 h 103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12" h="1038">
                <a:moveTo>
                  <a:pt x="0" y="588"/>
                </a:moveTo>
                <a:lnTo>
                  <a:pt x="378" y="1038"/>
                </a:lnTo>
                <a:lnTo>
                  <a:pt x="2112" y="264"/>
                </a:lnTo>
                <a:lnTo>
                  <a:pt x="1398" y="0"/>
                </a:lnTo>
                <a:lnTo>
                  <a:pt x="0" y="588"/>
                </a:lnTo>
                <a:close/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43" name="Text Box 19"/>
          <p:cNvSpPr txBox="1">
            <a:spLocks noChangeArrowheads="1"/>
          </p:cNvSpPr>
          <p:nvPr/>
        </p:nvSpPr>
        <p:spPr bwMode="auto">
          <a:xfrm>
            <a:off x="3351213" y="4968875"/>
            <a:ext cx="22336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 sz="1800" i="1">
                <a:latin typeface="Times New Roman" charset="0"/>
              </a:rPr>
              <a:t>plano:  ax+by+c</a:t>
            </a:r>
            <a:r>
              <a:rPr lang="en-US" sz="1800" i="1" baseline="-25000">
                <a:latin typeface="Times New Roman" charset="0"/>
              </a:rPr>
              <a:t>2</a:t>
            </a:r>
            <a:r>
              <a:rPr lang="en-US" sz="1800" i="1">
                <a:latin typeface="Times New Roman" charset="0"/>
              </a:rPr>
              <a:t>w=0</a:t>
            </a:r>
          </a:p>
        </p:txBody>
      </p:sp>
      <p:sp>
        <p:nvSpPr>
          <p:cNvPr id="52244" name="Line 20"/>
          <p:cNvSpPr>
            <a:spLocks noChangeShapeType="1"/>
          </p:cNvSpPr>
          <p:nvPr/>
        </p:nvSpPr>
        <p:spPr bwMode="auto">
          <a:xfrm flipV="1">
            <a:off x="2112963" y="4256088"/>
            <a:ext cx="723900" cy="3000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45" name="Text Box 21"/>
          <p:cNvSpPr txBox="1">
            <a:spLocks noChangeArrowheads="1"/>
          </p:cNvSpPr>
          <p:nvPr/>
        </p:nvSpPr>
        <p:spPr bwMode="auto">
          <a:xfrm rot="-1293994">
            <a:off x="5437188" y="2487613"/>
            <a:ext cx="16748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 sz="1800" i="1">
                <a:latin typeface="Times New Roman" charset="0"/>
              </a:rPr>
              <a:t>reta= ax+by =0</a:t>
            </a:r>
          </a:p>
        </p:txBody>
      </p:sp>
      <p:sp>
        <p:nvSpPr>
          <p:cNvPr id="52246" name="Text Box 22"/>
          <p:cNvSpPr txBox="1">
            <a:spLocks noChangeArrowheads="1"/>
          </p:cNvSpPr>
          <p:nvPr/>
        </p:nvSpPr>
        <p:spPr bwMode="auto">
          <a:xfrm>
            <a:off x="5094288" y="4464050"/>
            <a:ext cx="125888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 sz="1800" i="1">
                <a:latin typeface="Times New Roman" charset="0"/>
              </a:rPr>
              <a:t>plano: w=1</a:t>
            </a:r>
          </a:p>
        </p:txBody>
      </p:sp>
      <p:sp>
        <p:nvSpPr>
          <p:cNvPr id="52247" name="Line 23"/>
          <p:cNvSpPr>
            <a:spLocks noChangeShapeType="1"/>
          </p:cNvSpPr>
          <p:nvPr/>
        </p:nvSpPr>
        <p:spPr bwMode="auto">
          <a:xfrm flipH="1" flipV="1">
            <a:off x="3617913" y="4879975"/>
            <a:ext cx="114300" cy="1714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48" name="Line 24"/>
          <p:cNvSpPr>
            <a:spLocks noChangeShapeType="1"/>
          </p:cNvSpPr>
          <p:nvPr/>
        </p:nvSpPr>
        <p:spPr bwMode="auto">
          <a:xfrm flipH="1" flipV="1">
            <a:off x="4979988" y="4518025"/>
            <a:ext cx="142875" cy="1809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49" name="Line 25"/>
          <p:cNvSpPr>
            <a:spLocks noChangeShapeType="1"/>
          </p:cNvSpPr>
          <p:nvPr/>
        </p:nvSpPr>
        <p:spPr bwMode="auto">
          <a:xfrm>
            <a:off x="3743325" y="2344738"/>
            <a:ext cx="257175" cy="2857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50" name="Line 26"/>
          <p:cNvSpPr>
            <a:spLocks noChangeShapeType="1"/>
          </p:cNvSpPr>
          <p:nvPr/>
        </p:nvSpPr>
        <p:spPr bwMode="auto">
          <a:xfrm flipV="1">
            <a:off x="2913063" y="3240088"/>
            <a:ext cx="2371725" cy="982662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51" name="Line 27"/>
          <p:cNvSpPr>
            <a:spLocks noChangeShapeType="1"/>
          </p:cNvSpPr>
          <p:nvPr/>
        </p:nvSpPr>
        <p:spPr bwMode="auto">
          <a:xfrm flipV="1">
            <a:off x="5341938" y="2903538"/>
            <a:ext cx="723900" cy="3000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52" name="Line 28"/>
          <p:cNvSpPr>
            <a:spLocks noChangeShapeType="1"/>
          </p:cNvSpPr>
          <p:nvPr/>
        </p:nvSpPr>
        <p:spPr bwMode="auto">
          <a:xfrm>
            <a:off x="3455988" y="3108325"/>
            <a:ext cx="0" cy="914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MS PGothic" charset="0"/>
              </a:rPr>
              <a:t>Matriz da Homografia</a:t>
            </a:r>
          </a:p>
        </p:txBody>
      </p:sp>
      <p:sp>
        <p:nvSpPr>
          <p:cNvPr id="54275" name="Line 3"/>
          <p:cNvSpPr>
            <a:spLocks noChangeShapeType="1"/>
          </p:cNvSpPr>
          <p:nvPr/>
        </p:nvSpPr>
        <p:spPr bwMode="auto">
          <a:xfrm>
            <a:off x="914400" y="4106863"/>
            <a:ext cx="22923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276" name="Line 4"/>
          <p:cNvSpPr>
            <a:spLocks noChangeShapeType="1"/>
          </p:cNvSpPr>
          <p:nvPr/>
        </p:nvSpPr>
        <p:spPr bwMode="auto">
          <a:xfrm flipV="1">
            <a:off x="1016000" y="2481263"/>
            <a:ext cx="0" cy="18002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277" name="Freeform 5"/>
          <p:cNvSpPr>
            <a:spLocks/>
          </p:cNvSpPr>
          <p:nvPr/>
        </p:nvSpPr>
        <p:spPr bwMode="auto">
          <a:xfrm>
            <a:off x="1366838" y="2384425"/>
            <a:ext cx="1684337" cy="1204913"/>
          </a:xfrm>
          <a:custGeom>
            <a:avLst/>
            <a:gdLst>
              <a:gd name="T0" fmla="*/ 2147483646 w 1061"/>
              <a:gd name="T1" fmla="*/ 2147483646 h 759"/>
              <a:gd name="T2" fmla="*/ 2147483646 w 1061"/>
              <a:gd name="T3" fmla="*/ 2147483646 h 759"/>
              <a:gd name="T4" fmla="*/ 2147483646 w 1061"/>
              <a:gd name="T5" fmla="*/ 0 h 759"/>
              <a:gd name="T6" fmla="*/ 2147483646 w 1061"/>
              <a:gd name="T7" fmla="*/ 2147483646 h 759"/>
              <a:gd name="T8" fmla="*/ 0 w 1061"/>
              <a:gd name="T9" fmla="*/ 2147483646 h 75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61"/>
              <a:gd name="T16" fmla="*/ 0 h 759"/>
              <a:gd name="T17" fmla="*/ 1061 w 1061"/>
              <a:gd name="T18" fmla="*/ 759 h 75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61" h="759">
                <a:moveTo>
                  <a:pt x="3" y="756"/>
                </a:moveTo>
                <a:lnTo>
                  <a:pt x="741" y="555"/>
                </a:lnTo>
                <a:lnTo>
                  <a:pt x="1061" y="0"/>
                </a:lnTo>
                <a:lnTo>
                  <a:pt x="324" y="198"/>
                </a:lnTo>
                <a:lnTo>
                  <a:pt x="0" y="759"/>
                </a:lnTo>
              </a:path>
            </a:pathLst>
          </a:cu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4278" name="Line 6"/>
          <p:cNvSpPr>
            <a:spLocks noChangeShapeType="1"/>
          </p:cNvSpPr>
          <p:nvPr/>
        </p:nvSpPr>
        <p:spPr bwMode="auto">
          <a:xfrm>
            <a:off x="5748338" y="4106863"/>
            <a:ext cx="22923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279" name="Line 7"/>
          <p:cNvSpPr>
            <a:spLocks noChangeShapeType="1"/>
          </p:cNvSpPr>
          <p:nvPr/>
        </p:nvSpPr>
        <p:spPr bwMode="auto">
          <a:xfrm flipV="1">
            <a:off x="5849938" y="2481263"/>
            <a:ext cx="0" cy="18002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280" name="Freeform 8"/>
          <p:cNvSpPr>
            <a:spLocks/>
          </p:cNvSpPr>
          <p:nvPr/>
        </p:nvSpPr>
        <p:spPr bwMode="auto">
          <a:xfrm>
            <a:off x="6032500" y="2843213"/>
            <a:ext cx="1176338" cy="890587"/>
          </a:xfrm>
          <a:custGeom>
            <a:avLst/>
            <a:gdLst>
              <a:gd name="T0" fmla="*/ 2147483646 w 741"/>
              <a:gd name="T1" fmla="*/ 2147483646 h 561"/>
              <a:gd name="T2" fmla="*/ 2147483646 w 741"/>
              <a:gd name="T3" fmla="*/ 2147483646 h 561"/>
              <a:gd name="T4" fmla="*/ 2147483646 w 741"/>
              <a:gd name="T5" fmla="*/ 2147483646 h 561"/>
              <a:gd name="T6" fmla="*/ 2147483646 w 741"/>
              <a:gd name="T7" fmla="*/ 0 h 561"/>
              <a:gd name="T8" fmla="*/ 0 w 741"/>
              <a:gd name="T9" fmla="*/ 2147483646 h 56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41"/>
              <a:gd name="T16" fmla="*/ 0 h 561"/>
              <a:gd name="T17" fmla="*/ 741 w 741"/>
              <a:gd name="T18" fmla="*/ 561 h 56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41" h="561">
                <a:moveTo>
                  <a:pt x="3" y="558"/>
                </a:moveTo>
                <a:lnTo>
                  <a:pt x="741" y="357"/>
                </a:lnTo>
                <a:lnTo>
                  <a:pt x="721" y="14"/>
                </a:lnTo>
                <a:lnTo>
                  <a:pt x="324" y="0"/>
                </a:lnTo>
                <a:lnTo>
                  <a:pt x="0" y="561"/>
                </a:lnTo>
              </a:path>
            </a:pathLst>
          </a:cu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6985" name="Line 9"/>
          <p:cNvSpPr>
            <a:spLocks noChangeShapeType="1"/>
          </p:cNvSpPr>
          <p:nvPr/>
        </p:nvSpPr>
        <p:spPr bwMode="auto">
          <a:xfrm>
            <a:off x="2613025" y="6096000"/>
            <a:ext cx="1654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986" name="Line 10"/>
          <p:cNvSpPr>
            <a:spLocks noChangeShapeType="1"/>
          </p:cNvSpPr>
          <p:nvPr/>
        </p:nvSpPr>
        <p:spPr bwMode="auto">
          <a:xfrm flipV="1">
            <a:off x="2714625" y="4572000"/>
            <a:ext cx="0" cy="16986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987" name="Rectangle 11"/>
          <p:cNvSpPr>
            <a:spLocks noChangeArrowheads="1"/>
          </p:cNvSpPr>
          <p:nvPr/>
        </p:nvSpPr>
        <p:spPr bwMode="auto">
          <a:xfrm>
            <a:off x="2714625" y="5308600"/>
            <a:ext cx="782638" cy="78263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sp>
        <p:nvSpPr>
          <p:cNvPr id="126988" name="Line 12"/>
          <p:cNvSpPr>
            <a:spLocks noChangeShapeType="1"/>
          </p:cNvSpPr>
          <p:nvPr/>
        </p:nvSpPr>
        <p:spPr bwMode="auto">
          <a:xfrm>
            <a:off x="4833938" y="6096000"/>
            <a:ext cx="1654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989" name="Line 13"/>
          <p:cNvSpPr>
            <a:spLocks noChangeShapeType="1"/>
          </p:cNvSpPr>
          <p:nvPr/>
        </p:nvSpPr>
        <p:spPr bwMode="auto">
          <a:xfrm flipV="1">
            <a:off x="4935538" y="4572000"/>
            <a:ext cx="0" cy="16986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990" name="Freeform 14"/>
          <p:cNvSpPr>
            <a:spLocks/>
          </p:cNvSpPr>
          <p:nvPr/>
        </p:nvSpPr>
        <p:spPr bwMode="auto">
          <a:xfrm>
            <a:off x="4933950" y="5314950"/>
            <a:ext cx="787400" cy="781050"/>
          </a:xfrm>
          <a:custGeom>
            <a:avLst/>
            <a:gdLst>
              <a:gd name="T0" fmla="*/ 0 w 496"/>
              <a:gd name="T1" fmla="*/ 2147483646 h 492"/>
              <a:gd name="T2" fmla="*/ 2147483646 w 496"/>
              <a:gd name="T3" fmla="*/ 2147483646 h 492"/>
              <a:gd name="T4" fmla="*/ 2147483646 w 496"/>
              <a:gd name="T5" fmla="*/ 2147483646 h 492"/>
              <a:gd name="T6" fmla="*/ 0 w 496"/>
              <a:gd name="T7" fmla="*/ 0 h 492"/>
              <a:gd name="T8" fmla="*/ 0 w 496"/>
              <a:gd name="T9" fmla="*/ 2147483646 h 4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96"/>
              <a:gd name="T16" fmla="*/ 0 h 492"/>
              <a:gd name="T17" fmla="*/ 496 w 496"/>
              <a:gd name="T18" fmla="*/ 492 h 4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96" h="492">
                <a:moveTo>
                  <a:pt x="0" y="492"/>
                </a:moveTo>
                <a:lnTo>
                  <a:pt x="496" y="492"/>
                </a:lnTo>
                <a:lnTo>
                  <a:pt x="424" y="131"/>
                </a:lnTo>
                <a:lnTo>
                  <a:pt x="0" y="0"/>
                </a:lnTo>
                <a:lnTo>
                  <a:pt x="0" y="492"/>
                </a:lnTo>
                <a:close/>
              </a:path>
            </a:pathLst>
          </a:cu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4287" name="Line 15"/>
          <p:cNvSpPr>
            <a:spLocks noChangeShapeType="1"/>
          </p:cNvSpPr>
          <p:nvPr/>
        </p:nvSpPr>
        <p:spPr bwMode="auto">
          <a:xfrm>
            <a:off x="3644900" y="3355975"/>
            <a:ext cx="145573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54288" name="Object 16"/>
          <p:cNvGraphicFramePr>
            <a:graphicFrameLocks noChangeAspect="1"/>
          </p:cNvGraphicFramePr>
          <p:nvPr/>
        </p:nvGraphicFramePr>
        <p:xfrm>
          <a:off x="4021138" y="2835275"/>
          <a:ext cx="949325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36" name="Equation" r:id="rId4" imgW="380670" imgH="177646" progId="Equation.3">
                  <p:embed/>
                </p:oleObj>
              </mc:Choice>
              <mc:Fallback>
                <p:oleObj name="Equation" r:id="rId4" imgW="380670" imgH="177646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21138" y="2835275"/>
                        <a:ext cx="949325" cy="442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89" name="Object 17"/>
          <p:cNvGraphicFramePr>
            <a:graphicFrameLocks noChangeAspect="1"/>
          </p:cNvGraphicFramePr>
          <p:nvPr/>
        </p:nvGraphicFramePr>
        <p:xfrm>
          <a:off x="3089275" y="4129088"/>
          <a:ext cx="225425" cy="247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37" name="Equation" r:id="rId6" imgW="126835" imgH="139518" progId="Equation.3">
                  <p:embed/>
                </p:oleObj>
              </mc:Choice>
              <mc:Fallback>
                <p:oleObj name="Equation" r:id="rId6" imgW="126835" imgH="139518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89275" y="4129088"/>
                        <a:ext cx="225425" cy="247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90" name="Object 18"/>
          <p:cNvGraphicFramePr>
            <a:graphicFrameLocks noChangeAspect="1"/>
          </p:cNvGraphicFramePr>
          <p:nvPr/>
        </p:nvGraphicFramePr>
        <p:xfrm>
          <a:off x="730250" y="2422525"/>
          <a:ext cx="203200" cy="247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38" name="Equation" r:id="rId8" imgW="114201" imgH="139579" progId="Equation.3">
                  <p:embed/>
                </p:oleObj>
              </mc:Choice>
              <mc:Fallback>
                <p:oleObj name="Equation" r:id="rId8" imgW="114201" imgH="139579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250" y="2422525"/>
                        <a:ext cx="203200" cy="247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91" name="Object 19"/>
          <p:cNvGraphicFramePr>
            <a:graphicFrameLocks noChangeAspect="1"/>
          </p:cNvGraphicFramePr>
          <p:nvPr/>
        </p:nvGraphicFramePr>
        <p:xfrm>
          <a:off x="7950200" y="4176713"/>
          <a:ext cx="225425" cy="247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39" name="Equation" r:id="rId10" imgW="126835" imgH="139518" progId="Equation.3">
                  <p:embed/>
                </p:oleObj>
              </mc:Choice>
              <mc:Fallback>
                <p:oleObj name="Equation" r:id="rId10" imgW="126835" imgH="139518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50200" y="4176713"/>
                        <a:ext cx="225425" cy="247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92" name="Object 20"/>
          <p:cNvGraphicFramePr>
            <a:graphicFrameLocks noChangeAspect="1"/>
          </p:cNvGraphicFramePr>
          <p:nvPr/>
        </p:nvGraphicFramePr>
        <p:xfrm>
          <a:off x="5545138" y="2411413"/>
          <a:ext cx="249237" cy="293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40" name="Equation" r:id="rId12" imgW="139579" imgH="164957" progId="Equation.3">
                  <p:embed/>
                </p:oleObj>
              </mc:Choice>
              <mc:Fallback>
                <p:oleObj name="Equation" r:id="rId12" imgW="139579" imgH="164957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45138" y="2411413"/>
                        <a:ext cx="249237" cy="293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93" name="Object 21"/>
          <p:cNvGraphicFramePr>
            <a:graphicFrameLocks noChangeAspect="1"/>
          </p:cNvGraphicFramePr>
          <p:nvPr/>
        </p:nvGraphicFramePr>
        <p:xfrm>
          <a:off x="1176338" y="3644900"/>
          <a:ext cx="587375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41" name="Equation" r:id="rId14" imgW="330057" imgH="482391" progId="Equation.3">
                  <p:embed/>
                </p:oleObj>
              </mc:Choice>
              <mc:Fallback>
                <p:oleObj name="Equation" r:id="rId14" imgW="330057" imgH="482391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6338" y="3644900"/>
                        <a:ext cx="587375" cy="854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94" name="Oval 22"/>
          <p:cNvSpPr>
            <a:spLocks noChangeArrowheads="1"/>
          </p:cNvSpPr>
          <p:nvPr/>
        </p:nvSpPr>
        <p:spPr bwMode="auto">
          <a:xfrm>
            <a:off x="1314450" y="3541713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graphicFrame>
        <p:nvGraphicFramePr>
          <p:cNvPr id="54295" name="Object 23"/>
          <p:cNvGraphicFramePr>
            <a:graphicFrameLocks noChangeAspect="1"/>
          </p:cNvGraphicFramePr>
          <p:nvPr/>
        </p:nvGraphicFramePr>
        <p:xfrm>
          <a:off x="2606675" y="3114675"/>
          <a:ext cx="541338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42" name="Equation" r:id="rId16" imgW="304668" imgH="482391" progId="Equation.3">
                  <p:embed/>
                </p:oleObj>
              </mc:Choice>
              <mc:Fallback>
                <p:oleObj name="Equation" r:id="rId16" imgW="304668" imgH="482391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6675" y="3114675"/>
                        <a:ext cx="541338" cy="854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96" name="Oval 24"/>
          <p:cNvSpPr>
            <a:spLocks noChangeArrowheads="1"/>
          </p:cNvSpPr>
          <p:nvPr/>
        </p:nvSpPr>
        <p:spPr bwMode="auto">
          <a:xfrm>
            <a:off x="2493963" y="3228975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graphicFrame>
        <p:nvGraphicFramePr>
          <p:cNvPr id="54297" name="Object 25"/>
          <p:cNvGraphicFramePr>
            <a:graphicFrameLocks noChangeAspect="1"/>
          </p:cNvGraphicFramePr>
          <p:nvPr/>
        </p:nvGraphicFramePr>
        <p:xfrm>
          <a:off x="3125788" y="1960563"/>
          <a:ext cx="587375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43" name="Equation" r:id="rId18" imgW="330057" imgH="482391" progId="Equation.3">
                  <p:embed/>
                </p:oleObj>
              </mc:Choice>
              <mc:Fallback>
                <p:oleObj name="Equation" r:id="rId18" imgW="330057" imgH="482391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5788" y="1960563"/>
                        <a:ext cx="587375" cy="854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98" name="Oval 26"/>
          <p:cNvSpPr>
            <a:spLocks noChangeArrowheads="1"/>
          </p:cNvSpPr>
          <p:nvPr/>
        </p:nvSpPr>
        <p:spPr bwMode="auto">
          <a:xfrm>
            <a:off x="3011488" y="2362200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graphicFrame>
        <p:nvGraphicFramePr>
          <p:cNvPr id="54299" name="Object 27"/>
          <p:cNvGraphicFramePr>
            <a:graphicFrameLocks noChangeAspect="1"/>
          </p:cNvGraphicFramePr>
          <p:nvPr/>
        </p:nvGraphicFramePr>
        <p:xfrm>
          <a:off x="1355725" y="1852613"/>
          <a:ext cx="565150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44" name="Equation" r:id="rId20" imgW="317225" imgH="482181" progId="Equation.3">
                  <p:embed/>
                </p:oleObj>
              </mc:Choice>
              <mc:Fallback>
                <p:oleObj name="Equation" r:id="rId20" imgW="317225" imgH="482181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5725" y="1852613"/>
                        <a:ext cx="565150" cy="854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300" name="Oval 28"/>
          <p:cNvSpPr>
            <a:spLocks noChangeArrowheads="1"/>
          </p:cNvSpPr>
          <p:nvPr/>
        </p:nvSpPr>
        <p:spPr bwMode="auto">
          <a:xfrm>
            <a:off x="1831975" y="2651125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graphicFrame>
        <p:nvGraphicFramePr>
          <p:cNvPr id="54301" name="Object 29"/>
          <p:cNvGraphicFramePr>
            <a:graphicFrameLocks noChangeAspect="1"/>
          </p:cNvGraphicFramePr>
          <p:nvPr/>
        </p:nvGraphicFramePr>
        <p:xfrm>
          <a:off x="5832475" y="3703638"/>
          <a:ext cx="587375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45" name="Equation" r:id="rId22" imgW="330057" imgH="482391" progId="Equation.3">
                  <p:embed/>
                </p:oleObj>
              </mc:Choice>
              <mc:Fallback>
                <p:oleObj name="Equation" r:id="rId22" imgW="330057" imgH="482391" progId="Equation.3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32475" y="3703638"/>
                        <a:ext cx="587375" cy="854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302" name="Oval 30"/>
          <p:cNvSpPr>
            <a:spLocks noChangeArrowheads="1"/>
          </p:cNvSpPr>
          <p:nvPr/>
        </p:nvSpPr>
        <p:spPr bwMode="auto">
          <a:xfrm>
            <a:off x="6007100" y="3662363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graphicFrame>
        <p:nvGraphicFramePr>
          <p:cNvPr id="54303" name="Object 31"/>
          <p:cNvGraphicFramePr>
            <a:graphicFrameLocks noChangeAspect="1"/>
          </p:cNvGraphicFramePr>
          <p:nvPr/>
        </p:nvGraphicFramePr>
        <p:xfrm>
          <a:off x="7023100" y="3476625"/>
          <a:ext cx="565150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46" name="Equation" r:id="rId24" imgW="317225" imgH="482181" progId="Equation.3">
                  <p:embed/>
                </p:oleObj>
              </mc:Choice>
              <mc:Fallback>
                <p:oleObj name="Equation" r:id="rId24" imgW="317225" imgH="482181" progId="Equation.3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3100" y="3476625"/>
                        <a:ext cx="565150" cy="854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304" name="Oval 32"/>
          <p:cNvSpPr>
            <a:spLocks noChangeArrowheads="1"/>
          </p:cNvSpPr>
          <p:nvPr/>
        </p:nvSpPr>
        <p:spPr bwMode="auto">
          <a:xfrm>
            <a:off x="7150100" y="3373438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graphicFrame>
        <p:nvGraphicFramePr>
          <p:cNvPr id="54305" name="Object 33"/>
          <p:cNvGraphicFramePr>
            <a:graphicFrameLocks noChangeAspect="1"/>
          </p:cNvGraphicFramePr>
          <p:nvPr/>
        </p:nvGraphicFramePr>
        <p:xfrm>
          <a:off x="7205663" y="2105025"/>
          <a:ext cx="609600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47" name="Equation" r:id="rId26" imgW="342751" imgH="482391" progId="Equation.3">
                  <p:embed/>
                </p:oleObj>
              </mc:Choice>
              <mc:Fallback>
                <p:oleObj name="Equation" r:id="rId26" imgW="342751" imgH="482391" progId="Equation.3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05663" y="2105025"/>
                        <a:ext cx="609600" cy="854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306" name="Oval 34"/>
          <p:cNvSpPr>
            <a:spLocks noChangeArrowheads="1"/>
          </p:cNvSpPr>
          <p:nvPr/>
        </p:nvSpPr>
        <p:spPr bwMode="auto">
          <a:xfrm>
            <a:off x="7113588" y="2806700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graphicFrame>
        <p:nvGraphicFramePr>
          <p:cNvPr id="54307" name="Object 35"/>
          <p:cNvGraphicFramePr>
            <a:graphicFrameLocks noChangeAspect="1"/>
          </p:cNvGraphicFramePr>
          <p:nvPr/>
        </p:nvGraphicFramePr>
        <p:xfrm>
          <a:off x="6302375" y="1900238"/>
          <a:ext cx="587375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48" name="Equation" r:id="rId28" imgW="330057" imgH="482391" progId="Equation.3">
                  <p:embed/>
                </p:oleObj>
              </mc:Choice>
              <mc:Fallback>
                <p:oleObj name="Equation" r:id="rId28" imgW="330057" imgH="482391" progId="Equation.3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2375" y="1900238"/>
                        <a:ext cx="587375" cy="854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308" name="Oval 36"/>
          <p:cNvSpPr>
            <a:spLocks noChangeArrowheads="1"/>
          </p:cNvSpPr>
          <p:nvPr/>
        </p:nvSpPr>
        <p:spPr bwMode="auto">
          <a:xfrm>
            <a:off x="6488113" y="2805113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sp>
        <p:nvSpPr>
          <p:cNvPr id="127013" name="Line 37"/>
          <p:cNvSpPr>
            <a:spLocks noChangeShapeType="1"/>
          </p:cNvSpPr>
          <p:nvPr/>
        </p:nvSpPr>
        <p:spPr bwMode="auto">
          <a:xfrm>
            <a:off x="2105025" y="4524375"/>
            <a:ext cx="409575" cy="4095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7014" name="Line 38"/>
          <p:cNvSpPr>
            <a:spLocks noChangeShapeType="1"/>
          </p:cNvSpPr>
          <p:nvPr/>
        </p:nvSpPr>
        <p:spPr bwMode="auto">
          <a:xfrm>
            <a:off x="3705225" y="5678488"/>
            <a:ext cx="73501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7015" name="Line 39"/>
          <p:cNvSpPr>
            <a:spLocks noChangeShapeType="1"/>
          </p:cNvSpPr>
          <p:nvPr/>
        </p:nvSpPr>
        <p:spPr bwMode="auto">
          <a:xfrm flipV="1">
            <a:off x="5708650" y="4606925"/>
            <a:ext cx="554038" cy="5889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27016" name="Object 40"/>
          <p:cNvGraphicFramePr>
            <a:graphicFrameLocks noChangeAspect="1"/>
          </p:cNvGraphicFramePr>
          <p:nvPr/>
        </p:nvGraphicFramePr>
        <p:xfrm>
          <a:off x="1870075" y="4700588"/>
          <a:ext cx="411163" cy="442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49" name="Equation" r:id="rId30" imgW="164814" imgH="177492" progId="Equation.3">
                  <p:embed/>
                </p:oleObj>
              </mc:Choice>
              <mc:Fallback>
                <p:oleObj name="Equation" r:id="rId30" imgW="164814" imgH="177492" progId="Equation.3">
                  <p:embed/>
                  <p:pic>
                    <p:nvPicPr>
                      <p:cNvPr id="0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0075" y="4700588"/>
                        <a:ext cx="411163" cy="442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7017" name="Object 41"/>
          <p:cNvGraphicFramePr>
            <a:graphicFrameLocks noChangeAspect="1"/>
          </p:cNvGraphicFramePr>
          <p:nvPr/>
        </p:nvGraphicFramePr>
        <p:xfrm>
          <a:off x="3851275" y="5126038"/>
          <a:ext cx="347663" cy="41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50" name="Equation" r:id="rId32" imgW="139579" imgH="164957" progId="Equation.3">
                  <p:embed/>
                </p:oleObj>
              </mc:Choice>
              <mc:Fallback>
                <p:oleObj name="Equation" r:id="rId32" imgW="139579" imgH="164957" progId="Equation.3">
                  <p:embed/>
                  <p:pic>
                    <p:nvPicPr>
                      <p:cNvPr id="0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275" y="5126038"/>
                        <a:ext cx="347663" cy="411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7018" name="Object 42"/>
          <p:cNvGraphicFramePr>
            <a:graphicFrameLocks noChangeAspect="1"/>
          </p:cNvGraphicFramePr>
          <p:nvPr/>
        </p:nvGraphicFramePr>
        <p:xfrm>
          <a:off x="5842000" y="5122863"/>
          <a:ext cx="519113" cy="80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51" name="Equation" r:id="rId34" imgW="292100" imgH="457200" progId="Equation.3">
                  <p:embed/>
                </p:oleObj>
              </mc:Choice>
              <mc:Fallback>
                <p:oleObj name="Equation" r:id="rId34" imgW="292100" imgH="457200" progId="Equation.3">
                  <p:embed/>
                  <p:pic>
                    <p:nvPicPr>
                      <p:cNvPr id="0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2000" y="5122863"/>
                        <a:ext cx="519113" cy="809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7019" name="Oval 43"/>
          <p:cNvSpPr>
            <a:spLocks noChangeArrowheads="1"/>
          </p:cNvSpPr>
          <p:nvPr/>
        </p:nvSpPr>
        <p:spPr bwMode="auto">
          <a:xfrm>
            <a:off x="5537200" y="5478463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graphicFrame>
        <p:nvGraphicFramePr>
          <p:cNvPr id="127020" name="Object 44"/>
          <p:cNvGraphicFramePr>
            <a:graphicFrameLocks noChangeAspect="1"/>
          </p:cNvGraphicFramePr>
          <p:nvPr/>
        </p:nvGraphicFramePr>
        <p:xfrm>
          <a:off x="5456238" y="4559300"/>
          <a:ext cx="411162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52" name="Equation" r:id="rId36" imgW="164885" imgH="164885" progId="Equation.3">
                  <p:embed/>
                </p:oleObj>
              </mc:Choice>
              <mc:Fallback>
                <p:oleObj name="Equation" r:id="rId36" imgW="164885" imgH="164885" progId="Equation.3">
                  <p:embed/>
                  <p:pic>
                    <p:nvPicPr>
                      <p:cNvPr id="0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56238" y="4559300"/>
                        <a:ext cx="411162" cy="411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7021" name="Object 45"/>
          <p:cNvGraphicFramePr>
            <a:graphicFrameLocks noChangeAspect="1"/>
          </p:cNvGraphicFramePr>
          <p:nvPr/>
        </p:nvGraphicFramePr>
        <p:xfrm>
          <a:off x="3654425" y="3917950"/>
          <a:ext cx="1612900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53" name="Equation" r:id="rId38" imgW="647419" imgH="177723" progId="Equation.3">
                  <p:embed/>
                </p:oleObj>
              </mc:Choice>
              <mc:Fallback>
                <p:oleObj name="Equation" r:id="rId38" imgW="647419" imgH="177723" progId="Equation.3">
                  <p:embed/>
                  <p:pic>
                    <p:nvPicPr>
                      <p:cNvPr id="0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4425" y="3917950"/>
                        <a:ext cx="1612900" cy="442913"/>
                      </a:xfrm>
                      <a:prstGeom prst="rect">
                        <a:avLst/>
                      </a:prstGeom>
                      <a:solidFill>
                        <a:srgbClr val="FFFF66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85" grpId="0" animBg="1"/>
      <p:bldP spid="126986" grpId="0" animBg="1"/>
      <p:bldP spid="126987" grpId="0" animBg="1"/>
      <p:bldP spid="126988" grpId="0" animBg="1"/>
      <p:bldP spid="126989" grpId="0" animBg="1"/>
      <p:bldP spid="126990" grpId="0" animBg="1"/>
      <p:bldP spid="127013" grpId="0" animBg="1"/>
      <p:bldP spid="127014" grpId="0" animBg="1"/>
      <p:bldP spid="127015" grpId="0" animBg="1"/>
      <p:bldP spid="12701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711200" y="428625"/>
            <a:ext cx="7772400" cy="717550"/>
          </a:xfrm>
        </p:spPr>
        <p:txBody>
          <a:bodyPr/>
          <a:lstStyle/>
          <a:p>
            <a:pPr eaLnBrk="1" hangingPunct="1"/>
            <a:r>
              <a:rPr lang="en-US" sz="3200">
                <a:latin typeface="Arial" charset="0"/>
                <a:ea typeface="MS PGothic" charset="0"/>
              </a:rPr>
              <a:t>[A] : Afim</a:t>
            </a:r>
          </a:p>
        </p:txBody>
      </p:sp>
      <p:graphicFrame>
        <p:nvGraphicFramePr>
          <p:cNvPr id="129027" name="Object 3"/>
          <p:cNvGraphicFramePr>
            <a:graphicFrameLocks noChangeAspect="1"/>
          </p:cNvGraphicFramePr>
          <p:nvPr/>
        </p:nvGraphicFramePr>
        <p:xfrm>
          <a:off x="2741613" y="3409950"/>
          <a:ext cx="3371850" cy="1398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60" name="Equation" r:id="rId4" imgW="1714500" imgH="711200" progId="Equation.3">
                  <p:embed/>
                </p:oleObj>
              </mc:Choice>
              <mc:Fallback>
                <p:oleObj name="Equation" r:id="rId4" imgW="1714500" imgH="7112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1613" y="3409950"/>
                        <a:ext cx="3371850" cy="1398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24" name="Line 4"/>
          <p:cNvSpPr>
            <a:spLocks noChangeShapeType="1"/>
          </p:cNvSpPr>
          <p:nvPr/>
        </p:nvSpPr>
        <p:spPr bwMode="auto">
          <a:xfrm>
            <a:off x="1652588" y="2862263"/>
            <a:ext cx="1654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25" name="Line 5"/>
          <p:cNvSpPr>
            <a:spLocks noChangeShapeType="1"/>
          </p:cNvSpPr>
          <p:nvPr/>
        </p:nvSpPr>
        <p:spPr bwMode="auto">
          <a:xfrm flipV="1">
            <a:off x="1754188" y="1338263"/>
            <a:ext cx="0" cy="16986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26" name="Freeform 6"/>
          <p:cNvSpPr>
            <a:spLocks/>
          </p:cNvSpPr>
          <p:nvPr/>
        </p:nvSpPr>
        <p:spPr bwMode="auto">
          <a:xfrm>
            <a:off x="1752600" y="2081213"/>
            <a:ext cx="787400" cy="781050"/>
          </a:xfrm>
          <a:custGeom>
            <a:avLst/>
            <a:gdLst>
              <a:gd name="T0" fmla="*/ 0 w 496"/>
              <a:gd name="T1" fmla="*/ 2147483646 h 492"/>
              <a:gd name="T2" fmla="*/ 2147483646 w 496"/>
              <a:gd name="T3" fmla="*/ 2147483646 h 492"/>
              <a:gd name="T4" fmla="*/ 2147483646 w 496"/>
              <a:gd name="T5" fmla="*/ 2147483646 h 492"/>
              <a:gd name="T6" fmla="*/ 0 w 496"/>
              <a:gd name="T7" fmla="*/ 0 h 492"/>
              <a:gd name="T8" fmla="*/ 0 w 496"/>
              <a:gd name="T9" fmla="*/ 2147483646 h 4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96"/>
              <a:gd name="T16" fmla="*/ 0 h 492"/>
              <a:gd name="T17" fmla="*/ 496 w 496"/>
              <a:gd name="T18" fmla="*/ 492 h 4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96" h="492">
                <a:moveTo>
                  <a:pt x="0" y="492"/>
                </a:moveTo>
                <a:lnTo>
                  <a:pt x="496" y="492"/>
                </a:lnTo>
                <a:lnTo>
                  <a:pt x="424" y="131"/>
                </a:lnTo>
                <a:lnTo>
                  <a:pt x="0" y="0"/>
                </a:lnTo>
                <a:lnTo>
                  <a:pt x="0" y="492"/>
                </a:lnTo>
                <a:close/>
              </a:path>
            </a:pathLst>
          </a:cu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56327" name="Object 7"/>
          <p:cNvGraphicFramePr>
            <a:graphicFrameLocks noChangeAspect="1"/>
          </p:cNvGraphicFramePr>
          <p:nvPr/>
        </p:nvGraphicFramePr>
        <p:xfrm>
          <a:off x="2660650" y="1889125"/>
          <a:ext cx="519113" cy="80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61" name="Equation" r:id="rId6" imgW="292100" imgH="457200" progId="Equation.3">
                  <p:embed/>
                </p:oleObj>
              </mc:Choice>
              <mc:Fallback>
                <p:oleObj name="Equation" r:id="rId6" imgW="292100" imgH="4572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0650" y="1889125"/>
                        <a:ext cx="519113" cy="809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28" name="Oval 8"/>
          <p:cNvSpPr>
            <a:spLocks noChangeArrowheads="1"/>
          </p:cNvSpPr>
          <p:nvPr/>
        </p:nvSpPr>
        <p:spPr bwMode="auto">
          <a:xfrm>
            <a:off x="2355850" y="2244725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sp>
        <p:nvSpPr>
          <p:cNvPr id="56329" name="Line 9"/>
          <p:cNvSpPr>
            <a:spLocks noChangeShapeType="1"/>
          </p:cNvSpPr>
          <p:nvPr/>
        </p:nvSpPr>
        <p:spPr bwMode="auto">
          <a:xfrm>
            <a:off x="5992813" y="3063875"/>
            <a:ext cx="22923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30" name="Line 10"/>
          <p:cNvSpPr>
            <a:spLocks noChangeShapeType="1"/>
          </p:cNvSpPr>
          <p:nvPr/>
        </p:nvSpPr>
        <p:spPr bwMode="auto">
          <a:xfrm flipV="1">
            <a:off x="6094413" y="1438275"/>
            <a:ext cx="0" cy="18002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31" name="Freeform 11"/>
          <p:cNvSpPr>
            <a:spLocks/>
          </p:cNvSpPr>
          <p:nvPr/>
        </p:nvSpPr>
        <p:spPr bwMode="auto">
          <a:xfrm>
            <a:off x="6276975" y="1800225"/>
            <a:ext cx="1176338" cy="890588"/>
          </a:xfrm>
          <a:custGeom>
            <a:avLst/>
            <a:gdLst>
              <a:gd name="T0" fmla="*/ 2147483646 w 741"/>
              <a:gd name="T1" fmla="*/ 2147483646 h 561"/>
              <a:gd name="T2" fmla="*/ 2147483646 w 741"/>
              <a:gd name="T3" fmla="*/ 2147483646 h 561"/>
              <a:gd name="T4" fmla="*/ 2147483646 w 741"/>
              <a:gd name="T5" fmla="*/ 2147483646 h 561"/>
              <a:gd name="T6" fmla="*/ 2147483646 w 741"/>
              <a:gd name="T7" fmla="*/ 0 h 561"/>
              <a:gd name="T8" fmla="*/ 0 w 741"/>
              <a:gd name="T9" fmla="*/ 2147483646 h 56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41"/>
              <a:gd name="T16" fmla="*/ 0 h 561"/>
              <a:gd name="T17" fmla="*/ 741 w 741"/>
              <a:gd name="T18" fmla="*/ 561 h 56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41" h="561">
                <a:moveTo>
                  <a:pt x="3" y="558"/>
                </a:moveTo>
                <a:lnTo>
                  <a:pt x="741" y="357"/>
                </a:lnTo>
                <a:lnTo>
                  <a:pt x="721" y="14"/>
                </a:lnTo>
                <a:lnTo>
                  <a:pt x="324" y="0"/>
                </a:lnTo>
                <a:lnTo>
                  <a:pt x="0" y="561"/>
                </a:lnTo>
              </a:path>
            </a:pathLst>
          </a:cu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56332" name="Object 12"/>
          <p:cNvGraphicFramePr>
            <a:graphicFrameLocks noChangeAspect="1"/>
          </p:cNvGraphicFramePr>
          <p:nvPr/>
        </p:nvGraphicFramePr>
        <p:xfrm>
          <a:off x="8194675" y="3133725"/>
          <a:ext cx="225425" cy="247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62" name="Equation" r:id="rId8" imgW="126835" imgH="139518" progId="Equation.3">
                  <p:embed/>
                </p:oleObj>
              </mc:Choice>
              <mc:Fallback>
                <p:oleObj name="Equation" r:id="rId8" imgW="126835" imgH="139518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94675" y="3133725"/>
                        <a:ext cx="225425" cy="247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33" name="Object 13"/>
          <p:cNvGraphicFramePr>
            <a:graphicFrameLocks noChangeAspect="1"/>
          </p:cNvGraphicFramePr>
          <p:nvPr/>
        </p:nvGraphicFramePr>
        <p:xfrm>
          <a:off x="5789613" y="1368425"/>
          <a:ext cx="249237" cy="29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63" name="Equation" r:id="rId10" imgW="139579" imgH="164957" progId="Equation.3">
                  <p:embed/>
                </p:oleObj>
              </mc:Choice>
              <mc:Fallback>
                <p:oleObj name="Equation" r:id="rId10" imgW="139579" imgH="164957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89613" y="1368425"/>
                        <a:ext cx="249237" cy="293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34" name="Object 14"/>
          <p:cNvGraphicFramePr>
            <a:graphicFrameLocks noChangeAspect="1"/>
          </p:cNvGraphicFramePr>
          <p:nvPr/>
        </p:nvGraphicFramePr>
        <p:xfrm>
          <a:off x="6076950" y="2660650"/>
          <a:ext cx="587375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64" name="Equation" r:id="rId12" imgW="330057" imgH="482391" progId="Equation.3">
                  <p:embed/>
                </p:oleObj>
              </mc:Choice>
              <mc:Fallback>
                <p:oleObj name="Equation" r:id="rId12" imgW="330057" imgH="482391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76950" y="2660650"/>
                        <a:ext cx="587375" cy="854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35" name="Oval 15"/>
          <p:cNvSpPr>
            <a:spLocks noChangeArrowheads="1"/>
          </p:cNvSpPr>
          <p:nvPr/>
        </p:nvSpPr>
        <p:spPr bwMode="auto">
          <a:xfrm>
            <a:off x="6251575" y="2619375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graphicFrame>
        <p:nvGraphicFramePr>
          <p:cNvPr id="56336" name="Object 16"/>
          <p:cNvGraphicFramePr>
            <a:graphicFrameLocks noChangeAspect="1"/>
          </p:cNvGraphicFramePr>
          <p:nvPr/>
        </p:nvGraphicFramePr>
        <p:xfrm>
          <a:off x="7267575" y="2433638"/>
          <a:ext cx="565150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65" name="Equation" r:id="rId14" imgW="317225" imgH="482181" progId="Equation.3">
                  <p:embed/>
                </p:oleObj>
              </mc:Choice>
              <mc:Fallback>
                <p:oleObj name="Equation" r:id="rId14" imgW="317225" imgH="482181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7575" y="2433638"/>
                        <a:ext cx="565150" cy="854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37" name="Oval 17"/>
          <p:cNvSpPr>
            <a:spLocks noChangeArrowheads="1"/>
          </p:cNvSpPr>
          <p:nvPr/>
        </p:nvSpPr>
        <p:spPr bwMode="auto">
          <a:xfrm>
            <a:off x="7394575" y="2330450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graphicFrame>
        <p:nvGraphicFramePr>
          <p:cNvPr id="56338" name="Object 18"/>
          <p:cNvGraphicFramePr>
            <a:graphicFrameLocks noChangeAspect="1"/>
          </p:cNvGraphicFramePr>
          <p:nvPr/>
        </p:nvGraphicFramePr>
        <p:xfrm>
          <a:off x="7450138" y="1062038"/>
          <a:ext cx="609600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66" name="Equation" r:id="rId16" imgW="342751" imgH="482391" progId="Equation.3">
                  <p:embed/>
                </p:oleObj>
              </mc:Choice>
              <mc:Fallback>
                <p:oleObj name="Equation" r:id="rId16" imgW="342751" imgH="482391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0138" y="1062038"/>
                        <a:ext cx="609600" cy="854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39" name="Oval 19"/>
          <p:cNvSpPr>
            <a:spLocks noChangeArrowheads="1"/>
          </p:cNvSpPr>
          <p:nvPr/>
        </p:nvSpPr>
        <p:spPr bwMode="auto">
          <a:xfrm>
            <a:off x="7358063" y="1763713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graphicFrame>
        <p:nvGraphicFramePr>
          <p:cNvPr id="56340" name="Object 20"/>
          <p:cNvGraphicFramePr>
            <a:graphicFrameLocks noChangeAspect="1"/>
          </p:cNvGraphicFramePr>
          <p:nvPr/>
        </p:nvGraphicFramePr>
        <p:xfrm>
          <a:off x="6546850" y="857250"/>
          <a:ext cx="587375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67" name="Equation" r:id="rId18" imgW="330057" imgH="482391" progId="Equation.3">
                  <p:embed/>
                </p:oleObj>
              </mc:Choice>
              <mc:Fallback>
                <p:oleObj name="Equation" r:id="rId18" imgW="330057" imgH="482391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46850" y="857250"/>
                        <a:ext cx="587375" cy="854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41" name="Oval 21"/>
          <p:cNvSpPr>
            <a:spLocks noChangeArrowheads="1"/>
          </p:cNvSpPr>
          <p:nvPr/>
        </p:nvSpPr>
        <p:spPr bwMode="auto">
          <a:xfrm>
            <a:off x="6732588" y="1762125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sp>
        <p:nvSpPr>
          <p:cNvPr id="56342" name="Line 22"/>
          <p:cNvSpPr>
            <a:spLocks noChangeShapeType="1"/>
          </p:cNvSpPr>
          <p:nvPr/>
        </p:nvSpPr>
        <p:spPr bwMode="auto">
          <a:xfrm>
            <a:off x="4129088" y="2366963"/>
            <a:ext cx="73501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56343" name="Object 23"/>
          <p:cNvGraphicFramePr>
            <a:graphicFrameLocks noChangeAspect="1"/>
          </p:cNvGraphicFramePr>
          <p:nvPr/>
        </p:nvGraphicFramePr>
        <p:xfrm>
          <a:off x="4040188" y="1838325"/>
          <a:ext cx="949325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68" name="Equation" r:id="rId20" imgW="380670" imgH="177646" progId="Equation.3">
                  <p:embed/>
                </p:oleObj>
              </mc:Choice>
              <mc:Fallback>
                <p:oleObj name="Equation" r:id="rId20" imgW="380670" imgH="177646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0188" y="1838325"/>
                        <a:ext cx="949325" cy="442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44" name="Oval 24"/>
          <p:cNvSpPr>
            <a:spLocks noChangeArrowheads="1"/>
          </p:cNvSpPr>
          <p:nvPr/>
        </p:nvSpPr>
        <p:spPr bwMode="auto">
          <a:xfrm>
            <a:off x="1704975" y="2813050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sp>
        <p:nvSpPr>
          <p:cNvPr id="56345" name="Oval 25"/>
          <p:cNvSpPr>
            <a:spLocks noChangeArrowheads="1"/>
          </p:cNvSpPr>
          <p:nvPr/>
        </p:nvSpPr>
        <p:spPr bwMode="auto">
          <a:xfrm>
            <a:off x="2487613" y="2794000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sp>
        <p:nvSpPr>
          <p:cNvPr id="56346" name="Oval 26"/>
          <p:cNvSpPr>
            <a:spLocks noChangeArrowheads="1"/>
          </p:cNvSpPr>
          <p:nvPr/>
        </p:nvSpPr>
        <p:spPr bwMode="auto">
          <a:xfrm>
            <a:off x="1700213" y="2063750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graphicFrame>
        <p:nvGraphicFramePr>
          <p:cNvPr id="129051" name="Object 27"/>
          <p:cNvGraphicFramePr>
            <a:graphicFrameLocks noChangeAspect="1"/>
          </p:cNvGraphicFramePr>
          <p:nvPr/>
        </p:nvGraphicFramePr>
        <p:xfrm>
          <a:off x="635000" y="5186363"/>
          <a:ext cx="5167313" cy="1304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69" name="Equation" r:id="rId22" imgW="2908300" imgH="736600" progId="Equation.3">
                  <p:embed/>
                </p:oleObj>
              </mc:Choice>
              <mc:Fallback>
                <p:oleObj name="Equation" r:id="rId22" imgW="2908300" imgH="736600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5000" y="5186363"/>
                        <a:ext cx="5167313" cy="1304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9052" name="Text Box 28"/>
          <p:cNvSpPr txBox="1">
            <a:spLocks noChangeArrowheads="1"/>
          </p:cNvSpPr>
          <p:nvPr/>
        </p:nvSpPr>
        <p:spPr bwMode="auto">
          <a:xfrm>
            <a:off x="6270625" y="5314950"/>
            <a:ext cx="2538413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 sz="1800">
                <a:latin typeface="Times New Roman" charset="0"/>
              </a:rPr>
              <a:t>Obs: Se fosse um paralelograma a imagem do ponto 2 seria (1,1)</a:t>
            </a:r>
            <a:r>
              <a:rPr lang="en-US" sz="1800" baseline="30000">
                <a:latin typeface="Times New Roman" charset="0"/>
              </a:rPr>
              <a:t>T </a:t>
            </a:r>
            <a:r>
              <a:rPr lang="en-US" sz="1800" baseline="-25000">
                <a:latin typeface="Times New Roman" charset="0"/>
              </a:rPr>
              <a:t> </a:t>
            </a:r>
            <a:r>
              <a:rPr lang="en-US" sz="1800">
                <a:latin typeface="Times New Roman" charset="0"/>
              </a:rPr>
              <a:t>e não (</a:t>
            </a:r>
            <a:r>
              <a:rPr lang="el-GR" sz="1800">
                <a:latin typeface="Times New Roman" charset="0"/>
                <a:cs typeface="Times New Roman" charset="0"/>
              </a:rPr>
              <a:t>α</a:t>
            </a:r>
            <a:r>
              <a:rPr lang="en-US" sz="1800">
                <a:latin typeface="Times New Roman" charset="0"/>
                <a:cs typeface="Times New Roman" charset="0"/>
              </a:rPr>
              <a:t>, </a:t>
            </a:r>
            <a:r>
              <a:rPr lang="el-GR" sz="1800">
                <a:latin typeface="Times New Roman" charset="0"/>
                <a:cs typeface="Times New Roman" charset="0"/>
                <a:sym typeface="Symbol" charset="0"/>
              </a:rPr>
              <a:t></a:t>
            </a:r>
            <a:r>
              <a:rPr lang="en-US" sz="1800">
                <a:latin typeface="Times New Roman" charset="0"/>
                <a:cs typeface="Times New Roman" charset="0"/>
                <a:sym typeface="Symbol" charset="0"/>
              </a:rPr>
              <a:t>)</a:t>
            </a:r>
            <a:r>
              <a:rPr lang="en-US" sz="1800" baseline="30000">
                <a:latin typeface="Times New Roman" charset="0"/>
                <a:cs typeface="Times New Roman" charset="0"/>
                <a:sym typeface="Symbol" charset="0"/>
              </a:rPr>
              <a:t>T</a:t>
            </a:r>
            <a:endParaRPr lang="el-GR" sz="1800" baseline="-25000">
              <a:latin typeface="Times New Roman" charset="0"/>
              <a:cs typeface="Times New Roman" charset="0"/>
              <a:sym typeface="Symbol" charset="0"/>
            </a:endParaRPr>
          </a:p>
        </p:txBody>
      </p:sp>
      <p:sp>
        <p:nvSpPr>
          <p:cNvPr id="129053" name="Line 29"/>
          <p:cNvSpPr>
            <a:spLocks noChangeShapeType="1"/>
          </p:cNvSpPr>
          <p:nvPr/>
        </p:nvSpPr>
        <p:spPr bwMode="auto">
          <a:xfrm flipV="1">
            <a:off x="7148513" y="3902075"/>
            <a:ext cx="0" cy="10953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52" grpId="0"/>
      <p:bldP spid="12905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711200" y="428625"/>
            <a:ext cx="7772400" cy="717550"/>
          </a:xfrm>
        </p:spPr>
        <p:txBody>
          <a:bodyPr/>
          <a:lstStyle/>
          <a:p>
            <a:pPr eaLnBrk="1" hangingPunct="1"/>
            <a:r>
              <a:rPr lang="en-US" sz="3200">
                <a:latin typeface="Arial" charset="0"/>
                <a:ea typeface="MS PGothic" charset="0"/>
              </a:rPr>
              <a:t>[P] : Projetiva</a:t>
            </a:r>
          </a:p>
        </p:txBody>
      </p:sp>
      <p:graphicFrame>
        <p:nvGraphicFramePr>
          <p:cNvPr id="58371" name="Object 3"/>
          <p:cNvGraphicFramePr>
            <a:graphicFrameLocks noChangeAspect="1"/>
          </p:cNvGraphicFramePr>
          <p:nvPr/>
        </p:nvGraphicFramePr>
        <p:xfrm>
          <a:off x="2501900" y="3795713"/>
          <a:ext cx="3648075" cy="1398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85" name="Equation" r:id="rId4" imgW="1854200" imgH="711200" progId="Equation.3">
                  <p:embed/>
                </p:oleObj>
              </mc:Choice>
              <mc:Fallback>
                <p:oleObj name="Equation" r:id="rId4" imgW="1854200" imgH="7112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1900" y="3795713"/>
                        <a:ext cx="3648075" cy="1398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2" name="Line 4"/>
          <p:cNvSpPr>
            <a:spLocks noChangeShapeType="1"/>
          </p:cNvSpPr>
          <p:nvPr/>
        </p:nvSpPr>
        <p:spPr bwMode="auto">
          <a:xfrm>
            <a:off x="2509838" y="2914650"/>
            <a:ext cx="1654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373" name="Line 5"/>
          <p:cNvSpPr>
            <a:spLocks noChangeShapeType="1"/>
          </p:cNvSpPr>
          <p:nvPr/>
        </p:nvSpPr>
        <p:spPr bwMode="auto">
          <a:xfrm flipV="1">
            <a:off x="2611438" y="1390650"/>
            <a:ext cx="0" cy="16986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374" name="Rectangle 6"/>
          <p:cNvSpPr>
            <a:spLocks noChangeArrowheads="1"/>
          </p:cNvSpPr>
          <p:nvPr/>
        </p:nvSpPr>
        <p:spPr bwMode="auto">
          <a:xfrm>
            <a:off x="2611438" y="2127250"/>
            <a:ext cx="782637" cy="78263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sp>
        <p:nvSpPr>
          <p:cNvPr id="58375" name="Line 7"/>
          <p:cNvSpPr>
            <a:spLocks noChangeShapeType="1"/>
          </p:cNvSpPr>
          <p:nvPr/>
        </p:nvSpPr>
        <p:spPr bwMode="auto">
          <a:xfrm>
            <a:off x="4730750" y="2914650"/>
            <a:ext cx="1654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376" name="Line 8"/>
          <p:cNvSpPr>
            <a:spLocks noChangeShapeType="1"/>
          </p:cNvSpPr>
          <p:nvPr/>
        </p:nvSpPr>
        <p:spPr bwMode="auto">
          <a:xfrm flipV="1">
            <a:off x="4832350" y="1390650"/>
            <a:ext cx="0" cy="16986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377" name="Freeform 9"/>
          <p:cNvSpPr>
            <a:spLocks/>
          </p:cNvSpPr>
          <p:nvPr/>
        </p:nvSpPr>
        <p:spPr bwMode="auto">
          <a:xfrm>
            <a:off x="4830763" y="2133600"/>
            <a:ext cx="787400" cy="781050"/>
          </a:xfrm>
          <a:custGeom>
            <a:avLst/>
            <a:gdLst>
              <a:gd name="T0" fmla="*/ 0 w 496"/>
              <a:gd name="T1" fmla="*/ 2147483646 h 492"/>
              <a:gd name="T2" fmla="*/ 2147483646 w 496"/>
              <a:gd name="T3" fmla="*/ 2147483646 h 492"/>
              <a:gd name="T4" fmla="*/ 2147483646 w 496"/>
              <a:gd name="T5" fmla="*/ 2147483646 h 492"/>
              <a:gd name="T6" fmla="*/ 0 w 496"/>
              <a:gd name="T7" fmla="*/ 0 h 492"/>
              <a:gd name="T8" fmla="*/ 0 w 496"/>
              <a:gd name="T9" fmla="*/ 2147483646 h 4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96"/>
              <a:gd name="T16" fmla="*/ 0 h 492"/>
              <a:gd name="T17" fmla="*/ 496 w 496"/>
              <a:gd name="T18" fmla="*/ 492 h 4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96" h="492">
                <a:moveTo>
                  <a:pt x="0" y="492"/>
                </a:moveTo>
                <a:lnTo>
                  <a:pt x="496" y="492"/>
                </a:lnTo>
                <a:lnTo>
                  <a:pt x="424" y="131"/>
                </a:lnTo>
                <a:lnTo>
                  <a:pt x="0" y="0"/>
                </a:lnTo>
                <a:lnTo>
                  <a:pt x="0" y="492"/>
                </a:lnTo>
                <a:close/>
              </a:path>
            </a:pathLst>
          </a:cu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8378" name="Line 10"/>
          <p:cNvSpPr>
            <a:spLocks noChangeShapeType="1"/>
          </p:cNvSpPr>
          <p:nvPr/>
        </p:nvSpPr>
        <p:spPr bwMode="auto">
          <a:xfrm>
            <a:off x="3602038" y="2497138"/>
            <a:ext cx="73501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58379" name="Object 11"/>
          <p:cNvGraphicFramePr>
            <a:graphicFrameLocks noChangeAspect="1"/>
          </p:cNvGraphicFramePr>
          <p:nvPr/>
        </p:nvGraphicFramePr>
        <p:xfrm>
          <a:off x="3463925" y="1825625"/>
          <a:ext cx="917575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86" name="Equation" r:id="rId6" imgW="368140" imgH="177723" progId="Equation.3">
                  <p:embed/>
                </p:oleObj>
              </mc:Choice>
              <mc:Fallback>
                <p:oleObj name="Equation" r:id="rId6" imgW="368140" imgH="177723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3925" y="1825625"/>
                        <a:ext cx="917575" cy="442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80" name="Object 12"/>
          <p:cNvGraphicFramePr>
            <a:graphicFrameLocks noChangeAspect="1"/>
          </p:cNvGraphicFramePr>
          <p:nvPr/>
        </p:nvGraphicFramePr>
        <p:xfrm>
          <a:off x="5738813" y="1941513"/>
          <a:ext cx="519112" cy="80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87" name="Equation" r:id="rId8" imgW="292100" imgH="457200" progId="Equation.3">
                  <p:embed/>
                </p:oleObj>
              </mc:Choice>
              <mc:Fallback>
                <p:oleObj name="Equation" r:id="rId8" imgW="292100" imgH="4572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8813" y="1941513"/>
                        <a:ext cx="519112" cy="809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81" name="Oval 13"/>
          <p:cNvSpPr>
            <a:spLocks noChangeArrowheads="1"/>
          </p:cNvSpPr>
          <p:nvPr/>
        </p:nvSpPr>
        <p:spPr bwMode="auto">
          <a:xfrm>
            <a:off x="5434013" y="2297113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711200" y="428625"/>
            <a:ext cx="7772400" cy="717550"/>
          </a:xfrm>
        </p:spPr>
        <p:txBody>
          <a:bodyPr/>
          <a:lstStyle/>
          <a:p>
            <a:pPr eaLnBrk="1" hangingPunct="1"/>
            <a:r>
              <a:rPr lang="en-US" sz="3200">
                <a:latin typeface="Arial" charset="0"/>
                <a:ea typeface="MS PGothic" charset="0"/>
              </a:rPr>
              <a:t>[N] : Paralelograma para quadrado unitário</a:t>
            </a:r>
          </a:p>
        </p:txBody>
      </p:sp>
      <p:sp>
        <p:nvSpPr>
          <p:cNvPr id="60419" name="Line 3"/>
          <p:cNvSpPr>
            <a:spLocks noChangeShapeType="1"/>
          </p:cNvSpPr>
          <p:nvPr/>
        </p:nvSpPr>
        <p:spPr bwMode="auto">
          <a:xfrm>
            <a:off x="914400" y="4106863"/>
            <a:ext cx="22923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20" name="Line 4"/>
          <p:cNvSpPr>
            <a:spLocks noChangeShapeType="1"/>
          </p:cNvSpPr>
          <p:nvPr/>
        </p:nvSpPr>
        <p:spPr bwMode="auto">
          <a:xfrm flipV="1">
            <a:off x="1016000" y="2481263"/>
            <a:ext cx="0" cy="18002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21" name="Freeform 5"/>
          <p:cNvSpPr>
            <a:spLocks/>
          </p:cNvSpPr>
          <p:nvPr/>
        </p:nvSpPr>
        <p:spPr bwMode="auto">
          <a:xfrm>
            <a:off x="1366838" y="2384425"/>
            <a:ext cx="1684337" cy="1204913"/>
          </a:xfrm>
          <a:custGeom>
            <a:avLst/>
            <a:gdLst>
              <a:gd name="T0" fmla="*/ 2147483646 w 1061"/>
              <a:gd name="T1" fmla="*/ 2147483646 h 759"/>
              <a:gd name="T2" fmla="*/ 2147483646 w 1061"/>
              <a:gd name="T3" fmla="*/ 2147483646 h 759"/>
              <a:gd name="T4" fmla="*/ 2147483646 w 1061"/>
              <a:gd name="T5" fmla="*/ 0 h 759"/>
              <a:gd name="T6" fmla="*/ 2147483646 w 1061"/>
              <a:gd name="T7" fmla="*/ 2147483646 h 759"/>
              <a:gd name="T8" fmla="*/ 0 w 1061"/>
              <a:gd name="T9" fmla="*/ 2147483646 h 75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61"/>
              <a:gd name="T16" fmla="*/ 0 h 759"/>
              <a:gd name="T17" fmla="*/ 1061 w 1061"/>
              <a:gd name="T18" fmla="*/ 759 h 75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61" h="759">
                <a:moveTo>
                  <a:pt x="3" y="756"/>
                </a:moveTo>
                <a:lnTo>
                  <a:pt x="741" y="555"/>
                </a:lnTo>
                <a:lnTo>
                  <a:pt x="1061" y="0"/>
                </a:lnTo>
                <a:lnTo>
                  <a:pt x="324" y="198"/>
                </a:lnTo>
                <a:lnTo>
                  <a:pt x="0" y="759"/>
                </a:lnTo>
              </a:path>
            </a:pathLst>
          </a:cu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0422" name="Line 6"/>
          <p:cNvSpPr>
            <a:spLocks noChangeShapeType="1"/>
          </p:cNvSpPr>
          <p:nvPr/>
        </p:nvSpPr>
        <p:spPr bwMode="auto">
          <a:xfrm>
            <a:off x="5692775" y="4002088"/>
            <a:ext cx="1654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23" name="Line 7"/>
          <p:cNvSpPr>
            <a:spLocks noChangeShapeType="1"/>
          </p:cNvSpPr>
          <p:nvPr/>
        </p:nvSpPr>
        <p:spPr bwMode="auto">
          <a:xfrm flipV="1">
            <a:off x="5794375" y="2478088"/>
            <a:ext cx="0" cy="16986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24" name="Rectangle 8"/>
          <p:cNvSpPr>
            <a:spLocks noChangeArrowheads="1"/>
          </p:cNvSpPr>
          <p:nvPr/>
        </p:nvSpPr>
        <p:spPr bwMode="auto">
          <a:xfrm>
            <a:off x="5794375" y="3214688"/>
            <a:ext cx="782638" cy="782637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sp>
        <p:nvSpPr>
          <p:cNvPr id="60425" name="Line 9"/>
          <p:cNvSpPr>
            <a:spLocks noChangeShapeType="1"/>
          </p:cNvSpPr>
          <p:nvPr/>
        </p:nvSpPr>
        <p:spPr bwMode="auto">
          <a:xfrm>
            <a:off x="3644900" y="3355975"/>
            <a:ext cx="145573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60426" name="Object 10"/>
          <p:cNvGraphicFramePr>
            <a:graphicFrameLocks noChangeAspect="1"/>
          </p:cNvGraphicFramePr>
          <p:nvPr/>
        </p:nvGraphicFramePr>
        <p:xfrm>
          <a:off x="3597275" y="2790825"/>
          <a:ext cx="1487488" cy="50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66" name="Equation" r:id="rId4" imgW="596641" imgH="203112" progId="Equation.3">
                  <p:embed/>
                </p:oleObj>
              </mc:Choice>
              <mc:Fallback>
                <p:oleObj name="Equation" r:id="rId4" imgW="596641" imgH="203112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7275" y="2790825"/>
                        <a:ext cx="1487488" cy="506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27" name="Object 11"/>
          <p:cNvGraphicFramePr>
            <a:graphicFrameLocks noChangeAspect="1"/>
          </p:cNvGraphicFramePr>
          <p:nvPr/>
        </p:nvGraphicFramePr>
        <p:xfrm>
          <a:off x="3089275" y="4129088"/>
          <a:ext cx="225425" cy="247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67" name="Equation" r:id="rId6" imgW="126835" imgH="139518" progId="Equation.3">
                  <p:embed/>
                </p:oleObj>
              </mc:Choice>
              <mc:Fallback>
                <p:oleObj name="Equation" r:id="rId6" imgW="126835" imgH="139518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89275" y="4129088"/>
                        <a:ext cx="225425" cy="247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28" name="Object 12"/>
          <p:cNvGraphicFramePr>
            <a:graphicFrameLocks noChangeAspect="1"/>
          </p:cNvGraphicFramePr>
          <p:nvPr/>
        </p:nvGraphicFramePr>
        <p:xfrm>
          <a:off x="730250" y="2422525"/>
          <a:ext cx="203200" cy="247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68" name="Equation" r:id="rId8" imgW="114201" imgH="139579" progId="Equation.3">
                  <p:embed/>
                </p:oleObj>
              </mc:Choice>
              <mc:Fallback>
                <p:oleObj name="Equation" r:id="rId8" imgW="114201" imgH="139579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250" y="2422525"/>
                        <a:ext cx="203200" cy="247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29" name="Object 13"/>
          <p:cNvGraphicFramePr>
            <a:graphicFrameLocks noChangeAspect="1"/>
          </p:cNvGraphicFramePr>
          <p:nvPr/>
        </p:nvGraphicFramePr>
        <p:xfrm>
          <a:off x="1176338" y="3644900"/>
          <a:ext cx="587375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69" name="Equation" r:id="rId10" imgW="330057" imgH="482391" progId="Equation.3">
                  <p:embed/>
                </p:oleObj>
              </mc:Choice>
              <mc:Fallback>
                <p:oleObj name="Equation" r:id="rId10" imgW="330057" imgH="482391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6338" y="3644900"/>
                        <a:ext cx="587375" cy="854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30" name="Oval 14"/>
          <p:cNvSpPr>
            <a:spLocks noChangeArrowheads="1"/>
          </p:cNvSpPr>
          <p:nvPr/>
        </p:nvSpPr>
        <p:spPr bwMode="auto">
          <a:xfrm>
            <a:off x="1314450" y="3541713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graphicFrame>
        <p:nvGraphicFramePr>
          <p:cNvPr id="60431" name="Object 15"/>
          <p:cNvGraphicFramePr>
            <a:graphicFrameLocks noChangeAspect="1"/>
          </p:cNvGraphicFramePr>
          <p:nvPr/>
        </p:nvGraphicFramePr>
        <p:xfrm>
          <a:off x="2606675" y="3114675"/>
          <a:ext cx="541338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70" name="Equation" r:id="rId12" imgW="304668" imgH="482391" progId="Equation.3">
                  <p:embed/>
                </p:oleObj>
              </mc:Choice>
              <mc:Fallback>
                <p:oleObj name="Equation" r:id="rId12" imgW="304668" imgH="482391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6675" y="3114675"/>
                        <a:ext cx="541338" cy="854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32" name="Oval 16"/>
          <p:cNvSpPr>
            <a:spLocks noChangeArrowheads="1"/>
          </p:cNvSpPr>
          <p:nvPr/>
        </p:nvSpPr>
        <p:spPr bwMode="auto">
          <a:xfrm>
            <a:off x="2493963" y="3228975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graphicFrame>
        <p:nvGraphicFramePr>
          <p:cNvPr id="60433" name="Object 17"/>
          <p:cNvGraphicFramePr>
            <a:graphicFrameLocks noChangeAspect="1"/>
          </p:cNvGraphicFramePr>
          <p:nvPr/>
        </p:nvGraphicFramePr>
        <p:xfrm>
          <a:off x="3125788" y="1960563"/>
          <a:ext cx="587375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71" name="Equation" r:id="rId14" imgW="330057" imgH="482391" progId="Equation.3">
                  <p:embed/>
                </p:oleObj>
              </mc:Choice>
              <mc:Fallback>
                <p:oleObj name="Equation" r:id="rId14" imgW="330057" imgH="482391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5788" y="1960563"/>
                        <a:ext cx="587375" cy="854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34" name="Oval 18"/>
          <p:cNvSpPr>
            <a:spLocks noChangeArrowheads="1"/>
          </p:cNvSpPr>
          <p:nvPr/>
        </p:nvSpPr>
        <p:spPr bwMode="auto">
          <a:xfrm>
            <a:off x="3011488" y="2362200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sp>
        <p:nvSpPr>
          <p:cNvPr id="60435" name="Oval 19"/>
          <p:cNvSpPr>
            <a:spLocks noChangeArrowheads="1"/>
          </p:cNvSpPr>
          <p:nvPr/>
        </p:nvSpPr>
        <p:spPr bwMode="auto">
          <a:xfrm>
            <a:off x="1831975" y="2651125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sp>
        <p:nvSpPr>
          <p:cNvPr id="60436" name="Line 20"/>
          <p:cNvSpPr>
            <a:spLocks noChangeShapeType="1"/>
          </p:cNvSpPr>
          <p:nvPr/>
        </p:nvSpPr>
        <p:spPr bwMode="auto">
          <a:xfrm>
            <a:off x="2105025" y="4524375"/>
            <a:ext cx="603250" cy="6032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37" name="Line 21"/>
          <p:cNvSpPr>
            <a:spLocks noChangeShapeType="1"/>
          </p:cNvSpPr>
          <p:nvPr/>
        </p:nvSpPr>
        <p:spPr bwMode="auto">
          <a:xfrm>
            <a:off x="2960688" y="6218238"/>
            <a:ext cx="22923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38" name="Line 22"/>
          <p:cNvSpPr>
            <a:spLocks noChangeShapeType="1"/>
          </p:cNvSpPr>
          <p:nvPr/>
        </p:nvSpPr>
        <p:spPr bwMode="auto">
          <a:xfrm flipV="1">
            <a:off x="3062288" y="4592638"/>
            <a:ext cx="0" cy="18002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39" name="Freeform 23"/>
          <p:cNvSpPr>
            <a:spLocks/>
          </p:cNvSpPr>
          <p:nvPr/>
        </p:nvSpPr>
        <p:spPr bwMode="auto">
          <a:xfrm>
            <a:off x="3078163" y="4997450"/>
            <a:ext cx="1684337" cy="1204913"/>
          </a:xfrm>
          <a:custGeom>
            <a:avLst/>
            <a:gdLst>
              <a:gd name="T0" fmla="*/ 2147483646 w 1061"/>
              <a:gd name="T1" fmla="*/ 2147483646 h 759"/>
              <a:gd name="T2" fmla="*/ 2147483646 w 1061"/>
              <a:gd name="T3" fmla="*/ 2147483646 h 759"/>
              <a:gd name="T4" fmla="*/ 2147483646 w 1061"/>
              <a:gd name="T5" fmla="*/ 0 h 759"/>
              <a:gd name="T6" fmla="*/ 2147483646 w 1061"/>
              <a:gd name="T7" fmla="*/ 2147483646 h 759"/>
              <a:gd name="T8" fmla="*/ 0 w 1061"/>
              <a:gd name="T9" fmla="*/ 2147483646 h 75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61"/>
              <a:gd name="T16" fmla="*/ 0 h 759"/>
              <a:gd name="T17" fmla="*/ 1061 w 1061"/>
              <a:gd name="T18" fmla="*/ 759 h 75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61" h="759">
                <a:moveTo>
                  <a:pt x="3" y="756"/>
                </a:moveTo>
                <a:lnTo>
                  <a:pt x="741" y="555"/>
                </a:lnTo>
                <a:lnTo>
                  <a:pt x="1061" y="0"/>
                </a:lnTo>
                <a:lnTo>
                  <a:pt x="324" y="198"/>
                </a:lnTo>
                <a:lnTo>
                  <a:pt x="0" y="759"/>
                </a:lnTo>
              </a:path>
            </a:pathLst>
          </a:cu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0440" name="Oval 24"/>
          <p:cNvSpPr>
            <a:spLocks noChangeArrowheads="1"/>
          </p:cNvSpPr>
          <p:nvPr/>
        </p:nvSpPr>
        <p:spPr bwMode="auto">
          <a:xfrm>
            <a:off x="3017838" y="6161088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graphicFrame>
        <p:nvGraphicFramePr>
          <p:cNvPr id="60441" name="Object 25"/>
          <p:cNvGraphicFramePr>
            <a:graphicFrameLocks noChangeAspect="1"/>
          </p:cNvGraphicFramePr>
          <p:nvPr/>
        </p:nvGraphicFramePr>
        <p:xfrm>
          <a:off x="4014788" y="5810250"/>
          <a:ext cx="1082675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72" name="Equation" r:id="rId16" imgW="609336" imgH="482391" progId="Equation.3">
                  <p:embed/>
                </p:oleObj>
              </mc:Choice>
              <mc:Fallback>
                <p:oleObj name="Equation" r:id="rId16" imgW="609336" imgH="482391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14788" y="5810250"/>
                        <a:ext cx="1082675" cy="854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42" name="Oval 26"/>
          <p:cNvSpPr>
            <a:spLocks noChangeArrowheads="1"/>
          </p:cNvSpPr>
          <p:nvPr/>
        </p:nvSpPr>
        <p:spPr bwMode="auto">
          <a:xfrm>
            <a:off x="4197350" y="5848350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sp>
        <p:nvSpPr>
          <p:cNvPr id="60443" name="Oval 27"/>
          <p:cNvSpPr>
            <a:spLocks noChangeArrowheads="1"/>
          </p:cNvSpPr>
          <p:nvPr/>
        </p:nvSpPr>
        <p:spPr bwMode="auto">
          <a:xfrm>
            <a:off x="3535363" y="5270500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graphicFrame>
        <p:nvGraphicFramePr>
          <p:cNvPr id="60444" name="Object 28"/>
          <p:cNvGraphicFramePr>
            <a:graphicFrameLocks noChangeAspect="1"/>
          </p:cNvGraphicFramePr>
          <p:nvPr/>
        </p:nvGraphicFramePr>
        <p:xfrm>
          <a:off x="3282950" y="4329113"/>
          <a:ext cx="1104900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73" name="Equation" r:id="rId18" imgW="622030" imgH="482391" progId="Equation.3">
                  <p:embed/>
                </p:oleObj>
              </mc:Choice>
              <mc:Fallback>
                <p:oleObj name="Equation" r:id="rId18" imgW="622030" imgH="482391" progId="Equation.3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2950" y="4329113"/>
                        <a:ext cx="1104900" cy="854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45" name="Object 29"/>
          <p:cNvGraphicFramePr>
            <a:graphicFrameLocks noChangeAspect="1"/>
          </p:cNvGraphicFramePr>
          <p:nvPr/>
        </p:nvGraphicFramePr>
        <p:xfrm>
          <a:off x="1246188" y="1998663"/>
          <a:ext cx="587375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74" name="Equation" r:id="rId20" imgW="330057" imgH="482391" progId="Equation.3">
                  <p:embed/>
                </p:oleObj>
              </mc:Choice>
              <mc:Fallback>
                <p:oleObj name="Equation" r:id="rId20" imgW="330057" imgH="482391" progId="Equation.3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6188" y="1998663"/>
                        <a:ext cx="587375" cy="854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46" name="Line 30"/>
          <p:cNvSpPr>
            <a:spLocks noChangeShapeType="1"/>
          </p:cNvSpPr>
          <p:nvPr/>
        </p:nvSpPr>
        <p:spPr bwMode="auto">
          <a:xfrm flipV="1">
            <a:off x="5099050" y="4583113"/>
            <a:ext cx="889000" cy="889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47" name="Line 31"/>
          <p:cNvSpPr>
            <a:spLocks noChangeShapeType="1"/>
          </p:cNvSpPr>
          <p:nvPr/>
        </p:nvSpPr>
        <p:spPr bwMode="auto">
          <a:xfrm flipH="1">
            <a:off x="5524500" y="4957763"/>
            <a:ext cx="735013" cy="7334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60448" name="Object 32"/>
          <p:cNvGraphicFramePr>
            <a:graphicFrameLocks noChangeAspect="1"/>
          </p:cNvGraphicFramePr>
          <p:nvPr/>
        </p:nvGraphicFramePr>
        <p:xfrm>
          <a:off x="276225" y="4927600"/>
          <a:ext cx="2198688" cy="1398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75" name="Equation" r:id="rId22" imgW="1117600" imgH="711200" progId="Equation.3">
                  <p:embed/>
                </p:oleObj>
              </mc:Choice>
              <mc:Fallback>
                <p:oleObj name="Equation" r:id="rId22" imgW="1117600" imgH="711200" progId="Equation.3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225" y="4927600"/>
                        <a:ext cx="2198688" cy="1398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49" name="Object 33"/>
          <p:cNvGraphicFramePr>
            <a:graphicFrameLocks noChangeAspect="1"/>
          </p:cNvGraphicFramePr>
          <p:nvPr/>
        </p:nvGraphicFramePr>
        <p:xfrm>
          <a:off x="6692900" y="2794000"/>
          <a:ext cx="430213" cy="80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76" name="Equation" r:id="rId24" imgW="241300" imgH="457200" progId="Equation.3">
                  <p:embed/>
                </p:oleObj>
              </mc:Choice>
              <mc:Fallback>
                <p:oleObj name="Equation" r:id="rId24" imgW="241300" imgH="457200" progId="Equation.3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92900" y="2794000"/>
                        <a:ext cx="430213" cy="809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50" name="Oval 34"/>
          <p:cNvSpPr>
            <a:spLocks noChangeArrowheads="1"/>
          </p:cNvSpPr>
          <p:nvPr/>
        </p:nvSpPr>
        <p:spPr bwMode="auto">
          <a:xfrm>
            <a:off x="6500813" y="3173413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graphicFrame>
        <p:nvGraphicFramePr>
          <p:cNvPr id="60451" name="Object 35"/>
          <p:cNvGraphicFramePr>
            <a:graphicFrameLocks noChangeAspect="1"/>
          </p:cNvGraphicFramePr>
          <p:nvPr/>
        </p:nvGraphicFramePr>
        <p:xfrm>
          <a:off x="5751513" y="5146675"/>
          <a:ext cx="3122612" cy="1398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77" name="Equation" r:id="rId26" imgW="1587500" imgH="711200" progId="Equation.3">
                  <p:embed/>
                </p:oleObj>
              </mc:Choice>
              <mc:Fallback>
                <p:oleObj name="Equation" r:id="rId26" imgW="1587500" imgH="711200" progId="Equation.3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51513" y="5146675"/>
                        <a:ext cx="3122612" cy="1398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52" name="Object 36"/>
          <p:cNvGraphicFramePr>
            <a:graphicFrameLocks noChangeAspect="1"/>
          </p:cNvGraphicFramePr>
          <p:nvPr/>
        </p:nvGraphicFramePr>
        <p:xfrm>
          <a:off x="5168900" y="4524375"/>
          <a:ext cx="449263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78" name="Equation" r:id="rId28" imgW="228600" imgH="190500" progId="Equation.3">
                  <p:embed/>
                </p:oleObj>
              </mc:Choice>
              <mc:Fallback>
                <p:oleObj name="Equation" r:id="rId28" imgW="228600" imgH="190500" progId="Equation.3">
                  <p:embed/>
                  <p:pic>
                    <p:nvPicPr>
                      <p:cNvPr id="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68900" y="4524375"/>
                        <a:ext cx="449263" cy="374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MS PGothic" charset="0"/>
              </a:rPr>
              <a:t>Matriz da Homografia</a:t>
            </a:r>
          </a:p>
        </p:txBody>
      </p:sp>
      <p:grpSp>
        <p:nvGrpSpPr>
          <p:cNvPr id="62467" name="Group 1"/>
          <p:cNvGrpSpPr>
            <a:grpSpLocks/>
          </p:cNvGrpSpPr>
          <p:nvPr/>
        </p:nvGrpSpPr>
        <p:grpSpPr bwMode="auto">
          <a:xfrm>
            <a:off x="730250" y="1852613"/>
            <a:ext cx="7445375" cy="2705100"/>
            <a:chOff x="730250" y="1852613"/>
            <a:chExt cx="7445375" cy="2705100"/>
          </a:xfrm>
        </p:grpSpPr>
        <p:sp>
          <p:nvSpPr>
            <p:cNvPr id="62469" name="Line 3"/>
            <p:cNvSpPr>
              <a:spLocks noChangeShapeType="1"/>
            </p:cNvSpPr>
            <p:nvPr/>
          </p:nvSpPr>
          <p:spPr bwMode="auto">
            <a:xfrm>
              <a:off x="914400" y="4106863"/>
              <a:ext cx="229235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arrow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70" name="Line 4"/>
            <p:cNvSpPr>
              <a:spLocks noChangeShapeType="1"/>
            </p:cNvSpPr>
            <p:nvPr/>
          </p:nvSpPr>
          <p:spPr bwMode="auto">
            <a:xfrm flipV="1">
              <a:off x="1016000" y="2481263"/>
              <a:ext cx="0" cy="18002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arrow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71" name="Freeform 5"/>
            <p:cNvSpPr>
              <a:spLocks/>
            </p:cNvSpPr>
            <p:nvPr/>
          </p:nvSpPr>
          <p:spPr bwMode="auto">
            <a:xfrm>
              <a:off x="1366838" y="2384425"/>
              <a:ext cx="1684337" cy="1204913"/>
            </a:xfrm>
            <a:custGeom>
              <a:avLst/>
              <a:gdLst>
                <a:gd name="T0" fmla="*/ 2147483646 w 1061"/>
                <a:gd name="T1" fmla="*/ 2147483646 h 759"/>
                <a:gd name="T2" fmla="*/ 2147483646 w 1061"/>
                <a:gd name="T3" fmla="*/ 2147483646 h 759"/>
                <a:gd name="T4" fmla="*/ 2147483646 w 1061"/>
                <a:gd name="T5" fmla="*/ 0 h 759"/>
                <a:gd name="T6" fmla="*/ 2147483646 w 1061"/>
                <a:gd name="T7" fmla="*/ 2147483646 h 759"/>
                <a:gd name="T8" fmla="*/ 0 w 1061"/>
                <a:gd name="T9" fmla="*/ 2147483646 h 7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61"/>
                <a:gd name="T16" fmla="*/ 0 h 759"/>
                <a:gd name="T17" fmla="*/ 1061 w 1061"/>
                <a:gd name="T18" fmla="*/ 759 h 7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61" h="759">
                  <a:moveTo>
                    <a:pt x="3" y="756"/>
                  </a:moveTo>
                  <a:lnTo>
                    <a:pt x="741" y="555"/>
                  </a:lnTo>
                  <a:lnTo>
                    <a:pt x="1061" y="0"/>
                  </a:lnTo>
                  <a:lnTo>
                    <a:pt x="324" y="198"/>
                  </a:lnTo>
                  <a:lnTo>
                    <a:pt x="0" y="759"/>
                  </a:lnTo>
                </a:path>
              </a:pathLst>
            </a:custGeom>
            <a:solidFill>
              <a:schemeClr val="accent1"/>
            </a:solidFill>
            <a:ln w="1270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472" name="Line 6"/>
            <p:cNvSpPr>
              <a:spLocks noChangeShapeType="1"/>
            </p:cNvSpPr>
            <p:nvPr/>
          </p:nvSpPr>
          <p:spPr bwMode="auto">
            <a:xfrm>
              <a:off x="5748338" y="4106863"/>
              <a:ext cx="229235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arrow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73" name="Line 7"/>
            <p:cNvSpPr>
              <a:spLocks noChangeShapeType="1"/>
            </p:cNvSpPr>
            <p:nvPr/>
          </p:nvSpPr>
          <p:spPr bwMode="auto">
            <a:xfrm flipV="1">
              <a:off x="5849938" y="2481263"/>
              <a:ext cx="0" cy="18002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arrow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74" name="Freeform 8"/>
            <p:cNvSpPr>
              <a:spLocks/>
            </p:cNvSpPr>
            <p:nvPr/>
          </p:nvSpPr>
          <p:spPr bwMode="auto">
            <a:xfrm>
              <a:off x="6032500" y="2843213"/>
              <a:ext cx="1176338" cy="890587"/>
            </a:xfrm>
            <a:custGeom>
              <a:avLst/>
              <a:gdLst>
                <a:gd name="T0" fmla="*/ 2147483646 w 741"/>
                <a:gd name="T1" fmla="*/ 2147483646 h 561"/>
                <a:gd name="T2" fmla="*/ 2147483646 w 741"/>
                <a:gd name="T3" fmla="*/ 2147483646 h 561"/>
                <a:gd name="T4" fmla="*/ 2147483646 w 741"/>
                <a:gd name="T5" fmla="*/ 2147483646 h 561"/>
                <a:gd name="T6" fmla="*/ 2147483646 w 741"/>
                <a:gd name="T7" fmla="*/ 0 h 561"/>
                <a:gd name="T8" fmla="*/ 0 w 741"/>
                <a:gd name="T9" fmla="*/ 2147483646 h 5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41"/>
                <a:gd name="T16" fmla="*/ 0 h 561"/>
                <a:gd name="T17" fmla="*/ 741 w 741"/>
                <a:gd name="T18" fmla="*/ 561 h 56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41" h="561">
                  <a:moveTo>
                    <a:pt x="3" y="558"/>
                  </a:moveTo>
                  <a:lnTo>
                    <a:pt x="741" y="357"/>
                  </a:lnTo>
                  <a:lnTo>
                    <a:pt x="721" y="14"/>
                  </a:lnTo>
                  <a:lnTo>
                    <a:pt x="324" y="0"/>
                  </a:lnTo>
                  <a:lnTo>
                    <a:pt x="0" y="561"/>
                  </a:lnTo>
                </a:path>
              </a:pathLst>
            </a:custGeom>
            <a:solidFill>
              <a:schemeClr val="accent1"/>
            </a:solidFill>
            <a:ln w="1270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475" name="Line 15"/>
            <p:cNvSpPr>
              <a:spLocks noChangeShapeType="1"/>
            </p:cNvSpPr>
            <p:nvPr/>
          </p:nvSpPr>
          <p:spPr bwMode="auto">
            <a:xfrm>
              <a:off x="3644900" y="3355975"/>
              <a:ext cx="145573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62476" name="Object 16"/>
            <p:cNvGraphicFramePr>
              <a:graphicFrameLocks noChangeAspect="1"/>
            </p:cNvGraphicFramePr>
            <p:nvPr/>
          </p:nvGraphicFramePr>
          <p:xfrm>
            <a:off x="4021138" y="2835275"/>
            <a:ext cx="949325" cy="4429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2511" name="Equation" r:id="rId4" imgW="380670" imgH="177646" progId="Equation.3">
                    <p:embed/>
                  </p:oleObj>
                </mc:Choice>
                <mc:Fallback>
                  <p:oleObj name="Equation" r:id="rId4" imgW="380670" imgH="177646" progId="Equation.3">
                    <p:embed/>
                    <p:pic>
                      <p:nvPicPr>
                        <p:cNvPr id="0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21138" y="2835275"/>
                          <a:ext cx="949325" cy="4429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2477" name="Object 17"/>
            <p:cNvGraphicFramePr>
              <a:graphicFrameLocks noChangeAspect="1"/>
            </p:cNvGraphicFramePr>
            <p:nvPr/>
          </p:nvGraphicFramePr>
          <p:xfrm>
            <a:off x="3089275" y="4129088"/>
            <a:ext cx="225425" cy="2476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2512" name="Equation" r:id="rId6" imgW="126835" imgH="139518" progId="Equation.3">
                    <p:embed/>
                  </p:oleObj>
                </mc:Choice>
                <mc:Fallback>
                  <p:oleObj name="Equation" r:id="rId6" imgW="126835" imgH="139518" progId="Equation.3">
                    <p:embed/>
                    <p:pic>
                      <p:nvPicPr>
                        <p:cNvPr id="0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89275" y="4129088"/>
                          <a:ext cx="225425" cy="2476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2478" name="Object 18"/>
            <p:cNvGraphicFramePr>
              <a:graphicFrameLocks noChangeAspect="1"/>
            </p:cNvGraphicFramePr>
            <p:nvPr/>
          </p:nvGraphicFramePr>
          <p:xfrm>
            <a:off x="730250" y="2422525"/>
            <a:ext cx="203200" cy="2476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2513" name="Equation" r:id="rId8" imgW="114201" imgH="139579" progId="Equation.3">
                    <p:embed/>
                  </p:oleObj>
                </mc:Choice>
                <mc:Fallback>
                  <p:oleObj name="Equation" r:id="rId8" imgW="114201" imgH="139579" progId="Equation.3">
                    <p:embed/>
                    <p:pic>
                      <p:nvPicPr>
                        <p:cNvPr id="0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0250" y="2422525"/>
                          <a:ext cx="203200" cy="2476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2479" name="Object 19"/>
            <p:cNvGraphicFramePr>
              <a:graphicFrameLocks noChangeAspect="1"/>
            </p:cNvGraphicFramePr>
            <p:nvPr/>
          </p:nvGraphicFramePr>
          <p:xfrm>
            <a:off x="7950200" y="4176713"/>
            <a:ext cx="225425" cy="2476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2514" name="Equation" r:id="rId10" imgW="126835" imgH="139518" progId="Equation.3">
                    <p:embed/>
                  </p:oleObj>
                </mc:Choice>
                <mc:Fallback>
                  <p:oleObj name="Equation" r:id="rId10" imgW="126835" imgH="139518" progId="Equation.3">
                    <p:embed/>
                    <p:pic>
                      <p:nvPicPr>
                        <p:cNvPr id="0" name="Object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50200" y="4176713"/>
                          <a:ext cx="225425" cy="2476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2480" name="Object 20"/>
            <p:cNvGraphicFramePr>
              <a:graphicFrameLocks noChangeAspect="1"/>
            </p:cNvGraphicFramePr>
            <p:nvPr/>
          </p:nvGraphicFramePr>
          <p:xfrm>
            <a:off x="5545138" y="2411413"/>
            <a:ext cx="249237" cy="2936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2515" name="Equation" r:id="rId12" imgW="139579" imgH="164957" progId="Equation.3">
                    <p:embed/>
                  </p:oleObj>
                </mc:Choice>
                <mc:Fallback>
                  <p:oleObj name="Equation" r:id="rId12" imgW="139579" imgH="164957" progId="Equation.3">
                    <p:embed/>
                    <p:pic>
                      <p:nvPicPr>
                        <p:cNvPr id="0" name="Object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45138" y="2411413"/>
                          <a:ext cx="249237" cy="2936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2481" name="Object 21"/>
            <p:cNvGraphicFramePr>
              <a:graphicFrameLocks noChangeAspect="1"/>
            </p:cNvGraphicFramePr>
            <p:nvPr/>
          </p:nvGraphicFramePr>
          <p:xfrm>
            <a:off x="1176338" y="3644900"/>
            <a:ext cx="587375" cy="854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2516" name="Equation" r:id="rId14" imgW="330057" imgH="482391" progId="Equation.3">
                    <p:embed/>
                  </p:oleObj>
                </mc:Choice>
                <mc:Fallback>
                  <p:oleObj name="Equation" r:id="rId14" imgW="330057" imgH="482391" progId="Equation.3">
                    <p:embed/>
                    <p:pic>
                      <p:nvPicPr>
                        <p:cNvPr id="0" name="Object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76338" y="3644900"/>
                          <a:ext cx="587375" cy="8540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2482" name="Oval 22"/>
            <p:cNvSpPr>
              <a:spLocks noChangeArrowheads="1"/>
            </p:cNvSpPr>
            <p:nvPr/>
          </p:nvSpPr>
          <p:spPr bwMode="auto">
            <a:xfrm>
              <a:off x="1314450" y="3541713"/>
              <a:ext cx="88900" cy="889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1" hangingPunct="1"/>
              <a:endParaRPr lang="pt-BR"/>
            </a:p>
          </p:txBody>
        </p:sp>
        <p:graphicFrame>
          <p:nvGraphicFramePr>
            <p:cNvPr id="62483" name="Object 23"/>
            <p:cNvGraphicFramePr>
              <a:graphicFrameLocks noChangeAspect="1"/>
            </p:cNvGraphicFramePr>
            <p:nvPr/>
          </p:nvGraphicFramePr>
          <p:xfrm>
            <a:off x="2606675" y="3114675"/>
            <a:ext cx="541338" cy="854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2517" name="Equation" r:id="rId16" imgW="304668" imgH="482391" progId="Equation.3">
                    <p:embed/>
                  </p:oleObj>
                </mc:Choice>
                <mc:Fallback>
                  <p:oleObj name="Equation" r:id="rId16" imgW="304668" imgH="482391" progId="Equation.3">
                    <p:embed/>
                    <p:pic>
                      <p:nvPicPr>
                        <p:cNvPr id="0" name="Object 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06675" y="3114675"/>
                          <a:ext cx="541338" cy="8540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2484" name="Oval 24"/>
            <p:cNvSpPr>
              <a:spLocks noChangeArrowheads="1"/>
            </p:cNvSpPr>
            <p:nvPr/>
          </p:nvSpPr>
          <p:spPr bwMode="auto">
            <a:xfrm>
              <a:off x="2493963" y="3228975"/>
              <a:ext cx="88900" cy="889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1" hangingPunct="1"/>
              <a:endParaRPr lang="pt-BR"/>
            </a:p>
          </p:txBody>
        </p:sp>
        <p:graphicFrame>
          <p:nvGraphicFramePr>
            <p:cNvPr id="62485" name="Object 25"/>
            <p:cNvGraphicFramePr>
              <a:graphicFrameLocks noChangeAspect="1"/>
            </p:cNvGraphicFramePr>
            <p:nvPr/>
          </p:nvGraphicFramePr>
          <p:xfrm>
            <a:off x="3125788" y="1960563"/>
            <a:ext cx="587375" cy="854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2518" name="Equation" r:id="rId18" imgW="330057" imgH="482391" progId="Equation.3">
                    <p:embed/>
                  </p:oleObj>
                </mc:Choice>
                <mc:Fallback>
                  <p:oleObj name="Equation" r:id="rId18" imgW="330057" imgH="482391" progId="Equation.3">
                    <p:embed/>
                    <p:pic>
                      <p:nvPicPr>
                        <p:cNvPr id="0" name="Object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25788" y="1960563"/>
                          <a:ext cx="587375" cy="8540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2486" name="Oval 26"/>
            <p:cNvSpPr>
              <a:spLocks noChangeArrowheads="1"/>
            </p:cNvSpPr>
            <p:nvPr/>
          </p:nvSpPr>
          <p:spPr bwMode="auto">
            <a:xfrm>
              <a:off x="3011488" y="2362200"/>
              <a:ext cx="88900" cy="889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1" hangingPunct="1"/>
              <a:endParaRPr lang="pt-BR"/>
            </a:p>
          </p:txBody>
        </p:sp>
        <p:graphicFrame>
          <p:nvGraphicFramePr>
            <p:cNvPr id="62487" name="Object 27"/>
            <p:cNvGraphicFramePr>
              <a:graphicFrameLocks noChangeAspect="1"/>
            </p:cNvGraphicFramePr>
            <p:nvPr/>
          </p:nvGraphicFramePr>
          <p:xfrm>
            <a:off x="1355725" y="1852613"/>
            <a:ext cx="565150" cy="854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2519" name="Equation" r:id="rId20" imgW="317225" imgH="482181" progId="Equation.3">
                    <p:embed/>
                  </p:oleObj>
                </mc:Choice>
                <mc:Fallback>
                  <p:oleObj name="Equation" r:id="rId20" imgW="317225" imgH="482181" progId="Equation.3">
                    <p:embed/>
                    <p:pic>
                      <p:nvPicPr>
                        <p:cNvPr id="0" name="Object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55725" y="1852613"/>
                          <a:ext cx="565150" cy="8540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2488" name="Oval 28"/>
            <p:cNvSpPr>
              <a:spLocks noChangeArrowheads="1"/>
            </p:cNvSpPr>
            <p:nvPr/>
          </p:nvSpPr>
          <p:spPr bwMode="auto">
            <a:xfrm>
              <a:off x="1831975" y="2651125"/>
              <a:ext cx="88900" cy="889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1" hangingPunct="1"/>
              <a:endParaRPr lang="pt-BR"/>
            </a:p>
          </p:txBody>
        </p:sp>
        <p:graphicFrame>
          <p:nvGraphicFramePr>
            <p:cNvPr id="62489" name="Object 29"/>
            <p:cNvGraphicFramePr>
              <a:graphicFrameLocks noChangeAspect="1"/>
            </p:cNvGraphicFramePr>
            <p:nvPr/>
          </p:nvGraphicFramePr>
          <p:xfrm>
            <a:off x="5832475" y="3703638"/>
            <a:ext cx="587375" cy="854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2520" name="Equation" r:id="rId22" imgW="330057" imgH="482391" progId="Equation.3">
                    <p:embed/>
                  </p:oleObj>
                </mc:Choice>
                <mc:Fallback>
                  <p:oleObj name="Equation" r:id="rId22" imgW="330057" imgH="482391" progId="Equation.3">
                    <p:embed/>
                    <p:pic>
                      <p:nvPicPr>
                        <p:cNvPr id="0" name="Object 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32475" y="3703638"/>
                          <a:ext cx="587375" cy="8540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2490" name="Oval 30"/>
            <p:cNvSpPr>
              <a:spLocks noChangeArrowheads="1"/>
            </p:cNvSpPr>
            <p:nvPr/>
          </p:nvSpPr>
          <p:spPr bwMode="auto">
            <a:xfrm>
              <a:off x="6007100" y="3662363"/>
              <a:ext cx="88900" cy="889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1" hangingPunct="1"/>
              <a:endParaRPr lang="pt-BR"/>
            </a:p>
          </p:txBody>
        </p:sp>
        <p:graphicFrame>
          <p:nvGraphicFramePr>
            <p:cNvPr id="62491" name="Object 31"/>
            <p:cNvGraphicFramePr>
              <a:graphicFrameLocks noChangeAspect="1"/>
            </p:cNvGraphicFramePr>
            <p:nvPr/>
          </p:nvGraphicFramePr>
          <p:xfrm>
            <a:off x="7023100" y="3476625"/>
            <a:ext cx="565150" cy="854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2521" name="Equation" r:id="rId24" imgW="317225" imgH="482181" progId="Equation.3">
                    <p:embed/>
                  </p:oleObj>
                </mc:Choice>
                <mc:Fallback>
                  <p:oleObj name="Equation" r:id="rId24" imgW="317225" imgH="482181" progId="Equation.3">
                    <p:embed/>
                    <p:pic>
                      <p:nvPicPr>
                        <p:cNvPr id="0" name="Object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023100" y="3476625"/>
                          <a:ext cx="565150" cy="8540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2492" name="Oval 32"/>
            <p:cNvSpPr>
              <a:spLocks noChangeArrowheads="1"/>
            </p:cNvSpPr>
            <p:nvPr/>
          </p:nvSpPr>
          <p:spPr bwMode="auto">
            <a:xfrm>
              <a:off x="7150100" y="3373438"/>
              <a:ext cx="88900" cy="889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1" hangingPunct="1"/>
              <a:endParaRPr lang="pt-BR"/>
            </a:p>
          </p:txBody>
        </p:sp>
        <p:graphicFrame>
          <p:nvGraphicFramePr>
            <p:cNvPr id="62493" name="Object 33"/>
            <p:cNvGraphicFramePr>
              <a:graphicFrameLocks noChangeAspect="1"/>
            </p:cNvGraphicFramePr>
            <p:nvPr/>
          </p:nvGraphicFramePr>
          <p:xfrm>
            <a:off x="7205663" y="2105025"/>
            <a:ext cx="609600" cy="854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2522" name="Equation" r:id="rId26" imgW="342751" imgH="482391" progId="Equation.3">
                    <p:embed/>
                  </p:oleObj>
                </mc:Choice>
                <mc:Fallback>
                  <p:oleObj name="Equation" r:id="rId26" imgW="342751" imgH="482391" progId="Equation.3">
                    <p:embed/>
                    <p:pic>
                      <p:nvPicPr>
                        <p:cNvPr id="0" name="Object 3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205663" y="2105025"/>
                          <a:ext cx="609600" cy="8540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2494" name="Oval 34"/>
            <p:cNvSpPr>
              <a:spLocks noChangeArrowheads="1"/>
            </p:cNvSpPr>
            <p:nvPr/>
          </p:nvSpPr>
          <p:spPr bwMode="auto">
            <a:xfrm>
              <a:off x="7113588" y="2806700"/>
              <a:ext cx="88900" cy="889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1" hangingPunct="1"/>
              <a:endParaRPr lang="pt-BR"/>
            </a:p>
          </p:txBody>
        </p:sp>
        <p:graphicFrame>
          <p:nvGraphicFramePr>
            <p:cNvPr id="62495" name="Object 35"/>
            <p:cNvGraphicFramePr>
              <a:graphicFrameLocks noChangeAspect="1"/>
            </p:cNvGraphicFramePr>
            <p:nvPr/>
          </p:nvGraphicFramePr>
          <p:xfrm>
            <a:off x="6302375" y="1900238"/>
            <a:ext cx="587375" cy="854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2523" name="Equation" r:id="rId28" imgW="330057" imgH="482391" progId="Equation.3">
                    <p:embed/>
                  </p:oleObj>
                </mc:Choice>
                <mc:Fallback>
                  <p:oleObj name="Equation" r:id="rId28" imgW="330057" imgH="482391" progId="Equation.3">
                    <p:embed/>
                    <p:pic>
                      <p:nvPicPr>
                        <p:cNvPr id="0" name="Object 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302375" y="1900238"/>
                          <a:ext cx="587375" cy="8540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2496" name="Oval 36"/>
            <p:cNvSpPr>
              <a:spLocks noChangeArrowheads="1"/>
            </p:cNvSpPr>
            <p:nvPr/>
          </p:nvSpPr>
          <p:spPr bwMode="auto">
            <a:xfrm>
              <a:off x="6488113" y="2805113"/>
              <a:ext cx="88900" cy="889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1" hangingPunct="1"/>
              <a:endParaRPr lang="pt-BR"/>
            </a:p>
          </p:txBody>
        </p:sp>
      </p:grpSp>
      <p:graphicFrame>
        <p:nvGraphicFramePr>
          <p:cNvPr id="62468" name="Object 35"/>
          <p:cNvGraphicFramePr>
            <a:graphicFrameLocks noChangeAspect="1"/>
          </p:cNvGraphicFramePr>
          <p:nvPr/>
        </p:nvGraphicFramePr>
        <p:xfrm>
          <a:off x="2493963" y="4981575"/>
          <a:ext cx="3022600" cy="1398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24" name="Equation" r:id="rId30" imgW="1536480" imgH="711000" progId="Equation.3">
                  <p:embed/>
                </p:oleObj>
              </mc:Choice>
              <mc:Fallback>
                <p:oleObj name="Equation" r:id="rId30" imgW="1536480" imgH="711000" progId="Equation.3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3963" y="4981575"/>
                        <a:ext cx="3022600" cy="1398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MS PGothic" charset="0"/>
              </a:rPr>
              <a:t>Matriz da Homografia</a:t>
            </a:r>
          </a:p>
        </p:txBody>
      </p:sp>
      <p:grpSp>
        <p:nvGrpSpPr>
          <p:cNvPr id="64515" name="Group 1"/>
          <p:cNvGrpSpPr>
            <a:grpSpLocks/>
          </p:cNvGrpSpPr>
          <p:nvPr/>
        </p:nvGrpSpPr>
        <p:grpSpPr bwMode="auto">
          <a:xfrm>
            <a:off x="547688" y="1582738"/>
            <a:ext cx="4511675" cy="1639887"/>
            <a:chOff x="730250" y="1852613"/>
            <a:chExt cx="7445375" cy="2705100"/>
          </a:xfrm>
        </p:grpSpPr>
        <p:sp>
          <p:nvSpPr>
            <p:cNvPr id="64518" name="Line 3"/>
            <p:cNvSpPr>
              <a:spLocks noChangeShapeType="1"/>
            </p:cNvSpPr>
            <p:nvPr/>
          </p:nvSpPr>
          <p:spPr bwMode="auto">
            <a:xfrm>
              <a:off x="914400" y="4106863"/>
              <a:ext cx="229235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arrow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519" name="Line 4"/>
            <p:cNvSpPr>
              <a:spLocks noChangeShapeType="1"/>
            </p:cNvSpPr>
            <p:nvPr/>
          </p:nvSpPr>
          <p:spPr bwMode="auto">
            <a:xfrm flipV="1">
              <a:off x="1016000" y="2481263"/>
              <a:ext cx="0" cy="18002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arrow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520" name="Freeform 5"/>
            <p:cNvSpPr>
              <a:spLocks/>
            </p:cNvSpPr>
            <p:nvPr/>
          </p:nvSpPr>
          <p:spPr bwMode="auto">
            <a:xfrm>
              <a:off x="1366838" y="2384425"/>
              <a:ext cx="1684337" cy="1204913"/>
            </a:xfrm>
            <a:custGeom>
              <a:avLst/>
              <a:gdLst>
                <a:gd name="T0" fmla="*/ 2147483646 w 1061"/>
                <a:gd name="T1" fmla="*/ 2147483646 h 759"/>
                <a:gd name="T2" fmla="*/ 2147483646 w 1061"/>
                <a:gd name="T3" fmla="*/ 2147483646 h 759"/>
                <a:gd name="T4" fmla="*/ 2147483646 w 1061"/>
                <a:gd name="T5" fmla="*/ 0 h 759"/>
                <a:gd name="T6" fmla="*/ 2147483646 w 1061"/>
                <a:gd name="T7" fmla="*/ 2147483646 h 759"/>
                <a:gd name="T8" fmla="*/ 0 w 1061"/>
                <a:gd name="T9" fmla="*/ 2147483646 h 7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61"/>
                <a:gd name="T16" fmla="*/ 0 h 759"/>
                <a:gd name="T17" fmla="*/ 1061 w 1061"/>
                <a:gd name="T18" fmla="*/ 759 h 7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61" h="759">
                  <a:moveTo>
                    <a:pt x="3" y="756"/>
                  </a:moveTo>
                  <a:lnTo>
                    <a:pt x="741" y="555"/>
                  </a:lnTo>
                  <a:lnTo>
                    <a:pt x="1061" y="0"/>
                  </a:lnTo>
                  <a:lnTo>
                    <a:pt x="324" y="198"/>
                  </a:lnTo>
                  <a:lnTo>
                    <a:pt x="0" y="759"/>
                  </a:lnTo>
                </a:path>
              </a:pathLst>
            </a:custGeom>
            <a:solidFill>
              <a:schemeClr val="accent1"/>
            </a:solidFill>
            <a:ln w="1270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521" name="Line 6"/>
            <p:cNvSpPr>
              <a:spLocks noChangeShapeType="1"/>
            </p:cNvSpPr>
            <p:nvPr/>
          </p:nvSpPr>
          <p:spPr bwMode="auto">
            <a:xfrm>
              <a:off x="5748338" y="4106863"/>
              <a:ext cx="229235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arrow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522" name="Line 7"/>
            <p:cNvSpPr>
              <a:spLocks noChangeShapeType="1"/>
            </p:cNvSpPr>
            <p:nvPr/>
          </p:nvSpPr>
          <p:spPr bwMode="auto">
            <a:xfrm flipV="1">
              <a:off x="5849938" y="2481263"/>
              <a:ext cx="0" cy="18002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arrow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523" name="Freeform 8"/>
            <p:cNvSpPr>
              <a:spLocks/>
            </p:cNvSpPr>
            <p:nvPr/>
          </p:nvSpPr>
          <p:spPr bwMode="auto">
            <a:xfrm>
              <a:off x="6032500" y="2843213"/>
              <a:ext cx="1176338" cy="890587"/>
            </a:xfrm>
            <a:custGeom>
              <a:avLst/>
              <a:gdLst>
                <a:gd name="T0" fmla="*/ 2147483646 w 741"/>
                <a:gd name="T1" fmla="*/ 2147483646 h 561"/>
                <a:gd name="T2" fmla="*/ 2147483646 w 741"/>
                <a:gd name="T3" fmla="*/ 2147483646 h 561"/>
                <a:gd name="T4" fmla="*/ 2147483646 w 741"/>
                <a:gd name="T5" fmla="*/ 2147483646 h 561"/>
                <a:gd name="T6" fmla="*/ 2147483646 w 741"/>
                <a:gd name="T7" fmla="*/ 0 h 561"/>
                <a:gd name="T8" fmla="*/ 0 w 741"/>
                <a:gd name="T9" fmla="*/ 2147483646 h 5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41"/>
                <a:gd name="T16" fmla="*/ 0 h 561"/>
                <a:gd name="T17" fmla="*/ 741 w 741"/>
                <a:gd name="T18" fmla="*/ 561 h 56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41" h="561">
                  <a:moveTo>
                    <a:pt x="3" y="558"/>
                  </a:moveTo>
                  <a:lnTo>
                    <a:pt x="741" y="357"/>
                  </a:lnTo>
                  <a:lnTo>
                    <a:pt x="721" y="14"/>
                  </a:lnTo>
                  <a:lnTo>
                    <a:pt x="324" y="0"/>
                  </a:lnTo>
                  <a:lnTo>
                    <a:pt x="0" y="561"/>
                  </a:lnTo>
                </a:path>
              </a:pathLst>
            </a:custGeom>
            <a:solidFill>
              <a:schemeClr val="accent1"/>
            </a:solidFill>
            <a:ln w="1270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524" name="Line 15"/>
            <p:cNvSpPr>
              <a:spLocks noChangeShapeType="1"/>
            </p:cNvSpPr>
            <p:nvPr/>
          </p:nvSpPr>
          <p:spPr bwMode="auto">
            <a:xfrm>
              <a:off x="3644900" y="3355975"/>
              <a:ext cx="145573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64525" name="Object 16"/>
            <p:cNvGraphicFramePr>
              <a:graphicFrameLocks noChangeAspect="1"/>
            </p:cNvGraphicFramePr>
            <p:nvPr/>
          </p:nvGraphicFramePr>
          <p:xfrm>
            <a:off x="4021138" y="2835275"/>
            <a:ext cx="949325" cy="4429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561" name="Equation" r:id="rId4" imgW="380670" imgH="177646" progId="Equation.3">
                    <p:embed/>
                  </p:oleObj>
                </mc:Choice>
                <mc:Fallback>
                  <p:oleObj name="Equation" r:id="rId4" imgW="380670" imgH="177646" progId="Equation.3">
                    <p:embed/>
                    <p:pic>
                      <p:nvPicPr>
                        <p:cNvPr id="0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21138" y="2835275"/>
                          <a:ext cx="949325" cy="4429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4526" name="Object 17"/>
            <p:cNvGraphicFramePr>
              <a:graphicFrameLocks noChangeAspect="1"/>
            </p:cNvGraphicFramePr>
            <p:nvPr/>
          </p:nvGraphicFramePr>
          <p:xfrm>
            <a:off x="3089275" y="4129088"/>
            <a:ext cx="225425" cy="2476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562" name="Equation" r:id="rId6" imgW="126835" imgH="139518" progId="Equation.3">
                    <p:embed/>
                  </p:oleObj>
                </mc:Choice>
                <mc:Fallback>
                  <p:oleObj name="Equation" r:id="rId6" imgW="126835" imgH="139518" progId="Equation.3">
                    <p:embed/>
                    <p:pic>
                      <p:nvPicPr>
                        <p:cNvPr id="0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89275" y="4129088"/>
                          <a:ext cx="225425" cy="2476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4527" name="Object 18"/>
            <p:cNvGraphicFramePr>
              <a:graphicFrameLocks noChangeAspect="1"/>
            </p:cNvGraphicFramePr>
            <p:nvPr/>
          </p:nvGraphicFramePr>
          <p:xfrm>
            <a:off x="730250" y="2422525"/>
            <a:ext cx="203200" cy="2476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563" name="Equation" r:id="rId8" imgW="114201" imgH="139579" progId="Equation.3">
                    <p:embed/>
                  </p:oleObj>
                </mc:Choice>
                <mc:Fallback>
                  <p:oleObj name="Equation" r:id="rId8" imgW="114201" imgH="139579" progId="Equation.3">
                    <p:embed/>
                    <p:pic>
                      <p:nvPicPr>
                        <p:cNvPr id="0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0250" y="2422525"/>
                          <a:ext cx="203200" cy="2476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4528" name="Object 19"/>
            <p:cNvGraphicFramePr>
              <a:graphicFrameLocks noChangeAspect="1"/>
            </p:cNvGraphicFramePr>
            <p:nvPr/>
          </p:nvGraphicFramePr>
          <p:xfrm>
            <a:off x="7950200" y="4176713"/>
            <a:ext cx="225425" cy="2476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564" name="Equation" r:id="rId10" imgW="126835" imgH="139518" progId="Equation.3">
                    <p:embed/>
                  </p:oleObj>
                </mc:Choice>
                <mc:Fallback>
                  <p:oleObj name="Equation" r:id="rId10" imgW="126835" imgH="139518" progId="Equation.3">
                    <p:embed/>
                    <p:pic>
                      <p:nvPicPr>
                        <p:cNvPr id="0" name="Object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50200" y="4176713"/>
                          <a:ext cx="225425" cy="2476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4529" name="Object 20"/>
            <p:cNvGraphicFramePr>
              <a:graphicFrameLocks noChangeAspect="1"/>
            </p:cNvGraphicFramePr>
            <p:nvPr/>
          </p:nvGraphicFramePr>
          <p:xfrm>
            <a:off x="5545138" y="2411413"/>
            <a:ext cx="249237" cy="2936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565" name="Equation" r:id="rId12" imgW="139579" imgH="164957" progId="Equation.3">
                    <p:embed/>
                  </p:oleObj>
                </mc:Choice>
                <mc:Fallback>
                  <p:oleObj name="Equation" r:id="rId12" imgW="139579" imgH="164957" progId="Equation.3">
                    <p:embed/>
                    <p:pic>
                      <p:nvPicPr>
                        <p:cNvPr id="0" name="Object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45138" y="2411413"/>
                          <a:ext cx="249237" cy="2936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4530" name="Object 21"/>
            <p:cNvGraphicFramePr>
              <a:graphicFrameLocks noChangeAspect="1"/>
            </p:cNvGraphicFramePr>
            <p:nvPr/>
          </p:nvGraphicFramePr>
          <p:xfrm>
            <a:off x="1176338" y="3644900"/>
            <a:ext cx="587375" cy="854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566" name="Equation" r:id="rId14" imgW="330057" imgH="482391" progId="Equation.3">
                    <p:embed/>
                  </p:oleObj>
                </mc:Choice>
                <mc:Fallback>
                  <p:oleObj name="Equation" r:id="rId14" imgW="330057" imgH="482391" progId="Equation.3">
                    <p:embed/>
                    <p:pic>
                      <p:nvPicPr>
                        <p:cNvPr id="0" name="Object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76338" y="3644900"/>
                          <a:ext cx="587375" cy="8540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4531" name="Oval 22"/>
            <p:cNvSpPr>
              <a:spLocks noChangeArrowheads="1"/>
            </p:cNvSpPr>
            <p:nvPr/>
          </p:nvSpPr>
          <p:spPr bwMode="auto">
            <a:xfrm>
              <a:off x="1314450" y="3541713"/>
              <a:ext cx="88900" cy="889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1" hangingPunct="1"/>
              <a:endParaRPr lang="pt-BR"/>
            </a:p>
          </p:txBody>
        </p:sp>
        <p:graphicFrame>
          <p:nvGraphicFramePr>
            <p:cNvPr id="64532" name="Object 23"/>
            <p:cNvGraphicFramePr>
              <a:graphicFrameLocks noChangeAspect="1"/>
            </p:cNvGraphicFramePr>
            <p:nvPr/>
          </p:nvGraphicFramePr>
          <p:xfrm>
            <a:off x="2606675" y="3114675"/>
            <a:ext cx="541338" cy="854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567" name="Equation" r:id="rId16" imgW="304668" imgH="482391" progId="Equation.3">
                    <p:embed/>
                  </p:oleObj>
                </mc:Choice>
                <mc:Fallback>
                  <p:oleObj name="Equation" r:id="rId16" imgW="304668" imgH="482391" progId="Equation.3">
                    <p:embed/>
                    <p:pic>
                      <p:nvPicPr>
                        <p:cNvPr id="0" name="Object 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06675" y="3114675"/>
                          <a:ext cx="541338" cy="8540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4533" name="Oval 24"/>
            <p:cNvSpPr>
              <a:spLocks noChangeArrowheads="1"/>
            </p:cNvSpPr>
            <p:nvPr/>
          </p:nvSpPr>
          <p:spPr bwMode="auto">
            <a:xfrm>
              <a:off x="2493963" y="3228975"/>
              <a:ext cx="88900" cy="889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1" hangingPunct="1"/>
              <a:endParaRPr lang="pt-BR"/>
            </a:p>
          </p:txBody>
        </p:sp>
        <p:graphicFrame>
          <p:nvGraphicFramePr>
            <p:cNvPr id="64534" name="Object 25"/>
            <p:cNvGraphicFramePr>
              <a:graphicFrameLocks noChangeAspect="1"/>
            </p:cNvGraphicFramePr>
            <p:nvPr/>
          </p:nvGraphicFramePr>
          <p:xfrm>
            <a:off x="3125788" y="1960563"/>
            <a:ext cx="587375" cy="854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568" name="Equation" r:id="rId18" imgW="330057" imgH="482391" progId="Equation.3">
                    <p:embed/>
                  </p:oleObj>
                </mc:Choice>
                <mc:Fallback>
                  <p:oleObj name="Equation" r:id="rId18" imgW="330057" imgH="482391" progId="Equation.3">
                    <p:embed/>
                    <p:pic>
                      <p:nvPicPr>
                        <p:cNvPr id="0" name="Object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25788" y="1960563"/>
                          <a:ext cx="587375" cy="8540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4535" name="Oval 26"/>
            <p:cNvSpPr>
              <a:spLocks noChangeArrowheads="1"/>
            </p:cNvSpPr>
            <p:nvPr/>
          </p:nvSpPr>
          <p:spPr bwMode="auto">
            <a:xfrm>
              <a:off x="3011488" y="2362200"/>
              <a:ext cx="88900" cy="889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1" hangingPunct="1"/>
              <a:endParaRPr lang="pt-BR"/>
            </a:p>
          </p:txBody>
        </p:sp>
        <p:graphicFrame>
          <p:nvGraphicFramePr>
            <p:cNvPr id="64536" name="Object 27"/>
            <p:cNvGraphicFramePr>
              <a:graphicFrameLocks noChangeAspect="1"/>
            </p:cNvGraphicFramePr>
            <p:nvPr/>
          </p:nvGraphicFramePr>
          <p:xfrm>
            <a:off x="1355725" y="1852613"/>
            <a:ext cx="565150" cy="854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569" name="Equation" r:id="rId20" imgW="317225" imgH="482181" progId="Equation.3">
                    <p:embed/>
                  </p:oleObj>
                </mc:Choice>
                <mc:Fallback>
                  <p:oleObj name="Equation" r:id="rId20" imgW="317225" imgH="482181" progId="Equation.3">
                    <p:embed/>
                    <p:pic>
                      <p:nvPicPr>
                        <p:cNvPr id="0" name="Object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55725" y="1852613"/>
                          <a:ext cx="565150" cy="8540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4537" name="Oval 28"/>
            <p:cNvSpPr>
              <a:spLocks noChangeArrowheads="1"/>
            </p:cNvSpPr>
            <p:nvPr/>
          </p:nvSpPr>
          <p:spPr bwMode="auto">
            <a:xfrm>
              <a:off x="1831975" y="2651125"/>
              <a:ext cx="88900" cy="889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1" hangingPunct="1"/>
              <a:endParaRPr lang="pt-BR"/>
            </a:p>
          </p:txBody>
        </p:sp>
        <p:graphicFrame>
          <p:nvGraphicFramePr>
            <p:cNvPr id="64538" name="Object 29"/>
            <p:cNvGraphicFramePr>
              <a:graphicFrameLocks noChangeAspect="1"/>
            </p:cNvGraphicFramePr>
            <p:nvPr/>
          </p:nvGraphicFramePr>
          <p:xfrm>
            <a:off x="5832475" y="3703638"/>
            <a:ext cx="587375" cy="854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570" name="Equation" r:id="rId22" imgW="330057" imgH="482391" progId="Equation.3">
                    <p:embed/>
                  </p:oleObj>
                </mc:Choice>
                <mc:Fallback>
                  <p:oleObj name="Equation" r:id="rId22" imgW="330057" imgH="482391" progId="Equation.3">
                    <p:embed/>
                    <p:pic>
                      <p:nvPicPr>
                        <p:cNvPr id="0" name="Object 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32475" y="3703638"/>
                          <a:ext cx="587375" cy="8540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4539" name="Oval 30"/>
            <p:cNvSpPr>
              <a:spLocks noChangeArrowheads="1"/>
            </p:cNvSpPr>
            <p:nvPr/>
          </p:nvSpPr>
          <p:spPr bwMode="auto">
            <a:xfrm>
              <a:off x="6007100" y="3662363"/>
              <a:ext cx="88900" cy="889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1" hangingPunct="1"/>
              <a:endParaRPr lang="pt-BR"/>
            </a:p>
          </p:txBody>
        </p:sp>
        <p:graphicFrame>
          <p:nvGraphicFramePr>
            <p:cNvPr id="64540" name="Object 31"/>
            <p:cNvGraphicFramePr>
              <a:graphicFrameLocks noChangeAspect="1"/>
            </p:cNvGraphicFramePr>
            <p:nvPr/>
          </p:nvGraphicFramePr>
          <p:xfrm>
            <a:off x="7023100" y="3476625"/>
            <a:ext cx="565150" cy="854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571" name="Equation" r:id="rId24" imgW="317225" imgH="482181" progId="Equation.3">
                    <p:embed/>
                  </p:oleObj>
                </mc:Choice>
                <mc:Fallback>
                  <p:oleObj name="Equation" r:id="rId24" imgW="317225" imgH="482181" progId="Equation.3">
                    <p:embed/>
                    <p:pic>
                      <p:nvPicPr>
                        <p:cNvPr id="0" name="Object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023100" y="3476625"/>
                          <a:ext cx="565150" cy="8540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4541" name="Oval 32"/>
            <p:cNvSpPr>
              <a:spLocks noChangeArrowheads="1"/>
            </p:cNvSpPr>
            <p:nvPr/>
          </p:nvSpPr>
          <p:spPr bwMode="auto">
            <a:xfrm>
              <a:off x="7150100" y="3373438"/>
              <a:ext cx="88900" cy="889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1" hangingPunct="1"/>
              <a:endParaRPr lang="pt-BR"/>
            </a:p>
          </p:txBody>
        </p:sp>
        <p:graphicFrame>
          <p:nvGraphicFramePr>
            <p:cNvPr id="64542" name="Object 33"/>
            <p:cNvGraphicFramePr>
              <a:graphicFrameLocks noChangeAspect="1"/>
            </p:cNvGraphicFramePr>
            <p:nvPr/>
          </p:nvGraphicFramePr>
          <p:xfrm>
            <a:off x="7205663" y="2105025"/>
            <a:ext cx="609600" cy="854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572" name="Equation" r:id="rId26" imgW="342751" imgH="482391" progId="Equation.3">
                    <p:embed/>
                  </p:oleObj>
                </mc:Choice>
                <mc:Fallback>
                  <p:oleObj name="Equation" r:id="rId26" imgW="342751" imgH="482391" progId="Equation.3">
                    <p:embed/>
                    <p:pic>
                      <p:nvPicPr>
                        <p:cNvPr id="0" name="Object 3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205663" y="2105025"/>
                          <a:ext cx="609600" cy="8540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4543" name="Oval 34"/>
            <p:cNvSpPr>
              <a:spLocks noChangeArrowheads="1"/>
            </p:cNvSpPr>
            <p:nvPr/>
          </p:nvSpPr>
          <p:spPr bwMode="auto">
            <a:xfrm>
              <a:off x="7113588" y="2806700"/>
              <a:ext cx="88900" cy="889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1" hangingPunct="1"/>
              <a:endParaRPr lang="pt-BR"/>
            </a:p>
          </p:txBody>
        </p:sp>
        <p:graphicFrame>
          <p:nvGraphicFramePr>
            <p:cNvPr id="64544" name="Object 35"/>
            <p:cNvGraphicFramePr>
              <a:graphicFrameLocks noChangeAspect="1"/>
            </p:cNvGraphicFramePr>
            <p:nvPr/>
          </p:nvGraphicFramePr>
          <p:xfrm>
            <a:off x="6302375" y="1900238"/>
            <a:ext cx="587375" cy="854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573" name="Equation" r:id="rId28" imgW="330057" imgH="482391" progId="Equation.3">
                    <p:embed/>
                  </p:oleObj>
                </mc:Choice>
                <mc:Fallback>
                  <p:oleObj name="Equation" r:id="rId28" imgW="330057" imgH="482391" progId="Equation.3">
                    <p:embed/>
                    <p:pic>
                      <p:nvPicPr>
                        <p:cNvPr id="0" name="Object 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302375" y="1900238"/>
                          <a:ext cx="587375" cy="8540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4545" name="Oval 36"/>
            <p:cNvSpPr>
              <a:spLocks noChangeArrowheads="1"/>
            </p:cNvSpPr>
            <p:nvPr/>
          </p:nvSpPr>
          <p:spPr bwMode="auto">
            <a:xfrm>
              <a:off x="6488113" y="2805113"/>
              <a:ext cx="88900" cy="889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1" hangingPunct="1"/>
              <a:endParaRPr lang="pt-BR"/>
            </a:p>
          </p:txBody>
        </p:sp>
      </p:grpSp>
      <p:graphicFrame>
        <p:nvGraphicFramePr>
          <p:cNvPr id="64516" name="Object 35"/>
          <p:cNvGraphicFramePr>
            <a:graphicFrameLocks noChangeAspect="1"/>
          </p:cNvGraphicFramePr>
          <p:nvPr/>
        </p:nvGraphicFramePr>
        <p:xfrm>
          <a:off x="5597525" y="1460500"/>
          <a:ext cx="3022600" cy="1398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74" name="Equation" r:id="rId30" imgW="1536480" imgH="711000" progId="Equation.3">
                  <p:embed/>
                </p:oleObj>
              </mc:Choice>
              <mc:Fallback>
                <p:oleObj name="Equation" r:id="rId30" imgW="1536480" imgH="711000" progId="Equation.3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97525" y="1460500"/>
                        <a:ext cx="3022600" cy="1398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517" name="Object 35"/>
          <p:cNvGraphicFramePr>
            <a:graphicFrameLocks noChangeAspect="1"/>
          </p:cNvGraphicFramePr>
          <p:nvPr/>
        </p:nvGraphicFramePr>
        <p:xfrm>
          <a:off x="2392363" y="4130675"/>
          <a:ext cx="4046537" cy="90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75" name="Equation" r:id="rId32" imgW="2057400" imgH="457200" progId="Equation.3">
                  <p:embed/>
                </p:oleObj>
              </mc:Choice>
              <mc:Fallback>
                <p:oleObj name="Equation" r:id="rId32" imgW="2057400" imgH="457200" progId="Equation.3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2363" y="4130675"/>
                        <a:ext cx="4046537" cy="900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Date Placeholder 2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MGattass</a:t>
            </a:r>
          </a:p>
        </p:txBody>
      </p:sp>
      <p:sp>
        <p:nvSpPr>
          <p:cNvPr id="66563" name="Rectangle 2"/>
          <p:cNvSpPr>
            <a:spLocks noGrp="1" noChangeArrowheads="1"/>
          </p:cNvSpPr>
          <p:nvPr>
            <p:ph type="title"/>
          </p:nvPr>
        </p:nvSpPr>
        <p:spPr>
          <a:xfrm>
            <a:off x="1023938" y="541338"/>
            <a:ext cx="7159625" cy="517525"/>
          </a:xfrm>
          <a:noFill/>
        </p:spPr>
        <p:txBody>
          <a:bodyPr/>
          <a:lstStyle/>
          <a:p>
            <a:pPr eaLnBrk="1" hangingPunct="1"/>
            <a:r>
              <a:rPr lang="en-US" sz="2800">
                <a:latin typeface="Times New Roman" charset="0"/>
                <a:ea typeface="MS PGothic" charset="0"/>
              </a:rPr>
              <a:t>Transformações em 3D</a:t>
            </a:r>
            <a:br>
              <a:rPr lang="en-US" sz="2800">
                <a:latin typeface="Times New Roman" charset="0"/>
                <a:ea typeface="MS PGothic" charset="0"/>
              </a:rPr>
            </a:br>
            <a:r>
              <a:rPr lang="en-US" sz="2800">
                <a:latin typeface="Times New Roman" charset="0"/>
                <a:ea typeface="MS PGothic" charset="0"/>
              </a:rPr>
              <a:t>(translações e escalas)</a:t>
            </a:r>
          </a:p>
        </p:txBody>
      </p:sp>
      <p:grpSp>
        <p:nvGrpSpPr>
          <p:cNvPr id="66564" name="Group 3"/>
          <p:cNvGrpSpPr>
            <a:grpSpLocks/>
          </p:cNvGrpSpPr>
          <p:nvPr/>
        </p:nvGrpSpPr>
        <p:grpSpPr bwMode="auto">
          <a:xfrm>
            <a:off x="3760788" y="2971800"/>
            <a:ext cx="508000" cy="1447800"/>
            <a:chOff x="1777" y="1730"/>
            <a:chExt cx="240" cy="936"/>
          </a:xfrm>
        </p:grpSpPr>
        <p:sp>
          <p:nvSpPr>
            <p:cNvPr id="66634" name="Rectangle 4"/>
            <p:cNvSpPr>
              <a:spLocks noChangeArrowheads="1"/>
            </p:cNvSpPr>
            <p:nvPr/>
          </p:nvSpPr>
          <p:spPr bwMode="auto">
            <a:xfrm>
              <a:off x="1777" y="1730"/>
              <a:ext cx="2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x’</a:t>
              </a:r>
            </a:p>
          </p:txBody>
        </p:sp>
        <p:sp>
          <p:nvSpPr>
            <p:cNvPr id="66635" name="Rectangle 5"/>
            <p:cNvSpPr>
              <a:spLocks noChangeArrowheads="1"/>
            </p:cNvSpPr>
            <p:nvPr/>
          </p:nvSpPr>
          <p:spPr bwMode="auto">
            <a:xfrm>
              <a:off x="1777" y="1965"/>
              <a:ext cx="2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y’</a:t>
              </a:r>
            </a:p>
          </p:txBody>
        </p:sp>
        <p:sp>
          <p:nvSpPr>
            <p:cNvPr id="66636" name="Rectangle 6"/>
            <p:cNvSpPr>
              <a:spLocks noChangeArrowheads="1"/>
            </p:cNvSpPr>
            <p:nvPr/>
          </p:nvSpPr>
          <p:spPr bwMode="auto">
            <a:xfrm>
              <a:off x="1777" y="2200"/>
              <a:ext cx="23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z’</a:t>
              </a:r>
            </a:p>
          </p:txBody>
        </p:sp>
        <p:sp>
          <p:nvSpPr>
            <p:cNvPr id="66637" name="Rectangle 7"/>
            <p:cNvSpPr>
              <a:spLocks noChangeArrowheads="1"/>
            </p:cNvSpPr>
            <p:nvPr/>
          </p:nvSpPr>
          <p:spPr bwMode="auto">
            <a:xfrm>
              <a:off x="1777" y="2435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1</a:t>
              </a:r>
            </a:p>
          </p:txBody>
        </p:sp>
      </p:grpSp>
      <p:sp>
        <p:nvSpPr>
          <p:cNvPr id="66565" name="Rectangle 8"/>
          <p:cNvSpPr>
            <a:spLocks noChangeArrowheads="1"/>
          </p:cNvSpPr>
          <p:nvPr/>
        </p:nvSpPr>
        <p:spPr bwMode="auto">
          <a:xfrm>
            <a:off x="5697538" y="2971800"/>
            <a:ext cx="428625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6362" tIns="53975" rIns="106362" bIns="53975">
            <a:spAutoFit/>
          </a:bodyPr>
          <a:lstStyle/>
          <a:p>
            <a:pPr defTabSz="1211263"/>
            <a:r>
              <a:rPr lang="en-US" sz="1700" i="1">
                <a:solidFill>
                  <a:srgbClr val="000000"/>
                </a:solidFill>
                <a:latin typeface="Times New Roman" charset="0"/>
              </a:rPr>
              <a:t>0</a:t>
            </a:r>
          </a:p>
        </p:txBody>
      </p:sp>
      <p:sp>
        <p:nvSpPr>
          <p:cNvPr id="66566" name="Rectangle 9"/>
          <p:cNvSpPr>
            <a:spLocks noChangeArrowheads="1"/>
          </p:cNvSpPr>
          <p:nvPr/>
        </p:nvSpPr>
        <p:spPr bwMode="auto">
          <a:xfrm>
            <a:off x="5697538" y="3335338"/>
            <a:ext cx="428625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6362" tIns="53975" rIns="106362" bIns="53975">
            <a:spAutoFit/>
          </a:bodyPr>
          <a:lstStyle/>
          <a:p>
            <a:pPr defTabSz="1211263"/>
            <a:r>
              <a:rPr lang="en-US" sz="1700" i="1">
                <a:solidFill>
                  <a:srgbClr val="000000"/>
                </a:solidFill>
                <a:latin typeface="Times New Roman" charset="0"/>
              </a:rPr>
              <a:t>1</a:t>
            </a:r>
          </a:p>
        </p:txBody>
      </p:sp>
      <p:sp>
        <p:nvSpPr>
          <p:cNvPr id="66567" name="Rectangle 10"/>
          <p:cNvSpPr>
            <a:spLocks noChangeArrowheads="1"/>
          </p:cNvSpPr>
          <p:nvPr/>
        </p:nvSpPr>
        <p:spPr bwMode="auto">
          <a:xfrm>
            <a:off x="5697538" y="3698875"/>
            <a:ext cx="428625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6362" tIns="53975" rIns="106362" bIns="53975">
            <a:spAutoFit/>
          </a:bodyPr>
          <a:lstStyle/>
          <a:p>
            <a:pPr defTabSz="1211263"/>
            <a:r>
              <a:rPr lang="en-US" sz="1700" i="1">
                <a:solidFill>
                  <a:srgbClr val="000000"/>
                </a:solidFill>
                <a:latin typeface="Times New Roman" charset="0"/>
              </a:rPr>
              <a:t>0</a:t>
            </a:r>
          </a:p>
        </p:txBody>
      </p:sp>
      <p:sp>
        <p:nvSpPr>
          <p:cNvPr id="66568" name="Rectangle 11"/>
          <p:cNvSpPr>
            <a:spLocks noChangeArrowheads="1"/>
          </p:cNvSpPr>
          <p:nvPr/>
        </p:nvSpPr>
        <p:spPr bwMode="auto">
          <a:xfrm>
            <a:off x="5697538" y="4056063"/>
            <a:ext cx="428625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6362" tIns="53975" rIns="106362" bIns="53975">
            <a:spAutoFit/>
          </a:bodyPr>
          <a:lstStyle/>
          <a:p>
            <a:pPr defTabSz="1211263"/>
            <a:r>
              <a:rPr lang="en-US" sz="1700" i="1">
                <a:solidFill>
                  <a:srgbClr val="000000"/>
                </a:solidFill>
                <a:latin typeface="Times New Roman" charset="0"/>
              </a:rPr>
              <a:t>0</a:t>
            </a:r>
          </a:p>
        </p:txBody>
      </p:sp>
      <p:sp>
        <p:nvSpPr>
          <p:cNvPr id="66569" name="Rectangle 12"/>
          <p:cNvSpPr>
            <a:spLocks noChangeArrowheads="1"/>
          </p:cNvSpPr>
          <p:nvPr/>
        </p:nvSpPr>
        <p:spPr bwMode="auto">
          <a:xfrm>
            <a:off x="6489700" y="2971800"/>
            <a:ext cx="427038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6362" tIns="53975" rIns="106362" bIns="53975">
            <a:spAutoFit/>
          </a:bodyPr>
          <a:lstStyle/>
          <a:p>
            <a:pPr defTabSz="1211263"/>
            <a:r>
              <a:rPr lang="en-US" sz="1700" i="1">
                <a:solidFill>
                  <a:srgbClr val="000000"/>
                </a:solidFill>
                <a:latin typeface="Times New Roman" charset="0"/>
              </a:rPr>
              <a:t>0</a:t>
            </a:r>
          </a:p>
        </p:txBody>
      </p:sp>
      <p:sp>
        <p:nvSpPr>
          <p:cNvPr id="66570" name="Rectangle 13"/>
          <p:cNvSpPr>
            <a:spLocks noChangeArrowheads="1"/>
          </p:cNvSpPr>
          <p:nvPr/>
        </p:nvSpPr>
        <p:spPr bwMode="auto">
          <a:xfrm>
            <a:off x="6489700" y="3335338"/>
            <a:ext cx="427038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6362" tIns="53975" rIns="106362" bIns="53975">
            <a:spAutoFit/>
          </a:bodyPr>
          <a:lstStyle/>
          <a:p>
            <a:pPr defTabSz="1211263"/>
            <a:r>
              <a:rPr lang="en-US" sz="1700" i="1">
                <a:solidFill>
                  <a:srgbClr val="000000"/>
                </a:solidFill>
                <a:latin typeface="Times New Roman" charset="0"/>
              </a:rPr>
              <a:t>0</a:t>
            </a:r>
          </a:p>
        </p:txBody>
      </p:sp>
      <p:sp>
        <p:nvSpPr>
          <p:cNvPr id="66571" name="Rectangle 14"/>
          <p:cNvSpPr>
            <a:spLocks noChangeArrowheads="1"/>
          </p:cNvSpPr>
          <p:nvPr/>
        </p:nvSpPr>
        <p:spPr bwMode="auto">
          <a:xfrm>
            <a:off x="6489700" y="3698875"/>
            <a:ext cx="427038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6362" tIns="53975" rIns="106362" bIns="53975">
            <a:spAutoFit/>
          </a:bodyPr>
          <a:lstStyle/>
          <a:p>
            <a:pPr defTabSz="1211263"/>
            <a:r>
              <a:rPr lang="en-US" sz="1700" i="1">
                <a:solidFill>
                  <a:srgbClr val="000000"/>
                </a:solidFill>
                <a:latin typeface="Times New Roman" charset="0"/>
              </a:rPr>
              <a:t>1</a:t>
            </a:r>
          </a:p>
        </p:txBody>
      </p:sp>
      <p:sp>
        <p:nvSpPr>
          <p:cNvPr id="66572" name="Rectangle 15"/>
          <p:cNvSpPr>
            <a:spLocks noChangeArrowheads="1"/>
          </p:cNvSpPr>
          <p:nvPr/>
        </p:nvSpPr>
        <p:spPr bwMode="auto">
          <a:xfrm>
            <a:off x="6489700" y="4056063"/>
            <a:ext cx="427038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6362" tIns="53975" rIns="106362" bIns="53975">
            <a:spAutoFit/>
          </a:bodyPr>
          <a:lstStyle/>
          <a:p>
            <a:pPr defTabSz="1211263"/>
            <a:r>
              <a:rPr lang="en-US" sz="1700" i="1">
                <a:solidFill>
                  <a:srgbClr val="000000"/>
                </a:solidFill>
                <a:latin typeface="Times New Roman" charset="0"/>
              </a:rPr>
              <a:t>0</a:t>
            </a:r>
          </a:p>
        </p:txBody>
      </p:sp>
      <p:sp>
        <p:nvSpPr>
          <p:cNvPr id="66573" name="Rectangle 16"/>
          <p:cNvSpPr>
            <a:spLocks noChangeArrowheads="1"/>
          </p:cNvSpPr>
          <p:nvPr/>
        </p:nvSpPr>
        <p:spPr bwMode="auto">
          <a:xfrm>
            <a:off x="7237413" y="2971800"/>
            <a:ext cx="446087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6362" tIns="53975" rIns="106362" bIns="53975">
            <a:spAutoFit/>
          </a:bodyPr>
          <a:lstStyle/>
          <a:p>
            <a:pPr defTabSz="1211263"/>
            <a:r>
              <a:rPr lang="en-US" sz="1700" i="1">
                <a:solidFill>
                  <a:srgbClr val="000000"/>
                </a:solidFill>
                <a:latin typeface="Times New Roman" charset="0"/>
              </a:rPr>
              <a:t>t</a:t>
            </a:r>
            <a:r>
              <a:rPr lang="en-US" sz="1700" i="1" baseline="-25000">
                <a:solidFill>
                  <a:srgbClr val="000000"/>
                </a:solidFill>
                <a:latin typeface="Times New Roman" charset="0"/>
              </a:rPr>
              <a:t>x</a:t>
            </a:r>
          </a:p>
        </p:txBody>
      </p:sp>
      <p:sp>
        <p:nvSpPr>
          <p:cNvPr id="66574" name="Rectangle 17"/>
          <p:cNvSpPr>
            <a:spLocks noChangeArrowheads="1"/>
          </p:cNvSpPr>
          <p:nvPr/>
        </p:nvSpPr>
        <p:spPr bwMode="auto">
          <a:xfrm>
            <a:off x="7237413" y="3335338"/>
            <a:ext cx="446087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6362" tIns="53975" rIns="106362" bIns="53975">
            <a:spAutoFit/>
          </a:bodyPr>
          <a:lstStyle/>
          <a:p>
            <a:pPr defTabSz="1211263"/>
            <a:r>
              <a:rPr lang="en-US" sz="1700" i="1">
                <a:solidFill>
                  <a:srgbClr val="000000"/>
                </a:solidFill>
                <a:latin typeface="Times New Roman" charset="0"/>
              </a:rPr>
              <a:t>t</a:t>
            </a:r>
            <a:r>
              <a:rPr lang="en-US" sz="1700" i="1" baseline="-25000">
                <a:solidFill>
                  <a:srgbClr val="000000"/>
                </a:solidFill>
                <a:latin typeface="Times New Roman" charset="0"/>
              </a:rPr>
              <a:t>y</a:t>
            </a:r>
          </a:p>
        </p:txBody>
      </p:sp>
      <p:sp>
        <p:nvSpPr>
          <p:cNvPr id="66575" name="Rectangle 18"/>
          <p:cNvSpPr>
            <a:spLocks noChangeArrowheads="1"/>
          </p:cNvSpPr>
          <p:nvPr/>
        </p:nvSpPr>
        <p:spPr bwMode="auto">
          <a:xfrm>
            <a:off x="7237413" y="3698875"/>
            <a:ext cx="434975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6362" tIns="53975" rIns="106362" bIns="53975">
            <a:spAutoFit/>
          </a:bodyPr>
          <a:lstStyle/>
          <a:p>
            <a:pPr defTabSz="1211263"/>
            <a:r>
              <a:rPr lang="en-US" sz="1700" i="1">
                <a:solidFill>
                  <a:srgbClr val="000000"/>
                </a:solidFill>
                <a:latin typeface="Times New Roman" charset="0"/>
              </a:rPr>
              <a:t>t</a:t>
            </a:r>
            <a:r>
              <a:rPr lang="en-US" sz="1700" i="1" baseline="-25000">
                <a:solidFill>
                  <a:srgbClr val="000000"/>
                </a:solidFill>
                <a:latin typeface="Times New Roman" charset="0"/>
              </a:rPr>
              <a:t>z</a:t>
            </a:r>
          </a:p>
        </p:txBody>
      </p:sp>
      <p:sp>
        <p:nvSpPr>
          <p:cNvPr id="66576" name="Rectangle 19"/>
          <p:cNvSpPr>
            <a:spLocks noChangeArrowheads="1"/>
          </p:cNvSpPr>
          <p:nvPr/>
        </p:nvSpPr>
        <p:spPr bwMode="auto">
          <a:xfrm>
            <a:off x="7237413" y="4056063"/>
            <a:ext cx="427037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6362" tIns="53975" rIns="106362" bIns="53975">
            <a:spAutoFit/>
          </a:bodyPr>
          <a:lstStyle/>
          <a:p>
            <a:pPr defTabSz="1211263"/>
            <a:r>
              <a:rPr lang="en-US" sz="1700" i="1">
                <a:solidFill>
                  <a:srgbClr val="000000"/>
                </a:solidFill>
                <a:latin typeface="Times New Roman" charset="0"/>
              </a:rPr>
              <a:t>1</a:t>
            </a:r>
          </a:p>
        </p:txBody>
      </p:sp>
      <p:sp>
        <p:nvSpPr>
          <p:cNvPr id="66577" name="Rectangle 20"/>
          <p:cNvSpPr>
            <a:spLocks noChangeArrowheads="1"/>
          </p:cNvSpPr>
          <p:nvPr/>
        </p:nvSpPr>
        <p:spPr bwMode="auto">
          <a:xfrm>
            <a:off x="8085138" y="3335338"/>
            <a:ext cx="411162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6362" tIns="53975" rIns="106362" bIns="53975">
            <a:spAutoFit/>
          </a:bodyPr>
          <a:lstStyle/>
          <a:p>
            <a:pPr defTabSz="1211263"/>
            <a:r>
              <a:rPr lang="en-US" sz="1700" i="1">
                <a:solidFill>
                  <a:srgbClr val="000000"/>
                </a:solidFill>
                <a:latin typeface="Times New Roman" charset="0"/>
              </a:rPr>
              <a:t>y</a:t>
            </a:r>
          </a:p>
        </p:txBody>
      </p:sp>
      <p:sp>
        <p:nvSpPr>
          <p:cNvPr id="66578" name="Rectangle 21"/>
          <p:cNvSpPr>
            <a:spLocks noChangeArrowheads="1"/>
          </p:cNvSpPr>
          <p:nvPr/>
        </p:nvSpPr>
        <p:spPr bwMode="auto">
          <a:xfrm>
            <a:off x="8085138" y="3698875"/>
            <a:ext cx="396875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6362" tIns="53975" rIns="106362" bIns="53975">
            <a:spAutoFit/>
          </a:bodyPr>
          <a:lstStyle/>
          <a:p>
            <a:pPr defTabSz="1211263"/>
            <a:r>
              <a:rPr lang="en-US" sz="1700" i="1">
                <a:solidFill>
                  <a:srgbClr val="000000"/>
                </a:solidFill>
                <a:latin typeface="Times New Roman" charset="0"/>
              </a:rPr>
              <a:t>z</a:t>
            </a:r>
          </a:p>
        </p:txBody>
      </p:sp>
      <p:sp>
        <p:nvSpPr>
          <p:cNvPr id="66579" name="Rectangle 22"/>
          <p:cNvSpPr>
            <a:spLocks noChangeArrowheads="1"/>
          </p:cNvSpPr>
          <p:nvPr/>
        </p:nvSpPr>
        <p:spPr bwMode="auto">
          <a:xfrm>
            <a:off x="8085138" y="4062413"/>
            <a:ext cx="428625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6362" tIns="53975" rIns="106362" bIns="53975">
            <a:spAutoFit/>
          </a:bodyPr>
          <a:lstStyle/>
          <a:p>
            <a:pPr defTabSz="1211263"/>
            <a:r>
              <a:rPr lang="en-US" sz="1700" i="1">
                <a:solidFill>
                  <a:srgbClr val="000000"/>
                </a:solidFill>
                <a:latin typeface="Times New Roman" charset="0"/>
              </a:rPr>
              <a:t>1</a:t>
            </a:r>
          </a:p>
        </p:txBody>
      </p:sp>
      <p:sp>
        <p:nvSpPr>
          <p:cNvPr id="66580" name="Rectangle 23"/>
          <p:cNvSpPr>
            <a:spLocks noChangeArrowheads="1"/>
          </p:cNvSpPr>
          <p:nvPr/>
        </p:nvSpPr>
        <p:spPr bwMode="auto">
          <a:xfrm>
            <a:off x="8096250" y="2979738"/>
            <a:ext cx="411163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6362" tIns="53975" rIns="106362" bIns="53975">
            <a:spAutoFit/>
          </a:bodyPr>
          <a:lstStyle/>
          <a:p>
            <a:pPr defTabSz="1211263"/>
            <a:r>
              <a:rPr lang="en-US" sz="1700" i="1">
                <a:solidFill>
                  <a:srgbClr val="000000"/>
                </a:solidFill>
                <a:latin typeface="Times New Roman" charset="0"/>
              </a:rPr>
              <a:t>x</a:t>
            </a:r>
          </a:p>
        </p:txBody>
      </p:sp>
      <p:sp>
        <p:nvSpPr>
          <p:cNvPr id="66581" name="Freeform 24"/>
          <p:cNvSpPr>
            <a:spLocks/>
          </p:cNvSpPr>
          <p:nvPr/>
        </p:nvSpPr>
        <p:spPr bwMode="auto">
          <a:xfrm>
            <a:off x="4648200" y="3017838"/>
            <a:ext cx="63500" cy="1309687"/>
          </a:xfrm>
          <a:custGeom>
            <a:avLst/>
            <a:gdLst>
              <a:gd name="T0" fmla="*/ 2147483646 w 30"/>
              <a:gd name="T1" fmla="*/ 0 h 847"/>
              <a:gd name="T2" fmla="*/ 0 w 30"/>
              <a:gd name="T3" fmla="*/ 0 h 847"/>
              <a:gd name="T4" fmla="*/ 0 w 30"/>
              <a:gd name="T5" fmla="*/ 2147483646 h 847"/>
              <a:gd name="T6" fmla="*/ 2147483646 w 30"/>
              <a:gd name="T7" fmla="*/ 2147483646 h 847"/>
              <a:gd name="T8" fmla="*/ 0 60000 65536"/>
              <a:gd name="T9" fmla="*/ 0 60000 65536"/>
              <a:gd name="T10" fmla="*/ 0 60000 65536"/>
              <a:gd name="T11" fmla="*/ 0 60000 65536"/>
              <a:gd name="T12" fmla="*/ 0 w 30"/>
              <a:gd name="T13" fmla="*/ 0 h 847"/>
              <a:gd name="T14" fmla="*/ 30 w 30"/>
              <a:gd name="T15" fmla="*/ 847 h 84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0" h="847">
                <a:moveTo>
                  <a:pt x="18" y="0"/>
                </a:moveTo>
                <a:lnTo>
                  <a:pt x="0" y="0"/>
                </a:lnTo>
                <a:lnTo>
                  <a:pt x="0" y="846"/>
                </a:lnTo>
                <a:lnTo>
                  <a:pt x="29" y="846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6582" name="Freeform 25"/>
          <p:cNvSpPr>
            <a:spLocks/>
          </p:cNvSpPr>
          <p:nvPr/>
        </p:nvSpPr>
        <p:spPr bwMode="auto">
          <a:xfrm>
            <a:off x="7842250" y="3017838"/>
            <a:ext cx="63500" cy="1309687"/>
          </a:xfrm>
          <a:custGeom>
            <a:avLst/>
            <a:gdLst>
              <a:gd name="T0" fmla="*/ 2147483646 w 30"/>
              <a:gd name="T1" fmla="*/ 0 h 847"/>
              <a:gd name="T2" fmla="*/ 2147483646 w 30"/>
              <a:gd name="T3" fmla="*/ 0 h 847"/>
              <a:gd name="T4" fmla="*/ 2147483646 w 30"/>
              <a:gd name="T5" fmla="*/ 2147483646 h 847"/>
              <a:gd name="T6" fmla="*/ 0 w 30"/>
              <a:gd name="T7" fmla="*/ 2147483646 h 847"/>
              <a:gd name="T8" fmla="*/ 0 60000 65536"/>
              <a:gd name="T9" fmla="*/ 0 60000 65536"/>
              <a:gd name="T10" fmla="*/ 0 60000 65536"/>
              <a:gd name="T11" fmla="*/ 0 60000 65536"/>
              <a:gd name="T12" fmla="*/ 0 w 30"/>
              <a:gd name="T13" fmla="*/ 0 h 847"/>
              <a:gd name="T14" fmla="*/ 30 w 30"/>
              <a:gd name="T15" fmla="*/ 847 h 84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0" h="847">
                <a:moveTo>
                  <a:pt x="11" y="0"/>
                </a:moveTo>
                <a:lnTo>
                  <a:pt x="29" y="0"/>
                </a:lnTo>
                <a:lnTo>
                  <a:pt x="29" y="846"/>
                </a:lnTo>
                <a:lnTo>
                  <a:pt x="0" y="846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6583" name="Freeform 26"/>
          <p:cNvSpPr>
            <a:spLocks/>
          </p:cNvSpPr>
          <p:nvPr/>
        </p:nvSpPr>
        <p:spPr bwMode="auto">
          <a:xfrm>
            <a:off x="3779838" y="3017838"/>
            <a:ext cx="63500" cy="1309687"/>
          </a:xfrm>
          <a:custGeom>
            <a:avLst/>
            <a:gdLst>
              <a:gd name="T0" fmla="*/ 2147483646 w 30"/>
              <a:gd name="T1" fmla="*/ 0 h 847"/>
              <a:gd name="T2" fmla="*/ 0 w 30"/>
              <a:gd name="T3" fmla="*/ 0 h 847"/>
              <a:gd name="T4" fmla="*/ 0 w 30"/>
              <a:gd name="T5" fmla="*/ 2147483646 h 847"/>
              <a:gd name="T6" fmla="*/ 2147483646 w 30"/>
              <a:gd name="T7" fmla="*/ 2147483646 h 847"/>
              <a:gd name="T8" fmla="*/ 0 60000 65536"/>
              <a:gd name="T9" fmla="*/ 0 60000 65536"/>
              <a:gd name="T10" fmla="*/ 0 60000 65536"/>
              <a:gd name="T11" fmla="*/ 0 60000 65536"/>
              <a:gd name="T12" fmla="*/ 0 w 30"/>
              <a:gd name="T13" fmla="*/ 0 h 847"/>
              <a:gd name="T14" fmla="*/ 30 w 30"/>
              <a:gd name="T15" fmla="*/ 847 h 84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0" h="847">
                <a:moveTo>
                  <a:pt x="18" y="0"/>
                </a:moveTo>
                <a:lnTo>
                  <a:pt x="0" y="0"/>
                </a:lnTo>
                <a:lnTo>
                  <a:pt x="0" y="846"/>
                </a:lnTo>
                <a:lnTo>
                  <a:pt x="29" y="846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6584" name="Freeform 27"/>
          <p:cNvSpPr>
            <a:spLocks/>
          </p:cNvSpPr>
          <p:nvPr/>
        </p:nvSpPr>
        <p:spPr bwMode="auto">
          <a:xfrm>
            <a:off x="4114800" y="3017838"/>
            <a:ext cx="63500" cy="1309687"/>
          </a:xfrm>
          <a:custGeom>
            <a:avLst/>
            <a:gdLst>
              <a:gd name="T0" fmla="*/ 2147483646 w 30"/>
              <a:gd name="T1" fmla="*/ 0 h 847"/>
              <a:gd name="T2" fmla="*/ 2147483646 w 30"/>
              <a:gd name="T3" fmla="*/ 0 h 847"/>
              <a:gd name="T4" fmla="*/ 2147483646 w 30"/>
              <a:gd name="T5" fmla="*/ 2147483646 h 847"/>
              <a:gd name="T6" fmla="*/ 0 w 30"/>
              <a:gd name="T7" fmla="*/ 2147483646 h 847"/>
              <a:gd name="T8" fmla="*/ 0 60000 65536"/>
              <a:gd name="T9" fmla="*/ 0 60000 65536"/>
              <a:gd name="T10" fmla="*/ 0 60000 65536"/>
              <a:gd name="T11" fmla="*/ 0 60000 65536"/>
              <a:gd name="T12" fmla="*/ 0 w 30"/>
              <a:gd name="T13" fmla="*/ 0 h 847"/>
              <a:gd name="T14" fmla="*/ 30 w 30"/>
              <a:gd name="T15" fmla="*/ 847 h 84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0" h="847">
                <a:moveTo>
                  <a:pt x="11" y="0"/>
                </a:moveTo>
                <a:lnTo>
                  <a:pt x="29" y="0"/>
                </a:lnTo>
                <a:lnTo>
                  <a:pt x="29" y="846"/>
                </a:lnTo>
                <a:lnTo>
                  <a:pt x="0" y="846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6585" name="Freeform 28"/>
          <p:cNvSpPr>
            <a:spLocks/>
          </p:cNvSpPr>
          <p:nvPr/>
        </p:nvSpPr>
        <p:spPr bwMode="auto">
          <a:xfrm>
            <a:off x="8070850" y="3017838"/>
            <a:ext cx="63500" cy="1309687"/>
          </a:xfrm>
          <a:custGeom>
            <a:avLst/>
            <a:gdLst>
              <a:gd name="T0" fmla="*/ 2147483646 w 30"/>
              <a:gd name="T1" fmla="*/ 0 h 847"/>
              <a:gd name="T2" fmla="*/ 0 w 30"/>
              <a:gd name="T3" fmla="*/ 0 h 847"/>
              <a:gd name="T4" fmla="*/ 0 w 30"/>
              <a:gd name="T5" fmla="*/ 2147483646 h 847"/>
              <a:gd name="T6" fmla="*/ 2147483646 w 30"/>
              <a:gd name="T7" fmla="*/ 2147483646 h 847"/>
              <a:gd name="T8" fmla="*/ 0 60000 65536"/>
              <a:gd name="T9" fmla="*/ 0 60000 65536"/>
              <a:gd name="T10" fmla="*/ 0 60000 65536"/>
              <a:gd name="T11" fmla="*/ 0 60000 65536"/>
              <a:gd name="T12" fmla="*/ 0 w 30"/>
              <a:gd name="T13" fmla="*/ 0 h 847"/>
              <a:gd name="T14" fmla="*/ 30 w 30"/>
              <a:gd name="T15" fmla="*/ 847 h 84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0" h="847">
                <a:moveTo>
                  <a:pt x="18" y="0"/>
                </a:moveTo>
                <a:lnTo>
                  <a:pt x="0" y="0"/>
                </a:lnTo>
                <a:lnTo>
                  <a:pt x="0" y="846"/>
                </a:lnTo>
                <a:lnTo>
                  <a:pt x="29" y="846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6586" name="Freeform 29"/>
          <p:cNvSpPr>
            <a:spLocks/>
          </p:cNvSpPr>
          <p:nvPr/>
        </p:nvSpPr>
        <p:spPr bwMode="auto">
          <a:xfrm>
            <a:off x="8437563" y="3017838"/>
            <a:ext cx="63500" cy="1309687"/>
          </a:xfrm>
          <a:custGeom>
            <a:avLst/>
            <a:gdLst>
              <a:gd name="T0" fmla="*/ 2147483646 w 30"/>
              <a:gd name="T1" fmla="*/ 0 h 847"/>
              <a:gd name="T2" fmla="*/ 2147483646 w 30"/>
              <a:gd name="T3" fmla="*/ 0 h 847"/>
              <a:gd name="T4" fmla="*/ 2147483646 w 30"/>
              <a:gd name="T5" fmla="*/ 2147483646 h 847"/>
              <a:gd name="T6" fmla="*/ 0 w 30"/>
              <a:gd name="T7" fmla="*/ 2147483646 h 847"/>
              <a:gd name="T8" fmla="*/ 0 60000 65536"/>
              <a:gd name="T9" fmla="*/ 0 60000 65536"/>
              <a:gd name="T10" fmla="*/ 0 60000 65536"/>
              <a:gd name="T11" fmla="*/ 0 60000 65536"/>
              <a:gd name="T12" fmla="*/ 0 w 30"/>
              <a:gd name="T13" fmla="*/ 0 h 847"/>
              <a:gd name="T14" fmla="*/ 30 w 30"/>
              <a:gd name="T15" fmla="*/ 847 h 84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0" h="847">
                <a:moveTo>
                  <a:pt x="11" y="0"/>
                </a:moveTo>
                <a:lnTo>
                  <a:pt x="29" y="0"/>
                </a:lnTo>
                <a:lnTo>
                  <a:pt x="29" y="846"/>
                </a:lnTo>
                <a:lnTo>
                  <a:pt x="0" y="846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6587" name="Rectangle 30"/>
          <p:cNvSpPr>
            <a:spLocks noChangeArrowheads="1"/>
          </p:cNvSpPr>
          <p:nvPr/>
        </p:nvSpPr>
        <p:spPr bwMode="auto">
          <a:xfrm>
            <a:off x="4211638" y="3544888"/>
            <a:ext cx="460375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11125" tIns="55562" rIns="111125" bIns="55562">
            <a:spAutoFit/>
          </a:bodyPr>
          <a:lstStyle/>
          <a:p>
            <a:pPr defTabSz="1316038"/>
            <a:r>
              <a:rPr lang="en-US" sz="1700" b="1">
                <a:latin typeface="Times New Roman" charset="0"/>
              </a:rPr>
              <a:t>=</a:t>
            </a:r>
          </a:p>
        </p:txBody>
      </p:sp>
      <p:sp>
        <p:nvSpPr>
          <p:cNvPr id="66588" name="Rectangle 31"/>
          <p:cNvSpPr>
            <a:spLocks noChangeArrowheads="1"/>
          </p:cNvSpPr>
          <p:nvPr/>
        </p:nvSpPr>
        <p:spPr bwMode="auto">
          <a:xfrm>
            <a:off x="4872038" y="2944813"/>
            <a:ext cx="428625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6362" tIns="53975" rIns="106362" bIns="53975">
            <a:spAutoFit/>
          </a:bodyPr>
          <a:lstStyle/>
          <a:p>
            <a:pPr defTabSz="1211263"/>
            <a:r>
              <a:rPr lang="en-US" sz="1700" i="1">
                <a:solidFill>
                  <a:srgbClr val="000000"/>
                </a:solidFill>
                <a:latin typeface="Times New Roman" charset="0"/>
              </a:rPr>
              <a:t>1</a:t>
            </a:r>
          </a:p>
        </p:txBody>
      </p:sp>
      <p:sp>
        <p:nvSpPr>
          <p:cNvPr id="66589" name="Rectangle 32"/>
          <p:cNvSpPr>
            <a:spLocks noChangeArrowheads="1"/>
          </p:cNvSpPr>
          <p:nvPr/>
        </p:nvSpPr>
        <p:spPr bwMode="auto">
          <a:xfrm>
            <a:off x="4872038" y="3308350"/>
            <a:ext cx="428625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6362" tIns="53975" rIns="106362" bIns="53975">
            <a:spAutoFit/>
          </a:bodyPr>
          <a:lstStyle/>
          <a:p>
            <a:pPr defTabSz="1211263"/>
            <a:r>
              <a:rPr lang="en-US" sz="1700" i="1">
                <a:solidFill>
                  <a:srgbClr val="000000"/>
                </a:solidFill>
                <a:latin typeface="Times New Roman" charset="0"/>
              </a:rPr>
              <a:t>0</a:t>
            </a:r>
          </a:p>
        </p:txBody>
      </p:sp>
      <p:sp>
        <p:nvSpPr>
          <p:cNvPr id="66590" name="Rectangle 33"/>
          <p:cNvSpPr>
            <a:spLocks noChangeArrowheads="1"/>
          </p:cNvSpPr>
          <p:nvPr/>
        </p:nvSpPr>
        <p:spPr bwMode="auto">
          <a:xfrm>
            <a:off x="4872038" y="3670300"/>
            <a:ext cx="428625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6362" tIns="53975" rIns="106362" bIns="53975">
            <a:spAutoFit/>
          </a:bodyPr>
          <a:lstStyle/>
          <a:p>
            <a:pPr defTabSz="1211263"/>
            <a:r>
              <a:rPr lang="en-US" sz="1700" i="1">
                <a:solidFill>
                  <a:srgbClr val="000000"/>
                </a:solidFill>
                <a:latin typeface="Times New Roman" charset="0"/>
              </a:rPr>
              <a:t>0</a:t>
            </a:r>
          </a:p>
        </p:txBody>
      </p:sp>
      <p:sp>
        <p:nvSpPr>
          <p:cNvPr id="66591" name="Rectangle 34"/>
          <p:cNvSpPr>
            <a:spLocks noChangeArrowheads="1"/>
          </p:cNvSpPr>
          <p:nvPr/>
        </p:nvSpPr>
        <p:spPr bwMode="auto">
          <a:xfrm>
            <a:off x="4872038" y="4027488"/>
            <a:ext cx="428625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6362" tIns="53975" rIns="106362" bIns="53975">
            <a:spAutoFit/>
          </a:bodyPr>
          <a:lstStyle/>
          <a:p>
            <a:pPr defTabSz="1211263"/>
            <a:r>
              <a:rPr lang="en-US" sz="1700" i="1">
                <a:solidFill>
                  <a:srgbClr val="000000"/>
                </a:solidFill>
                <a:latin typeface="Times New Roman" charset="0"/>
              </a:rPr>
              <a:t>0</a:t>
            </a:r>
          </a:p>
        </p:txBody>
      </p:sp>
      <p:sp>
        <p:nvSpPr>
          <p:cNvPr id="66592" name="Line 35"/>
          <p:cNvSpPr>
            <a:spLocks noChangeShapeType="1"/>
          </p:cNvSpPr>
          <p:nvPr/>
        </p:nvSpPr>
        <p:spPr bwMode="auto">
          <a:xfrm>
            <a:off x="1257300" y="3278188"/>
            <a:ext cx="1676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93" name="Line 36"/>
          <p:cNvSpPr>
            <a:spLocks noChangeShapeType="1"/>
          </p:cNvSpPr>
          <p:nvPr/>
        </p:nvSpPr>
        <p:spPr bwMode="auto">
          <a:xfrm flipV="1">
            <a:off x="1395413" y="2043113"/>
            <a:ext cx="0" cy="13350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94" name="Line 37"/>
          <p:cNvSpPr>
            <a:spLocks noChangeShapeType="1"/>
          </p:cNvSpPr>
          <p:nvPr/>
        </p:nvSpPr>
        <p:spPr bwMode="auto">
          <a:xfrm flipH="1">
            <a:off x="677863" y="3189288"/>
            <a:ext cx="822325" cy="635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95" name="Rectangle 38"/>
          <p:cNvSpPr>
            <a:spLocks noChangeArrowheads="1"/>
          </p:cNvSpPr>
          <p:nvPr/>
        </p:nvSpPr>
        <p:spPr bwMode="auto">
          <a:xfrm>
            <a:off x="2719388" y="3257550"/>
            <a:ext cx="379412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5725" tIns="42862" rIns="85725" bIns="42862">
            <a:spAutoFit/>
          </a:bodyPr>
          <a:lstStyle/>
          <a:p>
            <a:pPr defTabSz="774700"/>
            <a:r>
              <a:rPr lang="en-US" sz="2000" i="1">
                <a:solidFill>
                  <a:srgbClr val="000000"/>
                </a:solidFill>
                <a:latin typeface="Times New Roman" charset="0"/>
              </a:rPr>
              <a:t>x</a:t>
            </a:r>
          </a:p>
        </p:txBody>
      </p:sp>
      <p:sp>
        <p:nvSpPr>
          <p:cNvPr id="66596" name="Rectangle 39"/>
          <p:cNvSpPr>
            <a:spLocks noChangeArrowheads="1"/>
          </p:cNvSpPr>
          <p:nvPr/>
        </p:nvSpPr>
        <p:spPr bwMode="auto">
          <a:xfrm>
            <a:off x="1460500" y="1882775"/>
            <a:ext cx="379413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5725" tIns="42862" rIns="85725" bIns="42862">
            <a:spAutoFit/>
          </a:bodyPr>
          <a:lstStyle/>
          <a:p>
            <a:pPr defTabSz="774700"/>
            <a:r>
              <a:rPr lang="en-US" sz="2000" i="1">
                <a:solidFill>
                  <a:srgbClr val="000000"/>
                </a:solidFill>
                <a:latin typeface="Times New Roman" charset="0"/>
              </a:rPr>
              <a:t>y</a:t>
            </a:r>
          </a:p>
        </p:txBody>
      </p:sp>
      <p:sp>
        <p:nvSpPr>
          <p:cNvPr id="66597" name="Rectangle 40"/>
          <p:cNvSpPr>
            <a:spLocks noChangeArrowheads="1"/>
          </p:cNvSpPr>
          <p:nvPr/>
        </p:nvSpPr>
        <p:spPr bwMode="auto">
          <a:xfrm>
            <a:off x="785813" y="3759200"/>
            <a:ext cx="414337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6362" tIns="53975" rIns="106362" bIns="53975">
            <a:spAutoFit/>
          </a:bodyPr>
          <a:lstStyle/>
          <a:p>
            <a:pPr defTabSz="1211263"/>
            <a:r>
              <a:rPr lang="en-US" sz="2000" i="1">
                <a:solidFill>
                  <a:srgbClr val="000000"/>
                </a:solidFill>
                <a:latin typeface="Times New Roman" charset="0"/>
              </a:rPr>
              <a:t>z</a:t>
            </a:r>
          </a:p>
        </p:txBody>
      </p:sp>
      <p:sp>
        <p:nvSpPr>
          <p:cNvPr id="66598" name="Line 41"/>
          <p:cNvSpPr>
            <a:spLocks noChangeShapeType="1"/>
          </p:cNvSpPr>
          <p:nvPr/>
        </p:nvSpPr>
        <p:spPr bwMode="auto">
          <a:xfrm>
            <a:off x="7048500" y="3070225"/>
            <a:ext cx="0" cy="1265238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99" name="Line 42"/>
          <p:cNvSpPr>
            <a:spLocks noChangeShapeType="1"/>
          </p:cNvSpPr>
          <p:nvPr/>
        </p:nvSpPr>
        <p:spPr bwMode="auto">
          <a:xfrm>
            <a:off x="4781550" y="4057650"/>
            <a:ext cx="299085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6600" name="Group 43"/>
          <p:cNvGrpSpPr>
            <a:grpSpLocks/>
          </p:cNvGrpSpPr>
          <p:nvPr/>
        </p:nvGrpSpPr>
        <p:grpSpPr bwMode="auto">
          <a:xfrm>
            <a:off x="3760788" y="4735513"/>
            <a:ext cx="508000" cy="1446212"/>
            <a:chOff x="1777" y="3062"/>
            <a:chExt cx="240" cy="936"/>
          </a:xfrm>
        </p:grpSpPr>
        <p:sp>
          <p:nvSpPr>
            <p:cNvPr id="66630" name="Rectangle 44"/>
            <p:cNvSpPr>
              <a:spLocks noChangeArrowheads="1"/>
            </p:cNvSpPr>
            <p:nvPr/>
          </p:nvSpPr>
          <p:spPr bwMode="auto">
            <a:xfrm>
              <a:off x="1777" y="3062"/>
              <a:ext cx="2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x’</a:t>
              </a:r>
            </a:p>
          </p:txBody>
        </p:sp>
        <p:sp>
          <p:nvSpPr>
            <p:cNvPr id="66631" name="Rectangle 45"/>
            <p:cNvSpPr>
              <a:spLocks noChangeArrowheads="1"/>
            </p:cNvSpPr>
            <p:nvPr/>
          </p:nvSpPr>
          <p:spPr bwMode="auto">
            <a:xfrm>
              <a:off x="1777" y="3297"/>
              <a:ext cx="2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y’</a:t>
              </a:r>
            </a:p>
          </p:txBody>
        </p:sp>
        <p:sp>
          <p:nvSpPr>
            <p:cNvPr id="66632" name="Rectangle 46"/>
            <p:cNvSpPr>
              <a:spLocks noChangeArrowheads="1"/>
            </p:cNvSpPr>
            <p:nvPr/>
          </p:nvSpPr>
          <p:spPr bwMode="auto">
            <a:xfrm>
              <a:off x="1777" y="3532"/>
              <a:ext cx="23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z’</a:t>
              </a:r>
            </a:p>
          </p:txBody>
        </p:sp>
        <p:sp>
          <p:nvSpPr>
            <p:cNvPr id="66633" name="Rectangle 47"/>
            <p:cNvSpPr>
              <a:spLocks noChangeArrowheads="1"/>
            </p:cNvSpPr>
            <p:nvPr/>
          </p:nvSpPr>
          <p:spPr bwMode="auto">
            <a:xfrm>
              <a:off x="1777" y="3767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1700" i="1">
                  <a:solidFill>
                    <a:srgbClr val="000000"/>
                  </a:solidFill>
                  <a:latin typeface="Times New Roman" charset="0"/>
                </a:rPr>
                <a:t>1</a:t>
              </a:r>
            </a:p>
          </p:txBody>
        </p:sp>
      </p:grpSp>
      <p:sp>
        <p:nvSpPr>
          <p:cNvPr id="66601" name="Rectangle 48"/>
          <p:cNvSpPr>
            <a:spLocks noChangeArrowheads="1"/>
          </p:cNvSpPr>
          <p:nvPr/>
        </p:nvSpPr>
        <p:spPr bwMode="auto">
          <a:xfrm>
            <a:off x="5697538" y="4735513"/>
            <a:ext cx="428625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6362" tIns="53975" rIns="106362" bIns="53975">
            <a:spAutoFit/>
          </a:bodyPr>
          <a:lstStyle/>
          <a:p>
            <a:pPr defTabSz="1211263"/>
            <a:r>
              <a:rPr lang="en-US" sz="1700" i="1">
                <a:solidFill>
                  <a:srgbClr val="000000"/>
                </a:solidFill>
                <a:latin typeface="Times New Roman" charset="0"/>
              </a:rPr>
              <a:t>0</a:t>
            </a:r>
          </a:p>
        </p:txBody>
      </p:sp>
      <p:sp>
        <p:nvSpPr>
          <p:cNvPr id="66602" name="Rectangle 49"/>
          <p:cNvSpPr>
            <a:spLocks noChangeArrowheads="1"/>
          </p:cNvSpPr>
          <p:nvPr/>
        </p:nvSpPr>
        <p:spPr bwMode="auto">
          <a:xfrm>
            <a:off x="5697538" y="5099050"/>
            <a:ext cx="479425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6362" tIns="53975" rIns="106362" bIns="53975">
            <a:spAutoFit/>
          </a:bodyPr>
          <a:lstStyle/>
          <a:p>
            <a:pPr defTabSz="1211263"/>
            <a:r>
              <a:rPr lang="en-US" sz="1700" i="1">
                <a:solidFill>
                  <a:srgbClr val="000000"/>
                </a:solidFill>
                <a:latin typeface="Times New Roman" charset="0"/>
              </a:rPr>
              <a:t>s</a:t>
            </a:r>
            <a:r>
              <a:rPr lang="en-US" sz="1700" i="1" baseline="-25000">
                <a:solidFill>
                  <a:srgbClr val="000000"/>
                </a:solidFill>
                <a:latin typeface="Times New Roman" charset="0"/>
              </a:rPr>
              <a:t>y</a:t>
            </a:r>
          </a:p>
        </p:txBody>
      </p:sp>
      <p:sp>
        <p:nvSpPr>
          <p:cNvPr id="66603" name="Rectangle 50"/>
          <p:cNvSpPr>
            <a:spLocks noChangeArrowheads="1"/>
          </p:cNvSpPr>
          <p:nvPr/>
        </p:nvSpPr>
        <p:spPr bwMode="auto">
          <a:xfrm>
            <a:off x="5697538" y="5461000"/>
            <a:ext cx="428625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6362" tIns="53975" rIns="106362" bIns="53975">
            <a:spAutoFit/>
          </a:bodyPr>
          <a:lstStyle/>
          <a:p>
            <a:pPr defTabSz="1211263"/>
            <a:r>
              <a:rPr lang="en-US" sz="1700" i="1">
                <a:solidFill>
                  <a:srgbClr val="000000"/>
                </a:solidFill>
                <a:latin typeface="Times New Roman" charset="0"/>
              </a:rPr>
              <a:t>0</a:t>
            </a:r>
          </a:p>
        </p:txBody>
      </p:sp>
      <p:sp>
        <p:nvSpPr>
          <p:cNvPr id="66604" name="Rectangle 51"/>
          <p:cNvSpPr>
            <a:spLocks noChangeArrowheads="1"/>
          </p:cNvSpPr>
          <p:nvPr/>
        </p:nvSpPr>
        <p:spPr bwMode="auto">
          <a:xfrm>
            <a:off x="5697538" y="5818188"/>
            <a:ext cx="428625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6362" tIns="53975" rIns="106362" bIns="53975">
            <a:spAutoFit/>
          </a:bodyPr>
          <a:lstStyle/>
          <a:p>
            <a:pPr defTabSz="1211263"/>
            <a:r>
              <a:rPr lang="en-US" sz="1700" i="1">
                <a:solidFill>
                  <a:srgbClr val="000000"/>
                </a:solidFill>
                <a:latin typeface="Times New Roman" charset="0"/>
              </a:rPr>
              <a:t>0</a:t>
            </a:r>
          </a:p>
        </p:txBody>
      </p:sp>
      <p:sp>
        <p:nvSpPr>
          <p:cNvPr id="66605" name="Rectangle 52"/>
          <p:cNvSpPr>
            <a:spLocks noChangeArrowheads="1"/>
          </p:cNvSpPr>
          <p:nvPr/>
        </p:nvSpPr>
        <p:spPr bwMode="auto">
          <a:xfrm>
            <a:off x="6489700" y="4735513"/>
            <a:ext cx="427038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6362" tIns="53975" rIns="106362" bIns="53975">
            <a:spAutoFit/>
          </a:bodyPr>
          <a:lstStyle/>
          <a:p>
            <a:pPr defTabSz="1211263"/>
            <a:r>
              <a:rPr lang="en-US" sz="1700" i="1">
                <a:solidFill>
                  <a:srgbClr val="000000"/>
                </a:solidFill>
                <a:latin typeface="Times New Roman" charset="0"/>
              </a:rPr>
              <a:t>0</a:t>
            </a:r>
          </a:p>
        </p:txBody>
      </p:sp>
      <p:sp>
        <p:nvSpPr>
          <p:cNvPr id="66606" name="Rectangle 53"/>
          <p:cNvSpPr>
            <a:spLocks noChangeArrowheads="1"/>
          </p:cNvSpPr>
          <p:nvPr/>
        </p:nvSpPr>
        <p:spPr bwMode="auto">
          <a:xfrm>
            <a:off x="6489700" y="5099050"/>
            <a:ext cx="427038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6362" tIns="53975" rIns="106362" bIns="53975">
            <a:spAutoFit/>
          </a:bodyPr>
          <a:lstStyle/>
          <a:p>
            <a:pPr defTabSz="1211263"/>
            <a:r>
              <a:rPr lang="en-US" sz="1700" i="1">
                <a:solidFill>
                  <a:srgbClr val="000000"/>
                </a:solidFill>
                <a:latin typeface="Times New Roman" charset="0"/>
              </a:rPr>
              <a:t>0</a:t>
            </a:r>
          </a:p>
        </p:txBody>
      </p:sp>
      <p:sp>
        <p:nvSpPr>
          <p:cNvPr id="66607" name="Rectangle 54"/>
          <p:cNvSpPr>
            <a:spLocks noChangeArrowheads="1"/>
          </p:cNvSpPr>
          <p:nvPr/>
        </p:nvSpPr>
        <p:spPr bwMode="auto">
          <a:xfrm>
            <a:off x="6489700" y="5461000"/>
            <a:ext cx="468313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6362" tIns="53975" rIns="106362" bIns="53975">
            <a:spAutoFit/>
          </a:bodyPr>
          <a:lstStyle/>
          <a:p>
            <a:pPr defTabSz="1211263"/>
            <a:r>
              <a:rPr lang="en-US" sz="1700" i="1">
                <a:solidFill>
                  <a:srgbClr val="000000"/>
                </a:solidFill>
                <a:latin typeface="Times New Roman" charset="0"/>
              </a:rPr>
              <a:t>s</a:t>
            </a:r>
            <a:r>
              <a:rPr lang="en-US" sz="1700" i="1" baseline="-25000">
                <a:solidFill>
                  <a:srgbClr val="000000"/>
                </a:solidFill>
                <a:latin typeface="Times New Roman" charset="0"/>
              </a:rPr>
              <a:t>z</a:t>
            </a:r>
          </a:p>
        </p:txBody>
      </p:sp>
      <p:sp>
        <p:nvSpPr>
          <p:cNvPr id="66608" name="Rectangle 55"/>
          <p:cNvSpPr>
            <a:spLocks noChangeArrowheads="1"/>
          </p:cNvSpPr>
          <p:nvPr/>
        </p:nvSpPr>
        <p:spPr bwMode="auto">
          <a:xfrm>
            <a:off x="6489700" y="5818188"/>
            <a:ext cx="427038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6362" tIns="53975" rIns="106362" bIns="53975">
            <a:spAutoFit/>
          </a:bodyPr>
          <a:lstStyle/>
          <a:p>
            <a:pPr defTabSz="1211263"/>
            <a:r>
              <a:rPr lang="en-US" sz="1700" i="1">
                <a:solidFill>
                  <a:srgbClr val="000000"/>
                </a:solidFill>
                <a:latin typeface="Times New Roman" charset="0"/>
              </a:rPr>
              <a:t>0</a:t>
            </a:r>
          </a:p>
        </p:txBody>
      </p:sp>
      <p:sp>
        <p:nvSpPr>
          <p:cNvPr id="66609" name="Rectangle 56"/>
          <p:cNvSpPr>
            <a:spLocks noChangeArrowheads="1"/>
          </p:cNvSpPr>
          <p:nvPr/>
        </p:nvSpPr>
        <p:spPr bwMode="auto">
          <a:xfrm>
            <a:off x="7237413" y="4735513"/>
            <a:ext cx="427037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6362" tIns="53975" rIns="106362" bIns="53975">
            <a:spAutoFit/>
          </a:bodyPr>
          <a:lstStyle/>
          <a:p>
            <a:pPr defTabSz="1211263"/>
            <a:r>
              <a:rPr lang="en-US" sz="1700" i="1">
                <a:solidFill>
                  <a:srgbClr val="000000"/>
                </a:solidFill>
                <a:latin typeface="Times New Roman" charset="0"/>
              </a:rPr>
              <a:t>0</a:t>
            </a:r>
          </a:p>
        </p:txBody>
      </p:sp>
      <p:sp>
        <p:nvSpPr>
          <p:cNvPr id="66610" name="Rectangle 57"/>
          <p:cNvSpPr>
            <a:spLocks noChangeArrowheads="1"/>
          </p:cNvSpPr>
          <p:nvPr/>
        </p:nvSpPr>
        <p:spPr bwMode="auto">
          <a:xfrm>
            <a:off x="7237413" y="5099050"/>
            <a:ext cx="427037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6362" tIns="53975" rIns="106362" bIns="53975">
            <a:spAutoFit/>
          </a:bodyPr>
          <a:lstStyle/>
          <a:p>
            <a:pPr defTabSz="1211263"/>
            <a:r>
              <a:rPr lang="en-US" sz="1700" i="1">
                <a:solidFill>
                  <a:srgbClr val="000000"/>
                </a:solidFill>
                <a:latin typeface="Times New Roman" charset="0"/>
              </a:rPr>
              <a:t>0</a:t>
            </a:r>
          </a:p>
        </p:txBody>
      </p:sp>
      <p:sp>
        <p:nvSpPr>
          <p:cNvPr id="66611" name="Rectangle 58"/>
          <p:cNvSpPr>
            <a:spLocks noChangeArrowheads="1"/>
          </p:cNvSpPr>
          <p:nvPr/>
        </p:nvSpPr>
        <p:spPr bwMode="auto">
          <a:xfrm>
            <a:off x="7237413" y="5461000"/>
            <a:ext cx="427037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6362" tIns="53975" rIns="106362" bIns="53975">
            <a:spAutoFit/>
          </a:bodyPr>
          <a:lstStyle/>
          <a:p>
            <a:pPr defTabSz="1211263"/>
            <a:r>
              <a:rPr lang="en-US" sz="1700" i="1">
                <a:solidFill>
                  <a:srgbClr val="000000"/>
                </a:solidFill>
                <a:latin typeface="Times New Roman" charset="0"/>
              </a:rPr>
              <a:t>0</a:t>
            </a:r>
          </a:p>
        </p:txBody>
      </p:sp>
      <p:sp>
        <p:nvSpPr>
          <p:cNvPr id="66612" name="Rectangle 59"/>
          <p:cNvSpPr>
            <a:spLocks noChangeArrowheads="1"/>
          </p:cNvSpPr>
          <p:nvPr/>
        </p:nvSpPr>
        <p:spPr bwMode="auto">
          <a:xfrm>
            <a:off x="7237413" y="5818188"/>
            <a:ext cx="427037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6362" tIns="53975" rIns="106362" bIns="53975">
            <a:spAutoFit/>
          </a:bodyPr>
          <a:lstStyle/>
          <a:p>
            <a:pPr defTabSz="1211263"/>
            <a:r>
              <a:rPr lang="en-US" sz="1700" i="1">
                <a:solidFill>
                  <a:srgbClr val="000000"/>
                </a:solidFill>
                <a:latin typeface="Times New Roman" charset="0"/>
              </a:rPr>
              <a:t>1</a:t>
            </a:r>
          </a:p>
        </p:txBody>
      </p:sp>
      <p:sp>
        <p:nvSpPr>
          <p:cNvPr id="66613" name="Rectangle 60"/>
          <p:cNvSpPr>
            <a:spLocks noChangeArrowheads="1"/>
          </p:cNvSpPr>
          <p:nvPr/>
        </p:nvSpPr>
        <p:spPr bwMode="auto">
          <a:xfrm>
            <a:off x="8085138" y="5099050"/>
            <a:ext cx="411162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6362" tIns="53975" rIns="106362" bIns="53975">
            <a:spAutoFit/>
          </a:bodyPr>
          <a:lstStyle/>
          <a:p>
            <a:pPr defTabSz="1211263"/>
            <a:r>
              <a:rPr lang="en-US" sz="1700" i="1">
                <a:solidFill>
                  <a:srgbClr val="000000"/>
                </a:solidFill>
                <a:latin typeface="Times New Roman" charset="0"/>
              </a:rPr>
              <a:t>y</a:t>
            </a:r>
          </a:p>
        </p:txBody>
      </p:sp>
      <p:sp>
        <p:nvSpPr>
          <p:cNvPr id="66614" name="Rectangle 61"/>
          <p:cNvSpPr>
            <a:spLocks noChangeArrowheads="1"/>
          </p:cNvSpPr>
          <p:nvPr/>
        </p:nvSpPr>
        <p:spPr bwMode="auto">
          <a:xfrm>
            <a:off x="8085138" y="5461000"/>
            <a:ext cx="396875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6362" tIns="53975" rIns="106362" bIns="53975">
            <a:spAutoFit/>
          </a:bodyPr>
          <a:lstStyle/>
          <a:p>
            <a:pPr defTabSz="1211263"/>
            <a:r>
              <a:rPr lang="en-US" sz="1700" i="1">
                <a:solidFill>
                  <a:srgbClr val="000000"/>
                </a:solidFill>
                <a:latin typeface="Times New Roman" charset="0"/>
              </a:rPr>
              <a:t>z</a:t>
            </a:r>
          </a:p>
        </p:txBody>
      </p:sp>
      <p:sp>
        <p:nvSpPr>
          <p:cNvPr id="66615" name="Rectangle 62"/>
          <p:cNvSpPr>
            <a:spLocks noChangeArrowheads="1"/>
          </p:cNvSpPr>
          <p:nvPr/>
        </p:nvSpPr>
        <p:spPr bwMode="auto">
          <a:xfrm>
            <a:off x="8085138" y="5824538"/>
            <a:ext cx="428625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6362" tIns="53975" rIns="106362" bIns="53975">
            <a:spAutoFit/>
          </a:bodyPr>
          <a:lstStyle/>
          <a:p>
            <a:pPr defTabSz="1211263"/>
            <a:r>
              <a:rPr lang="en-US" sz="1700" i="1">
                <a:solidFill>
                  <a:srgbClr val="000000"/>
                </a:solidFill>
                <a:latin typeface="Times New Roman" charset="0"/>
              </a:rPr>
              <a:t>1</a:t>
            </a:r>
          </a:p>
        </p:txBody>
      </p:sp>
      <p:sp>
        <p:nvSpPr>
          <p:cNvPr id="66616" name="Rectangle 63"/>
          <p:cNvSpPr>
            <a:spLocks noChangeArrowheads="1"/>
          </p:cNvSpPr>
          <p:nvPr/>
        </p:nvSpPr>
        <p:spPr bwMode="auto">
          <a:xfrm>
            <a:off x="8096250" y="4741863"/>
            <a:ext cx="411163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6362" tIns="53975" rIns="106362" bIns="53975">
            <a:spAutoFit/>
          </a:bodyPr>
          <a:lstStyle/>
          <a:p>
            <a:pPr defTabSz="1211263"/>
            <a:r>
              <a:rPr lang="en-US" sz="1700" i="1">
                <a:solidFill>
                  <a:srgbClr val="000000"/>
                </a:solidFill>
                <a:latin typeface="Times New Roman" charset="0"/>
              </a:rPr>
              <a:t>x</a:t>
            </a:r>
          </a:p>
        </p:txBody>
      </p:sp>
      <p:sp>
        <p:nvSpPr>
          <p:cNvPr id="66617" name="Freeform 64"/>
          <p:cNvSpPr>
            <a:spLocks/>
          </p:cNvSpPr>
          <p:nvPr/>
        </p:nvSpPr>
        <p:spPr bwMode="auto">
          <a:xfrm>
            <a:off x="4648200" y="4781550"/>
            <a:ext cx="63500" cy="1309688"/>
          </a:xfrm>
          <a:custGeom>
            <a:avLst/>
            <a:gdLst>
              <a:gd name="T0" fmla="*/ 2147483646 w 30"/>
              <a:gd name="T1" fmla="*/ 0 h 847"/>
              <a:gd name="T2" fmla="*/ 0 w 30"/>
              <a:gd name="T3" fmla="*/ 0 h 847"/>
              <a:gd name="T4" fmla="*/ 0 w 30"/>
              <a:gd name="T5" fmla="*/ 2147483646 h 847"/>
              <a:gd name="T6" fmla="*/ 2147483646 w 30"/>
              <a:gd name="T7" fmla="*/ 2147483646 h 847"/>
              <a:gd name="T8" fmla="*/ 0 60000 65536"/>
              <a:gd name="T9" fmla="*/ 0 60000 65536"/>
              <a:gd name="T10" fmla="*/ 0 60000 65536"/>
              <a:gd name="T11" fmla="*/ 0 60000 65536"/>
              <a:gd name="T12" fmla="*/ 0 w 30"/>
              <a:gd name="T13" fmla="*/ 0 h 847"/>
              <a:gd name="T14" fmla="*/ 30 w 30"/>
              <a:gd name="T15" fmla="*/ 847 h 84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0" h="847">
                <a:moveTo>
                  <a:pt x="18" y="0"/>
                </a:moveTo>
                <a:lnTo>
                  <a:pt x="0" y="0"/>
                </a:lnTo>
                <a:lnTo>
                  <a:pt x="0" y="846"/>
                </a:lnTo>
                <a:lnTo>
                  <a:pt x="29" y="846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6618" name="Freeform 65"/>
          <p:cNvSpPr>
            <a:spLocks/>
          </p:cNvSpPr>
          <p:nvPr/>
        </p:nvSpPr>
        <p:spPr bwMode="auto">
          <a:xfrm>
            <a:off x="7842250" y="4781550"/>
            <a:ext cx="63500" cy="1309688"/>
          </a:xfrm>
          <a:custGeom>
            <a:avLst/>
            <a:gdLst>
              <a:gd name="T0" fmla="*/ 2147483646 w 30"/>
              <a:gd name="T1" fmla="*/ 0 h 847"/>
              <a:gd name="T2" fmla="*/ 2147483646 w 30"/>
              <a:gd name="T3" fmla="*/ 0 h 847"/>
              <a:gd name="T4" fmla="*/ 2147483646 w 30"/>
              <a:gd name="T5" fmla="*/ 2147483646 h 847"/>
              <a:gd name="T6" fmla="*/ 0 w 30"/>
              <a:gd name="T7" fmla="*/ 2147483646 h 847"/>
              <a:gd name="T8" fmla="*/ 0 60000 65536"/>
              <a:gd name="T9" fmla="*/ 0 60000 65536"/>
              <a:gd name="T10" fmla="*/ 0 60000 65536"/>
              <a:gd name="T11" fmla="*/ 0 60000 65536"/>
              <a:gd name="T12" fmla="*/ 0 w 30"/>
              <a:gd name="T13" fmla="*/ 0 h 847"/>
              <a:gd name="T14" fmla="*/ 30 w 30"/>
              <a:gd name="T15" fmla="*/ 847 h 84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0" h="847">
                <a:moveTo>
                  <a:pt x="11" y="0"/>
                </a:moveTo>
                <a:lnTo>
                  <a:pt x="29" y="0"/>
                </a:lnTo>
                <a:lnTo>
                  <a:pt x="29" y="846"/>
                </a:lnTo>
                <a:lnTo>
                  <a:pt x="0" y="846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6619" name="Freeform 66"/>
          <p:cNvSpPr>
            <a:spLocks/>
          </p:cNvSpPr>
          <p:nvPr/>
        </p:nvSpPr>
        <p:spPr bwMode="auto">
          <a:xfrm>
            <a:off x="3779838" y="4781550"/>
            <a:ext cx="63500" cy="1309688"/>
          </a:xfrm>
          <a:custGeom>
            <a:avLst/>
            <a:gdLst>
              <a:gd name="T0" fmla="*/ 2147483646 w 30"/>
              <a:gd name="T1" fmla="*/ 0 h 847"/>
              <a:gd name="T2" fmla="*/ 0 w 30"/>
              <a:gd name="T3" fmla="*/ 0 h 847"/>
              <a:gd name="T4" fmla="*/ 0 w 30"/>
              <a:gd name="T5" fmla="*/ 2147483646 h 847"/>
              <a:gd name="T6" fmla="*/ 2147483646 w 30"/>
              <a:gd name="T7" fmla="*/ 2147483646 h 847"/>
              <a:gd name="T8" fmla="*/ 0 60000 65536"/>
              <a:gd name="T9" fmla="*/ 0 60000 65536"/>
              <a:gd name="T10" fmla="*/ 0 60000 65536"/>
              <a:gd name="T11" fmla="*/ 0 60000 65536"/>
              <a:gd name="T12" fmla="*/ 0 w 30"/>
              <a:gd name="T13" fmla="*/ 0 h 847"/>
              <a:gd name="T14" fmla="*/ 30 w 30"/>
              <a:gd name="T15" fmla="*/ 847 h 84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0" h="847">
                <a:moveTo>
                  <a:pt x="18" y="0"/>
                </a:moveTo>
                <a:lnTo>
                  <a:pt x="0" y="0"/>
                </a:lnTo>
                <a:lnTo>
                  <a:pt x="0" y="846"/>
                </a:lnTo>
                <a:lnTo>
                  <a:pt x="29" y="846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6620" name="Freeform 67"/>
          <p:cNvSpPr>
            <a:spLocks/>
          </p:cNvSpPr>
          <p:nvPr/>
        </p:nvSpPr>
        <p:spPr bwMode="auto">
          <a:xfrm>
            <a:off x="4114800" y="4781550"/>
            <a:ext cx="63500" cy="1309688"/>
          </a:xfrm>
          <a:custGeom>
            <a:avLst/>
            <a:gdLst>
              <a:gd name="T0" fmla="*/ 2147483646 w 30"/>
              <a:gd name="T1" fmla="*/ 0 h 847"/>
              <a:gd name="T2" fmla="*/ 2147483646 w 30"/>
              <a:gd name="T3" fmla="*/ 0 h 847"/>
              <a:gd name="T4" fmla="*/ 2147483646 w 30"/>
              <a:gd name="T5" fmla="*/ 2147483646 h 847"/>
              <a:gd name="T6" fmla="*/ 0 w 30"/>
              <a:gd name="T7" fmla="*/ 2147483646 h 847"/>
              <a:gd name="T8" fmla="*/ 0 60000 65536"/>
              <a:gd name="T9" fmla="*/ 0 60000 65536"/>
              <a:gd name="T10" fmla="*/ 0 60000 65536"/>
              <a:gd name="T11" fmla="*/ 0 60000 65536"/>
              <a:gd name="T12" fmla="*/ 0 w 30"/>
              <a:gd name="T13" fmla="*/ 0 h 847"/>
              <a:gd name="T14" fmla="*/ 30 w 30"/>
              <a:gd name="T15" fmla="*/ 847 h 84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0" h="847">
                <a:moveTo>
                  <a:pt x="11" y="0"/>
                </a:moveTo>
                <a:lnTo>
                  <a:pt x="29" y="0"/>
                </a:lnTo>
                <a:lnTo>
                  <a:pt x="29" y="846"/>
                </a:lnTo>
                <a:lnTo>
                  <a:pt x="0" y="846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6621" name="Freeform 68"/>
          <p:cNvSpPr>
            <a:spLocks/>
          </p:cNvSpPr>
          <p:nvPr/>
        </p:nvSpPr>
        <p:spPr bwMode="auto">
          <a:xfrm>
            <a:off x="8070850" y="4781550"/>
            <a:ext cx="63500" cy="1309688"/>
          </a:xfrm>
          <a:custGeom>
            <a:avLst/>
            <a:gdLst>
              <a:gd name="T0" fmla="*/ 2147483646 w 30"/>
              <a:gd name="T1" fmla="*/ 0 h 847"/>
              <a:gd name="T2" fmla="*/ 0 w 30"/>
              <a:gd name="T3" fmla="*/ 0 h 847"/>
              <a:gd name="T4" fmla="*/ 0 w 30"/>
              <a:gd name="T5" fmla="*/ 2147483646 h 847"/>
              <a:gd name="T6" fmla="*/ 2147483646 w 30"/>
              <a:gd name="T7" fmla="*/ 2147483646 h 847"/>
              <a:gd name="T8" fmla="*/ 0 60000 65536"/>
              <a:gd name="T9" fmla="*/ 0 60000 65536"/>
              <a:gd name="T10" fmla="*/ 0 60000 65536"/>
              <a:gd name="T11" fmla="*/ 0 60000 65536"/>
              <a:gd name="T12" fmla="*/ 0 w 30"/>
              <a:gd name="T13" fmla="*/ 0 h 847"/>
              <a:gd name="T14" fmla="*/ 30 w 30"/>
              <a:gd name="T15" fmla="*/ 847 h 84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0" h="847">
                <a:moveTo>
                  <a:pt x="18" y="0"/>
                </a:moveTo>
                <a:lnTo>
                  <a:pt x="0" y="0"/>
                </a:lnTo>
                <a:lnTo>
                  <a:pt x="0" y="846"/>
                </a:lnTo>
                <a:lnTo>
                  <a:pt x="29" y="846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6622" name="Freeform 69"/>
          <p:cNvSpPr>
            <a:spLocks/>
          </p:cNvSpPr>
          <p:nvPr/>
        </p:nvSpPr>
        <p:spPr bwMode="auto">
          <a:xfrm>
            <a:off x="8437563" y="4781550"/>
            <a:ext cx="63500" cy="1309688"/>
          </a:xfrm>
          <a:custGeom>
            <a:avLst/>
            <a:gdLst>
              <a:gd name="T0" fmla="*/ 2147483646 w 30"/>
              <a:gd name="T1" fmla="*/ 0 h 847"/>
              <a:gd name="T2" fmla="*/ 2147483646 w 30"/>
              <a:gd name="T3" fmla="*/ 0 h 847"/>
              <a:gd name="T4" fmla="*/ 2147483646 w 30"/>
              <a:gd name="T5" fmla="*/ 2147483646 h 847"/>
              <a:gd name="T6" fmla="*/ 0 w 30"/>
              <a:gd name="T7" fmla="*/ 2147483646 h 847"/>
              <a:gd name="T8" fmla="*/ 0 60000 65536"/>
              <a:gd name="T9" fmla="*/ 0 60000 65536"/>
              <a:gd name="T10" fmla="*/ 0 60000 65536"/>
              <a:gd name="T11" fmla="*/ 0 60000 65536"/>
              <a:gd name="T12" fmla="*/ 0 w 30"/>
              <a:gd name="T13" fmla="*/ 0 h 847"/>
              <a:gd name="T14" fmla="*/ 30 w 30"/>
              <a:gd name="T15" fmla="*/ 847 h 84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0" h="847">
                <a:moveTo>
                  <a:pt x="11" y="0"/>
                </a:moveTo>
                <a:lnTo>
                  <a:pt x="29" y="0"/>
                </a:lnTo>
                <a:lnTo>
                  <a:pt x="29" y="846"/>
                </a:lnTo>
                <a:lnTo>
                  <a:pt x="0" y="846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6623" name="Rectangle 70"/>
          <p:cNvSpPr>
            <a:spLocks noChangeArrowheads="1"/>
          </p:cNvSpPr>
          <p:nvPr/>
        </p:nvSpPr>
        <p:spPr bwMode="auto">
          <a:xfrm>
            <a:off x="4211638" y="5307013"/>
            <a:ext cx="460375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11125" tIns="55562" rIns="111125" bIns="55562">
            <a:spAutoFit/>
          </a:bodyPr>
          <a:lstStyle/>
          <a:p>
            <a:pPr defTabSz="1316038"/>
            <a:r>
              <a:rPr lang="en-US" sz="1700" b="1">
                <a:latin typeface="Times New Roman" charset="0"/>
              </a:rPr>
              <a:t>=</a:t>
            </a:r>
          </a:p>
        </p:txBody>
      </p:sp>
      <p:sp>
        <p:nvSpPr>
          <p:cNvPr id="66624" name="Rectangle 71"/>
          <p:cNvSpPr>
            <a:spLocks noChangeArrowheads="1"/>
          </p:cNvSpPr>
          <p:nvPr/>
        </p:nvSpPr>
        <p:spPr bwMode="auto">
          <a:xfrm>
            <a:off x="4872038" y="4706938"/>
            <a:ext cx="479425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6362" tIns="53975" rIns="106362" bIns="53975">
            <a:spAutoFit/>
          </a:bodyPr>
          <a:lstStyle/>
          <a:p>
            <a:pPr defTabSz="1211263"/>
            <a:r>
              <a:rPr lang="en-US" sz="1700" i="1">
                <a:solidFill>
                  <a:srgbClr val="000000"/>
                </a:solidFill>
                <a:latin typeface="Times New Roman" charset="0"/>
              </a:rPr>
              <a:t>s</a:t>
            </a:r>
            <a:r>
              <a:rPr lang="en-US" sz="1700" i="1" baseline="-25000">
                <a:solidFill>
                  <a:srgbClr val="000000"/>
                </a:solidFill>
                <a:latin typeface="Times New Roman" charset="0"/>
              </a:rPr>
              <a:t>x</a:t>
            </a:r>
          </a:p>
        </p:txBody>
      </p:sp>
      <p:sp>
        <p:nvSpPr>
          <p:cNvPr id="66625" name="Rectangle 72"/>
          <p:cNvSpPr>
            <a:spLocks noChangeArrowheads="1"/>
          </p:cNvSpPr>
          <p:nvPr/>
        </p:nvSpPr>
        <p:spPr bwMode="auto">
          <a:xfrm>
            <a:off x="4872038" y="5070475"/>
            <a:ext cx="428625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6362" tIns="53975" rIns="106362" bIns="53975">
            <a:spAutoFit/>
          </a:bodyPr>
          <a:lstStyle/>
          <a:p>
            <a:pPr defTabSz="1211263"/>
            <a:r>
              <a:rPr lang="en-US" sz="1700" i="1">
                <a:solidFill>
                  <a:srgbClr val="000000"/>
                </a:solidFill>
                <a:latin typeface="Times New Roman" charset="0"/>
              </a:rPr>
              <a:t>0</a:t>
            </a:r>
          </a:p>
        </p:txBody>
      </p:sp>
      <p:sp>
        <p:nvSpPr>
          <p:cNvPr id="66626" name="Rectangle 73"/>
          <p:cNvSpPr>
            <a:spLocks noChangeArrowheads="1"/>
          </p:cNvSpPr>
          <p:nvPr/>
        </p:nvSpPr>
        <p:spPr bwMode="auto">
          <a:xfrm>
            <a:off x="4872038" y="5434013"/>
            <a:ext cx="428625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6362" tIns="53975" rIns="106362" bIns="53975">
            <a:spAutoFit/>
          </a:bodyPr>
          <a:lstStyle/>
          <a:p>
            <a:pPr defTabSz="1211263"/>
            <a:r>
              <a:rPr lang="en-US" sz="1700" i="1">
                <a:solidFill>
                  <a:srgbClr val="000000"/>
                </a:solidFill>
                <a:latin typeface="Times New Roman" charset="0"/>
              </a:rPr>
              <a:t>0</a:t>
            </a:r>
          </a:p>
        </p:txBody>
      </p:sp>
      <p:sp>
        <p:nvSpPr>
          <p:cNvPr id="66627" name="Rectangle 74"/>
          <p:cNvSpPr>
            <a:spLocks noChangeArrowheads="1"/>
          </p:cNvSpPr>
          <p:nvPr/>
        </p:nvSpPr>
        <p:spPr bwMode="auto">
          <a:xfrm>
            <a:off x="4872038" y="5791200"/>
            <a:ext cx="428625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6362" tIns="53975" rIns="106362" bIns="53975">
            <a:spAutoFit/>
          </a:bodyPr>
          <a:lstStyle/>
          <a:p>
            <a:pPr defTabSz="1211263"/>
            <a:r>
              <a:rPr lang="en-US" sz="1700" i="1">
                <a:solidFill>
                  <a:srgbClr val="000000"/>
                </a:solidFill>
                <a:latin typeface="Times New Roman" charset="0"/>
              </a:rPr>
              <a:t>0</a:t>
            </a:r>
          </a:p>
        </p:txBody>
      </p:sp>
      <p:sp>
        <p:nvSpPr>
          <p:cNvPr id="66628" name="Line 75"/>
          <p:cNvSpPr>
            <a:spLocks noChangeShapeType="1"/>
          </p:cNvSpPr>
          <p:nvPr/>
        </p:nvSpPr>
        <p:spPr bwMode="auto">
          <a:xfrm>
            <a:off x="7048500" y="4832350"/>
            <a:ext cx="0" cy="1266825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629" name="Line 76"/>
          <p:cNvSpPr>
            <a:spLocks noChangeShapeType="1"/>
          </p:cNvSpPr>
          <p:nvPr/>
        </p:nvSpPr>
        <p:spPr bwMode="auto">
          <a:xfrm>
            <a:off x="4781550" y="5819775"/>
            <a:ext cx="299085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Date Placeholder 2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MGattass</a:t>
            </a:r>
          </a:p>
        </p:txBody>
      </p:sp>
      <p:sp>
        <p:nvSpPr>
          <p:cNvPr id="68611" name="Rectangle 2"/>
          <p:cNvSpPr>
            <a:spLocks noGrp="1" noChangeArrowheads="1"/>
          </p:cNvSpPr>
          <p:nvPr>
            <p:ph type="title"/>
          </p:nvPr>
        </p:nvSpPr>
        <p:spPr>
          <a:xfrm>
            <a:off x="334963" y="554038"/>
            <a:ext cx="8502650" cy="517525"/>
          </a:xfrm>
          <a:noFill/>
        </p:spPr>
        <p:txBody>
          <a:bodyPr/>
          <a:lstStyle/>
          <a:p>
            <a:pPr eaLnBrk="1" hangingPunct="1"/>
            <a:r>
              <a:rPr lang="en-US" sz="2800">
                <a:latin typeface="Times New Roman" charset="0"/>
                <a:ea typeface="MS PGothic" charset="0"/>
              </a:rPr>
              <a:t>Rotação em torno do eixo </a:t>
            </a:r>
            <a:r>
              <a:rPr lang="en-US" sz="2800" i="1">
                <a:latin typeface="Times New Roman" charset="0"/>
                <a:ea typeface="MS PGothic" charset="0"/>
              </a:rPr>
              <a:t>y</a:t>
            </a:r>
          </a:p>
        </p:txBody>
      </p:sp>
      <p:sp>
        <p:nvSpPr>
          <p:cNvPr id="68612" name="Line 3"/>
          <p:cNvSpPr>
            <a:spLocks noChangeShapeType="1"/>
          </p:cNvSpPr>
          <p:nvPr/>
        </p:nvSpPr>
        <p:spPr bwMode="auto">
          <a:xfrm>
            <a:off x="1257300" y="3278188"/>
            <a:ext cx="1676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3" name="Line 4"/>
          <p:cNvSpPr>
            <a:spLocks noChangeShapeType="1"/>
          </p:cNvSpPr>
          <p:nvPr/>
        </p:nvSpPr>
        <p:spPr bwMode="auto">
          <a:xfrm flipV="1">
            <a:off x="1395413" y="2043113"/>
            <a:ext cx="0" cy="13350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4" name="Line 5"/>
          <p:cNvSpPr>
            <a:spLocks noChangeShapeType="1"/>
          </p:cNvSpPr>
          <p:nvPr/>
        </p:nvSpPr>
        <p:spPr bwMode="auto">
          <a:xfrm flipH="1">
            <a:off x="677863" y="3189288"/>
            <a:ext cx="822325" cy="635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5" name="Rectangle 6"/>
          <p:cNvSpPr>
            <a:spLocks noChangeArrowheads="1"/>
          </p:cNvSpPr>
          <p:nvPr/>
        </p:nvSpPr>
        <p:spPr bwMode="auto">
          <a:xfrm>
            <a:off x="2719388" y="3257550"/>
            <a:ext cx="398462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5725" tIns="42862" rIns="85725" bIns="42862">
            <a:spAutoFit/>
          </a:bodyPr>
          <a:lstStyle/>
          <a:p>
            <a:pPr defTabSz="774700"/>
            <a:r>
              <a:rPr lang="en-US" sz="2000" b="1" i="1">
                <a:solidFill>
                  <a:srgbClr val="000000"/>
                </a:solidFill>
                <a:latin typeface="Times New Roman" charset="0"/>
              </a:rPr>
              <a:t>x</a:t>
            </a:r>
          </a:p>
        </p:txBody>
      </p:sp>
      <p:sp>
        <p:nvSpPr>
          <p:cNvPr id="68616" name="Rectangle 7"/>
          <p:cNvSpPr>
            <a:spLocks noChangeArrowheads="1"/>
          </p:cNvSpPr>
          <p:nvPr/>
        </p:nvSpPr>
        <p:spPr bwMode="auto">
          <a:xfrm>
            <a:off x="1460500" y="1882775"/>
            <a:ext cx="379413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5725" tIns="42862" rIns="85725" bIns="42862">
            <a:spAutoFit/>
          </a:bodyPr>
          <a:lstStyle/>
          <a:p>
            <a:pPr defTabSz="774700"/>
            <a:r>
              <a:rPr lang="en-US" sz="2000" b="1" i="1">
                <a:solidFill>
                  <a:srgbClr val="000000"/>
                </a:solidFill>
                <a:latin typeface="Times New Roman" charset="0"/>
              </a:rPr>
              <a:t>y</a:t>
            </a:r>
          </a:p>
        </p:txBody>
      </p:sp>
      <p:sp>
        <p:nvSpPr>
          <p:cNvPr id="68617" name="Rectangle 8"/>
          <p:cNvSpPr>
            <a:spLocks noChangeArrowheads="1"/>
          </p:cNvSpPr>
          <p:nvPr/>
        </p:nvSpPr>
        <p:spPr bwMode="auto">
          <a:xfrm>
            <a:off x="598488" y="3841750"/>
            <a:ext cx="415925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6362" tIns="53975" rIns="106362" bIns="53975">
            <a:spAutoFit/>
          </a:bodyPr>
          <a:lstStyle/>
          <a:p>
            <a:pPr defTabSz="1211263"/>
            <a:r>
              <a:rPr lang="en-US" sz="2000" b="1" i="1">
                <a:solidFill>
                  <a:srgbClr val="000000"/>
                </a:solidFill>
                <a:latin typeface="Times New Roman" charset="0"/>
              </a:rPr>
              <a:t>z</a:t>
            </a:r>
          </a:p>
        </p:txBody>
      </p:sp>
      <p:sp>
        <p:nvSpPr>
          <p:cNvPr id="68618" name="Line 9"/>
          <p:cNvSpPr>
            <a:spLocks noChangeShapeType="1"/>
          </p:cNvSpPr>
          <p:nvPr/>
        </p:nvSpPr>
        <p:spPr bwMode="auto">
          <a:xfrm flipH="1" flipV="1">
            <a:off x="1384300" y="2997200"/>
            <a:ext cx="6350" cy="2730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9" name="Line 10"/>
          <p:cNvSpPr>
            <a:spLocks noChangeShapeType="1"/>
          </p:cNvSpPr>
          <p:nvPr/>
        </p:nvSpPr>
        <p:spPr bwMode="auto">
          <a:xfrm flipH="1">
            <a:off x="1289050" y="3279775"/>
            <a:ext cx="101600" cy="2174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0" name="Line 11"/>
          <p:cNvSpPr>
            <a:spLocks noChangeShapeType="1"/>
          </p:cNvSpPr>
          <p:nvPr/>
        </p:nvSpPr>
        <p:spPr bwMode="auto">
          <a:xfrm flipV="1">
            <a:off x="1403350" y="3200400"/>
            <a:ext cx="361950" cy="746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8621" name="Object 12"/>
          <p:cNvGraphicFramePr>
            <a:graphicFrameLocks noChangeAspect="1"/>
          </p:cNvGraphicFramePr>
          <p:nvPr/>
        </p:nvGraphicFramePr>
        <p:xfrm>
          <a:off x="1865313" y="3005138"/>
          <a:ext cx="236537" cy="27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62" name="Equation" r:id="rId4" imgW="126835" imgH="202936" progId="Equation.3">
                  <p:embed/>
                </p:oleObj>
              </mc:Choice>
              <mc:Fallback>
                <p:oleObj name="Equation" r:id="rId4" imgW="126835" imgH="202936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5313" y="3005138"/>
                        <a:ext cx="236537" cy="276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622" name="Object 13"/>
          <p:cNvGraphicFramePr>
            <a:graphicFrameLocks noChangeAspect="1"/>
          </p:cNvGraphicFramePr>
          <p:nvPr/>
        </p:nvGraphicFramePr>
        <p:xfrm>
          <a:off x="990600" y="2760663"/>
          <a:ext cx="236538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63" name="Equation" r:id="rId6" imgW="126890" imgH="241091" progId="Equation.3">
                  <p:embed/>
                </p:oleObj>
              </mc:Choice>
              <mc:Fallback>
                <p:oleObj name="Equation" r:id="rId6" imgW="126890" imgH="241091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760663"/>
                        <a:ext cx="236538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623" name="Object 14"/>
          <p:cNvGraphicFramePr>
            <a:graphicFrameLocks noChangeAspect="1"/>
          </p:cNvGraphicFramePr>
          <p:nvPr/>
        </p:nvGraphicFramePr>
        <p:xfrm>
          <a:off x="1257300" y="3443288"/>
          <a:ext cx="306388" cy="277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64" name="Equation" r:id="rId8" imgW="164957" imgH="203024" progId="Equation.3">
                  <p:embed/>
                </p:oleObj>
              </mc:Choice>
              <mc:Fallback>
                <p:oleObj name="Equation" r:id="rId8" imgW="164957" imgH="203024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7300" y="3443288"/>
                        <a:ext cx="306388" cy="277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9087" name="Object 15"/>
          <p:cNvGraphicFramePr>
            <a:graphicFrameLocks noChangeAspect="1"/>
          </p:cNvGraphicFramePr>
          <p:nvPr/>
        </p:nvGraphicFramePr>
        <p:xfrm>
          <a:off x="2176463" y="4049713"/>
          <a:ext cx="1614487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65" name="Equation" r:id="rId10" imgW="850900" imgH="736600" progId="Equation.3">
                  <p:embed/>
                </p:oleObj>
              </mc:Choice>
              <mc:Fallback>
                <p:oleObj name="Equation" r:id="rId10" imgW="850900" imgH="7366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6463" y="4049713"/>
                        <a:ext cx="1614487" cy="981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9088" name="Object 16"/>
          <p:cNvGraphicFramePr>
            <a:graphicFrameLocks noChangeAspect="1"/>
          </p:cNvGraphicFramePr>
          <p:nvPr/>
        </p:nvGraphicFramePr>
        <p:xfrm>
          <a:off x="4379913" y="4071938"/>
          <a:ext cx="882650" cy="91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66" name="Equation" r:id="rId12" imgW="482391" imgH="710891" progId="Equation.3">
                  <p:embed/>
                </p:oleObj>
              </mc:Choice>
              <mc:Fallback>
                <p:oleObj name="Equation" r:id="rId12" imgW="482391" imgH="710891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79913" y="4071938"/>
                        <a:ext cx="882650" cy="911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9089" name="Object 17"/>
          <p:cNvGraphicFramePr>
            <a:graphicFrameLocks noChangeAspect="1"/>
          </p:cNvGraphicFramePr>
          <p:nvPr/>
        </p:nvGraphicFramePr>
        <p:xfrm>
          <a:off x="5957888" y="4159250"/>
          <a:ext cx="1358900" cy="865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67" name="Equation" r:id="rId14" imgW="812800" imgH="736600" progId="Equation.3">
                  <p:embed/>
                </p:oleObj>
              </mc:Choice>
              <mc:Fallback>
                <p:oleObj name="Equation" r:id="rId14" imgW="812800" imgH="7366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7888" y="4159250"/>
                        <a:ext cx="1358900" cy="865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9090" name="Object 18"/>
          <p:cNvGraphicFramePr>
            <a:graphicFrameLocks noChangeAspect="1"/>
          </p:cNvGraphicFramePr>
          <p:nvPr/>
        </p:nvGraphicFramePr>
        <p:xfrm>
          <a:off x="373063" y="5273675"/>
          <a:ext cx="3860800" cy="1004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68" name="Equation" r:id="rId16" imgW="1993900" imgH="736600" progId="Equation.3">
                  <p:embed/>
                </p:oleObj>
              </mc:Choice>
              <mc:Fallback>
                <p:oleObj name="Equation" r:id="rId16" imgW="1993900" imgH="7366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063" y="5273675"/>
                        <a:ext cx="3860800" cy="1004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628" name="Arc 19"/>
          <p:cNvSpPr>
            <a:spLocks/>
          </p:cNvSpPr>
          <p:nvPr/>
        </p:nvSpPr>
        <p:spPr bwMode="auto">
          <a:xfrm>
            <a:off x="1008063" y="2373313"/>
            <a:ext cx="714375" cy="246062"/>
          </a:xfrm>
          <a:custGeom>
            <a:avLst/>
            <a:gdLst>
              <a:gd name="T0" fmla="*/ 2147483646 w 40457"/>
              <a:gd name="T1" fmla="*/ 2147483646 h 21600"/>
              <a:gd name="T2" fmla="*/ 0 w 40457"/>
              <a:gd name="T3" fmla="*/ 2147483646 h 21600"/>
              <a:gd name="T4" fmla="*/ 2147483646 w 40457"/>
              <a:gd name="T5" fmla="*/ 0 h 21600"/>
              <a:gd name="T6" fmla="*/ 0 60000 65536"/>
              <a:gd name="T7" fmla="*/ 0 60000 65536"/>
              <a:gd name="T8" fmla="*/ 0 60000 65536"/>
              <a:gd name="T9" fmla="*/ 0 w 40457"/>
              <a:gd name="T10" fmla="*/ 0 h 21600"/>
              <a:gd name="T11" fmla="*/ 40457 w 40457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0457" h="21600" fill="none" extrusionOk="0">
                <a:moveTo>
                  <a:pt x="40456" y="6068"/>
                </a:moveTo>
                <a:cubicBezTo>
                  <a:pt x="37761" y="15274"/>
                  <a:pt x="29318" y="21599"/>
                  <a:pt x="19727" y="21600"/>
                </a:cubicBezTo>
                <a:cubicBezTo>
                  <a:pt x="11201" y="21600"/>
                  <a:pt x="3472" y="16584"/>
                  <a:pt x="-1" y="8798"/>
                </a:cubicBezTo>
              </a:path>
              <a:path w="40457" h="21600" stroke="0" extrusionOk="0">
                <a:moveTo>
                  <a:pt x="40456" y="6068"/>
                </a:moveTo>
                <a:cubicBezTo>
                  <a:pt x="37761" y="15274"/>
                  <a:pt x="29318" y="21599"/>
                  <a:pt x="19727" y="21600"/>
                </a:cubicBezTo>
                <a:cubicBezTo>
                  <a:pt x="11201" y="21600"/>
                  <a:pt x="3472" y="16584"/>
                  <a:pt x="-1" y="8798"/>
                </a:cubicBezTo>
                <a:lnTo>
                  <a:pt x="19727" y="0"/>
                </a:lnTo>
                <a:lnTo>
                  <a:pt x="40456" y="6068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stealth" w="med" len="lg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9" name="Rectangle 20"/>
          <p:cNvSpPr>
            <a:spLocks noChangeArrowheads="1"/>
          </p:cNvSpPr>
          <p:nvPr/>
        </p:nvSpPr>
        <p:spPr bwMode="auto">
          <a:xfrm>
            <a:off x="1693863" y="2270125"/>
            <a:ext cx="469900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1600" i="1">
                <a:solidFill>
                  <a:srgbClr val="000000"/>
                </a:solidFill>
                <a:latin typeface="Symbol" charset="0"/>
              </a:rPr>
              <a:t>q</a:t>
            </a:r>
            <a:r>
              <a:rPr lang="en-US" sz="1600" i="1" baseline="-25000">
                <a:solidFill>
                  <a:srgbClr val="000000"/>
                </a:solidFill>
                <a:latin typeface="Times New Roman" charset="0"/>
              </a:rPr>
              <a:t>y</a:t>
            </a:r>
          </a:p>
        </p:txBody>
      </p:sp>
      <p:graphicFrame>
        <p:nvGraphicFramePr>
          <p:cNvPr id="259093" name="Object 21"/>
          <p:cNvGraphicFramePr>
            <a:graphicFrameLocks noChangeAspect="1"/>
          </p:cNvGraphicFramePr>
          <p:nvPr/>
        </p:nvGraphicFramePr>
        <p:xfrm>
          <a:off x="4775200" y="5227638"/>
          <a:ext cx="4135438" cy="1265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69" name="Equation" r:id="rId18" imgW="2184400" imgH="914400" progId="Equation.3">
                  <p:embed/>
                </p:oleObj>
              </mc:Choice>
              <mc:Fallback>
                <p:oleObj name="Equation" r:id="rId18" imgW="2184400" imgH="91440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75200" y="5227638"/>
                        <a:ext cx="4135438" cy="1265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8631" name="Group 1"/>
          <p:cNvGrpSpPr>
            <a:grpSpLocks/>
          </p:cNvGrpSpPr>
          <p:nvPr/>
        </p:nvGrpSpPr>
        <p:grpSpPr bwMode="auto">
          <a:xfrm>
            <a:off x="4991100" y="1541463"/>
            <a:ext cx="2468563" cy="2197100"/>
            <a:chOff x="4991100" y="1541463"/>
            <a:chExt cx="3373438" cy="2197100"/>
          </a:xfrm>
        </p:grpSpPr>
        <p:sp>
          <p:nvSpPr>
            <p:cNvPr id="68632" name="Line 22"/>
            <p:cNvSpPr>
              <a:spLocks noChangeShapeType="1"/>
            </p:cNvSpPr>
            <p:nvPr/>
          </p:nvSpPr>
          <p:spPr bwMode="auto">
            <a:xfrm>
              <a:off x="5427663" y="3343275"/>
              <a:ext cx="287972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633" name="Line 23"/>
            <p:cNvSpPr>
              <a:spLocks noChangeShapeType="1"/>
            </p:cNvSpPr>
            <p:nvPr/>
          </p:nvSpPr>
          <p:spPr bwMode="auto">
            <a:xfrm flipV="1">
              <a:off x="5811838" y="1677988"/>
              <a:ext cx="0" cy="187007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634" name="Line 24"/>
            <p:cNvSpPr>
              <a:spLocks noChangeShapeType="1"/>
            </p:cNvSpPr>
            <p:nvPr/>
          </p:nvSpPr>
          <p:spPr bwMode="auto">
            <a:xfrm flipV="1">
              <a:off x="5829300" y="2965450"/>
              <a:ext cx="831850" cy="35083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635" name="Oval 25"/>
            <p:cNvSpPr>
              <a:spLocks noChangeArrowheads="1"/>
            </p:cNvSpPr>
            <p:nvPr/>
          </p:nvSpPr>
          <p:spPr bwMode="auto">
            <a:xfrm>
              <a:off x="5735638" y="3287713"/>
              <a:ext cx="119062" cy="85725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pt-BR"/>
            </a:p>
          </p:txBody>
        </p:sp>
        <p:sp>
          <p:nvSpPr>
            <p:cNvPr id="68636" name="Oval 26"/>
            <p:cNvSpPr>
              <a:spLocks noChangeArrowheads="1"/>
            </p:cNvSpPr>
            <p:nvPr/>
          </p:nvSpPr>
          <p:spPr bwMode="auto">
            <a:xfrm>
              <a:off x="5670550" y="3240088"/>
              <a:ext cx="249238" cy="182562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pt-BR"/>
            </a:p>
          </p:txBody>
        </p:sp>
        <p:sp>
          <p:nvSpPr>
            <p:cNvPr id="68637" name="Line 27"/>
            <p:cNvSpPr>
              <a:spLocks noChangeShapeType="1"/>
            </p:cNvSpPr>
            <p:nvPr/>
          </p:nvSpPr>
          <p:spPr bwMode="auto">
            <a:xfrm rot="16200000" flipV="1">
              <a:off x="5242720" y="2790031"/>
              <a:ext cx="608012" cy="47942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68638" name="Object 28"/>
            <p:cNvGraphicFramePr>
              <a:graphicFrameLocks noChangeAspect="1"/>
            </p:cNvGraphicFramePr>
            <p:nvPr/>
          </p:nvGraphicFramePr>
          <p:xfrm>
            <a:off x="6521450" y="2665413"/>
            <a:ext cx="342900" cy="307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8670" name="Equation" r:id="rId20" imgW="164957" imgH="203024" progId="Equation.3">
                    <p:embed/>
                  </p:oleObj>
                </mc:Choice>
                <mc:Fallback>
                  <p:oleObj name="Equation" r:id="rId20" imgW="164957" imgH="203024" progId="Equation.3">
                    <p:embed/>
                    <p:pic>
                      <p:nvPicPr>
                        <p:cNvPr id="0" name="Object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21450" y="2665413"/>
                          <a:ext cx="342900" cy="307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8639" name="Object 29"/>
            <p:cNvGraphicFramePr>
              <a:graphicFrameLocks noChangeAspect="1"/>
            </p:cNvGraphicFramePr>
            <p:nvPr/>
          </p:nvGraphicFramePr>
          <p:xfrm>
            <a:off x="4991100" y="2411413"/>
            <a:ext cx="273050" cy="317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8671" name="Equation" r:id="rId21" imgW="126835" imgH="202936" progId="Equation.3">
                    <p:embed/>
                  </p:oleObj>
                </mc:Choice>
                <mc:Fallback>
                  <p:oleObj name="Equation" r:id="rId21" imgW="126835" imgH="202936" progId="Equation.3">
                    <p:embed/>
                    <p:pic>
                      <p:nvPicPr>
                        <p:cNvPr id="0" name="Object 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91100" y="2411413"/>
                          <a:ext cx="273050" cy="3175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8640" name="Line 30"/>
            <p:cNvSpPr>
              <a:spLocks noChangeShapeType="1"/>
            </p:cNvSpPr>
            <p:nvPr/>
          </p:nvSpPr>
          <p:spPr bwMode="auto">
            <a:xfrm>
              <a:off x="5830888" y="3343275"/>
              <a:ext cx="86677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68641" name="Object 31"/>
            <p:cNvGraphicFramePr>
              <a:graphicFrameLocks noChangeAspect="1"/>
            </p:cNvGraphicFramePr>
            <p:nvPr/>
          </p:nvGraphicFramePr>
          <p:xfrm>
            <a:off x="6707188" y="3402013"/>
            <a:ext cx="290512" cy="307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8672" name="Equation" r:id="rId22" imgW="139639" imgH="203112" progId="Equation.3">
                    <p:embed/>
                  </p:oleObj>
                </mc:Choice>
                <mc:Fallback>
                  <p:oleObj name="Equation" r:id="rId22" imgW="139639" imgH="203112" progId="Equation.3">
                    <p:embed/>
                    <p:pic>
                      <p:nvPicPr>
                        <p:cNvPr id="0" name="Object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07188" y="3402013"/>
                          <a:ext cx="290512" cy="307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8642" name="Line 32"/>
            <p:cNvSpPr>
              <a:spLocks noChangeShapeType="1"/>
            </p:cNvSpPr>
            <p:nvPr/>
          </p:nvSpPr>
          <p:spPr bwMode="auto">
            <a:xfrm rot="-5400000">
              <a:off x="5481637" y="2998788"/>
              <a:ext cx="63182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68643" name="Object 33"/>
            <p:cNvGraphicFramePr>
              <a:graphicFrameLocks noChangeAspect="1"/>
            </p:cNvGraphicFramePr>
            <p:nvPr/>
          </p:nvGraphicFramePr>
          <p:xfrm>
            <a:off x="5899150" y="2500313"/>
            <a:ext cx="217488" cy="3190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8673" name="Equation" r:id="rId24" imgW="101512" imgH="203024" progId="Equation.3">
                    <p:embed/>
                  </p:oleObj>
                </mc:Choice>
                <mc:Fallback>
                  <p:oleObj name="Equation" r:id="rId24" imgW="101512" imgH="203024" progId="Equation.3">
                    <p:embed/>
                    <p:pic>
                      <p:nvPicPr>
                        <p:cNvPr id="0" name="Object 3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99150" y="2500313"/>
                          <a:ext cx="217488" cy="3190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8644" name="Rectangle 34"/>
            <p:cNvSpPr>
              <a:spLocks noChangeArrowheads="1"/>
            </p:cNvSpPr>
            <p:nvPr/>
          </p:nvSpPr>
          <p:spPr bwMode="auto">
            <a:xfrm>
              <a:off x="7950200" y="3336925"/>
              <a:ext cx="414338" cy="401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/>
            <a:p>
              <a:pPr defTabSz="1211263"/>
              <a:r>
                <a:rPr lang="en-US" sz="2000" b="1" i="1">
                  <a:solidFill>
                    <a:srgbClr val="000000"/>
                  </a:solidFill>
                  <a:latin typeface="Times New Roman" charset="0"/>
                </a:rPr>
                <a:t>z</a:t>
              </a:r>
            </a:p>
          </p:txBody>
        </p:sp>
        <p:sp>
          <p:nvSpPr>
            <p:cNvPr id="68645" name="Rectangle 35"/>
            <p:cNvSpPr>
              <a:spLocks noChangeArrowheads="1"/>
            </p:cNvSpPr>
            <p:nvPr/>
          </p:nvSpPr>
          <p:spPr bwMode="auto">
            <a:xfrm>
              <a:off x="5881688" y="1541463"/>
              <a:ext cx="398462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5725" tIns="42862" rIns="85725" bIns="42862">
              <a:spAutoFit/>
            </a:bodyPr>
            <a:lstStyle/>
            <a:p>
              <a:pPr defTabSz="774700"/>
              <a:r>
                <a:rPr lang="en-US" sz="2000" b="1" i="1">
                  <a:solidFill>
                    <a:srgbClr val="000000"/>
                  </a:solidFill>
                  <a:latin typeface="Times New Roman" charset="0"/>
                </a:rPr>
                <a:t>x</a:t>
              </a:r>
            </a:p>
          </p:txBody>
        </p:sp>
        <p:graphicFrame>
          <p:nvGraphicFramePr>
            <p:cNvPr id="68646" name="Object 36"/>
            <p:cNvGraphicFramePr>
              <a:graphicFrameLocks noChangeAspect="1"/>
            </p:cNvGraphicFramePr>
            <p:nvPr/>
          </p:nvGraphicFramePr>
          <p:xfrm>
            <a:off x="5132388" y="3378200"/>
            <a:ext cx="631825" cy="3381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8674" name="Equation" r:id="rId26" imgW="330057" imgH="241195" progId="Equation.3">
                    <p:embed/>
                  </p:oleObj>
                </mc:Choice>
                <mc:Fallback>
                  <p:oleObj name="Equation" r:id="rId26" imgW="330057" imgH="241195" progId="Equation.3">
                    <p:embed/>
                    <p:pic>
                      <p:nvPicPr>
                        <p:cNvPr id="0" name="Object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32388" y="3378200"/>
                          <a:ext cx="631825" cy="3381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8647" name="Arc 37"/>
            <p:cNvSpPr>
              <a:spLocks/>
            </p:cNvSpPr>
            <p:nvPr/>
          </p:nvSpPr>
          <p:spPr bwMode="auto">
            <a:xfrm flipV="1">
              <a:off x="6396038" y="3070225"/>
              <a:ext cx="114300" cy="350838"/>
            </a:xfrm>
            <a:custGeom>
              <a:avLst/>
              <a:gdLst>
                <a:gd name="T0" fmla="*/ 2147483646 w 20754"/>
                <a:gd name="T1" fmla="*/ 2147483646 h 21553"/>
                <a:gd name="T2" fmla="*/ 2147483646 w 20754"/>
                <a:gd name="T3" fmla="*/ 2147483646 h 21553"/>
                <a:gd name="T4" fmla="*/ 0 w 20754"/>
                <a:gd name="T5" fmla="*/ 0 h 21553"/>
                <a:gd name="T6" fmla="*/ 0 60000 65536"/>
                <a:gd name="T7" fmla="*/ 0 60000 65536"/>
                <a:gd name="T8" fmla="*/ 0 60000 65536"/>
                <a:gd name="T9" fmla="*/ 0 w 20754"/>
                <a:gd name="T10" fmla="*/ 0 h 21553"/>
                <a:gd name="T11" fmla="*/ 20754 w 20754"/>
                <a:gd name="T12" fmla="*/ 21553 h 2155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754" h="21553" fill="none" extrusionOk="0">
                  <a:moveTo>
                    <a:pt x="20754" y="5985"/>
                  </a:moveTo>
                  <a:cubicBezTo>
                    <a:pt x="18232" y="14728"/>
                    <a:pt x="10502" y="20953"/>
                    <a:pt x="1423" y="21553"/>
                  </a:cubicBezTo>
                </a:path>
                <a:path w="20754" h="21553" stroke="0" extrusionOk="0">
                  <a:moveTo>
                    <a:pt x="20754" y="5985"/>
                  </a:moveTo>
                  <a:cubicBezTo>
                    <a:pt x="18232" y="14728"/>
                    <a:pt x="10502" y="20953"/>
                    <a:pt x="1423" y="21553"/>
                  </a:cubicBezTo>
                  <a:lnTo>
                    <a:pt x="0" y="0"/>
                  </a:lnTo>
                  <a:lnTo>
                    <a:pt x="20754" y="5985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648" name="Rectangle 38"/>
            <p:cNvSpPr>
              <a:spLocks noChangeArrowheads="1"/>
            </p:cNvSpPr>
            <p:nvPr/>
          </p:nvSpPr>
          <p:spPr bwMode="auto">
            <a:xfrm>
              <a:off x="6605588" y="2965450"/>
              <a:ext cx="469900" cy="328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sz="1600" i="1">
                  <a:solidFill>
                    <a:srgbClr val="000000"/>
                  </a:solidFill>
                  <a:latin typeface="Symbol" charset="0"/>
                </a:rPr>
                <a:t>q</a:t>
              </a:r>
              <a:r>
                <a:rPr lang="en-US" sz="1600" i="1" baseline="-25000">
                  <a:solidFill>
                    <a:srgbClr val="000000"/>
                  </a:solidFill>
                  <a:latin typeface="Times New Roman" charset="0"/>
                </a:rPr>
                <a:t>y</a:t>
              </a:r>
            </a:p>
          </p:txBody>
        </p:sp>
      </p:grp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Date Placeholder 2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MGattass</a:t>
            </a:r>
          </a:p>
        </p:txBody>
      </p:sp>
      <p:sp>
        <p:nvSpPr>
          <p:cNvPr id="70659" name="Rectangle 2"/>
          <p:cNvSpPr>
            <a:spLocks noGrp="1" noChangeArrowheads="1"/>
          </p:cNvSpPr>
          <p:nvPr>
            <p:ph type="title"/>
          </p:nvPr>
        </p:nvSpPr>
        <p:spPr>
          <a:xfrm>
            <a:off x="334963" y="554038"/>
            <a:ext cx="8502650" cy="517525"/>
          </a:xfrm>
          <a:noFill/>
        </p:spPr>
        <p:txBody>
          <a:bodyPr/>
          <a:lstStyle/>
          <a:p>
            <a:pPr eaLnBrk="1" hangingPunct="1"/>
            <a:r>
              <a:rPr lang="en-US" sz="2800">
                <a:latin typeface="Times New Roman" charset="0"/>
                <a:ea typeface="MS PGothic" charset="0"/>
              </a:rPr>
              <a:t>Rotação em torno do eixo </a:t>
            </a:r>
            <a:r>
              <a:rPr lang="en-US" sz="2800" i="1">
                <a:latin typeface="Times New Roman" charset="0"/>
                <a:ea typeface="MS PGothic" charset="0"/>
              </a:rPr>
              <a:t>x</a:t>
            </a:r>
          </a:p>
        </p:txBody>
      </p:sp>
      <p:sp>
        <p:nvSpPr>
          <p:cNvPr id="70660" name="Line 3"/>
          <p:cNvSpPr>
            <a:spLocks noChangeShapeType="1"/>
          </p:cNvSpPr>
          <p:nvPr/>
        </p:nvSpPr>
        <p:spPr bwMode="auto">
          <a:xfrm>
            <a:off x="1257300" y="3278188"/>
            <a:ext cx="1676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61" name="Line 4"/>
          <p:cNvSpPr>
            <a:spLocks noChangeShapeType="1"/>
          </p:cNvSpPr>
          <p:nvPr/>
        </p:nvSpPr>
        <p:spPr bwMode="auto">
          <a:xfrm flipV="1">
            <a:off x="1395413" y="2043113"/>
            <a:ext cx="0" cy="13350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62" name="Line 5"/>
          <p:cNvSpPr>
            <a:spLocks noChangeShapeType="1"/>
          </p:cNvSpPr>
          <p:nvPr/>
        </p:nvSpPr>
        <p:spPr bwMode="auto">
          <a:xfrm flipH="1">
            <a:off x="677863" y="3189288"/>
            <a:ext cx="822325" cy="635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63" name="Rectangle 6"/>
          <p:cNvSpPr>
            <a:spLocks noChangeArrowheads="1"/>
          </p:cNvSpPr>
          <p:nvPr/>
        </p:nvSpPr>
        <p:spPr bwMode="auto">
          <a:xfrm>
            <a:off x="2719388" y="3257550"/>
            <a:ext cx="398462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5725" tIns="42862" rIns="85725" bIns="42862">
            <a:spAutoFit/>
          </a:bodyPr>
          <a:lstStyle/>
          <a:p>
            <a:pPr defTabSz="774700"/>
            <a:r>
              <a:rPr lang="en-US" sz="2000" b="1" i="1">
                <a:solidFill>
                  <a:srgbClr val="000000"/>
                </a:solidFill>
                <a:latin typeface="Times New Roman" charset="0"/>
              </a:rPr>
              <a:t>x</a:t>
            </a:r>
          </a:p>
        </p:txBody>
      </p:sp>
      <p:sp>
        <p:nvSpPr>
          <p:cNvPr id="70664" name="Rectangle 7"/>
          <p:cNvSpPr>
            <a:spLocks noChangeArrowheads="1"/>
          </p:cNvSpPr>
          <p:nvPr/>
        </p:nvSpPr>
        <p:spPr bwMode="auto">
          <a:xfrm>
            <a:off x="1460500" y="1882775"/>
            <a:ext cx="379413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5725" tIns="42862" rIns="85725" bIns="42862">
            <a:spAutoFit/>
          </a:bodyPr>
          <a:lstStyle/>
          <a:p>
            <a:pPr defTabSz="774700"/>
            <a:r>
              <a:rPr lang="en-US" sz="2000" b="1" i="1">
                <a:solidFill>
                  <a:srgbClr val="000000"/>
                </a:solidFill>
                <a:latin typeface="Times New Roman" charset="0"/>
              </a:rPr>
              <a:t>y</a:t>
            </a:r>
          </a:p>
        </p:txBody>
      </p:sp>
      <p:sp>
        <p:nvSpPr>
          <p:cNvPr id="70665" name="Rectangle 8"/>
          <p:cNvSpPr>
            <a:spLocks noChangeArrowheads="1"/>
          </p:cNvSpPr>
          <p:nvPr/>
        </p:nvSpPr>
        <p:spPr bwMode="auto">
          <a:xfrm>
            <a:off x="598488" y="3841750"/>
            <a:ext cx="415925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6362" tIns="53975" rIns="106362" bIns="53975">
            <a:spAutoFit/>
          </a:bodyPr>
          <a:lstStyle/>
          <a:p>
            <a:pPr defTabSz="1211263"/>
            <a:r>
              <a:rPr lang="en-US" sz="2000" b="1" i="1">
                <a:solidFill>
                  <a:srgbClr val="000000"/>
                </a:solidFill>
                <a:latin typeface="Times New Roman" charset="0"/>
              </a:rPr>
              <a:t>z</a:t>
            </a:r>
          </a:p>
        </p:txBody>
      </p:sp>
      <p:sp>
        <p:nvSpPr>
          <p:cNvPr id="70666" name="Arc 9"/>
          <p:cNvSpPr>
            <a:spLocks/>
          </p:cNvSpPr>
          <p:nvPr/>
        </p:nvSpPr>
        <p:spPr bwMode="auto">
          <a:xfrm>
            <a:off x="2135188" y="3108325"/>
            <a:ext cx="190500" cy="542925"/>
          </a:xfrm>
          <a:custGeom>
            <a:avLst/>
            <a:gdLst>
              <a:gd name="T0" fmla="*/ 0 w 21600"/>
              <a:gd name="T1" fmla="*/ 2147483646 h 21599"/>
              <a:gd name="T2" fmla="*/ 2147483646 w 21600"/>
              <a:gd name="T3" fmla="*/ 0 h 21599"/>
              <a:gd name="T4" fmla="*/ 2147483646 w 21600"/>
              <a:gd name="T5" fmla="*/ 2147483646 h 21599"/>
              <a:gd name="T6" fmla="*/ 0 60000 65536"/>
              <a:gd name="T7" fmla="*/ 0 60000 65536"/>
              <a:gd name="T8" fmla="*/ 0 60000 65536"/>
              <a:gd name="T9" fmla="*/ 0 w 21600"/>
              <a:gd name="T10" fmla="*/ 0 h 21599"/>
              <a:gd name="T11" fmla="*/ 21600 w 21600"/>
              <a:gd name="T12" fmla="*/ 21599 h 2159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599" fill="none" extrusionOk="0">
                <a:moveTo>
                  <a:pt x="0" y="21599"/>
                </a:moveTo>
                <a:cubicBezTo>
                  <a:pt x="0" y="9763"/>
                  <a:pt x="9525" y="131"/>
                  <a:pt x="21360" y="0"/>
                </a:cubicBezTo>
              </a:path>
              <a:path w="21600" h="21599" stroke="0" extrusionOk="0">
                <a:moveTo>
                  <a:pt x="0" y="21599"/>
                </a:moveTo>
                <a:cubicBezTo>
                  <a:pt x="0" y="9763"/>
                  <a:pt x="9525" y="131"/>
                  <a:pt x="21360" y="0"/>
                </a:cubicBez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stealth" w="med" len="lg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67" name="Rectangle 10"/>
          <p:cNvSpPr>
            <a:spLocks noChangeArrowheads="1"/>
          </p:cNvSpPr>
          <p:nvPr/>
        </p:nvSpPr>
        <p:spPr bwMode="auto">
          <a:xfrm>
            <a:off x="2087563" y="3536950"/>
            <a:ext cx="469900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1600" i="1">
                <a:solidFill>
                  <a:srgbClr val="000000"/>
                </a:solidFill>
                <a:latin typeface="Symbol" charset="0"/>
              </a:rPr>
              <a:t>q</a:t>
            </a:r>
            <a:r>
              <a:rPr lang="en-US" sz="1600" i="1" baseline="-25000">
                <a:solidFill>
                  <a:srgbClr val="000000"/>
                </a:solidFill>
                <a:latin typeface="Times New Roman" charset="0"/>
              </a:rPr>
              <a:t>x</a:t>
            </a:r>
          </a:p>
        </p:txBody>
      </p:sp>
      <p:graphicFrame>
        <p:nvGraphicFramePr>
          <p:cNvPr id="261131" name="Object 11"/>
          <p:cNvGraphicFramePr>
            <a:graphicFrameLocks noChangeAspect="1"/>
          </p:cNvGraphicFramePr>
          <p:nvPr/>
        </p:nvGraphicFramePr>
        <p:xfrm>
          <a:off x="3389313" y="4859338"/>
          <a:ext cx="4503737" cy="1522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88" name="Equation" r:id="rId4" imgW="2171700" imgH="914400" progId="Equation.3">
                  <p:embed/>
                </p:oleObj>
              </mc:Choice>
              <mc:Fallback>
                <p:oleObj name="Equation" r:id="rId4" imgW="2171700" imgH="9144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89313" y="4859338"/>
                        <a:ext cx="4503737" cy="1522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990600" y="2760663"/>
            <a:ext cx="855663" cy="1062037"/>
            <a:chOff x="468" y="1785"/>
            <a:chExt cx="404" cy="687"/>
          </a:xfrm>
        </p:grpSpPr>
        <p:sp>
          <p:nvSpPr>
            <p:cNvPr id="70674" name="Line 13"/>
            <p:cNvSpPr>
              <a:spLocks noChangeShapeType="1"/>
            </p:cNvSpPr>
            <p:nvPr/>
          </p:nvSpPr>
          <p:spPr bwMode="auto">
            <a:xfrm flipH="1" flipV="1">
              <a:off x="585" y="1953"/>
              <a:ext cx="72" cy="16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675" name="Line 14"/>
            <p:cNvSpPr>
              <a:spLocks noChangeShapeType="1"/>
            </p:cNvSpPr>
            <p:nvPr/>
          </p:nvSpPr>
          <p:spPr bwMode="auto">
            <a:xfrm flipH="1">
              <a:off x="597" y="2121"/>
              <a:ext cx="60" cy="14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676" name="Line 15"/>
            <p:cNvSpPr>
              <a:spLocks noChangeShapeType="1"/>
            </p:cNvSpPr>
            <p:nvPr/>
          </p:nvSpPr>
          <p:spPr bwMode="auto">
            <a:xfrm>
              <a:off x="663" y="2118"/>
              <a:ext cx="15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70677" name="Object 16"/>
            <p:cNvGraphicFramePr>
              <a:graphicFrameLocks noChangeAspect="1"/>
            </p:cNvGraphicFramePr>
            <p:nvPr/>
          </p:nvGraphicFramePr>
          <p:xfrm>
            <a:off x="760" y="1901"/>
            <a:ext cx="112" cy="1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0689" name="Equation" r:id="rId6" imgW="126835" imgH="202936" progId="Equation.3">
                    <p:embed/>
                  </p:oleObj>
                </mc:Choice>
                <mc:Fallback>
                  <p:oleObj name="Equation" r:id="rId6" imgW="126835" imgH="202936" progId="Equation.3">
                    <p:embed/>
                    <p:pic>
                      <p:nvPicPr>
                        <p:cNvPr id="0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0" y="1901"/>
                          <a:ext cx="112" cy="17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0678" name="Object 17"/>
            <p:cNvGraphicFramePr>
              <a:graphicFrameLocks noChangeAspect="1"/>
            </p:cNvGraphicFramePr>
            <p:nvPr/>
          </p:nvGraphicFramePr>
          <p:xfrm>
            <a:off x="468" y="1785"/>
            <a:ext cx="112" cy="2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0690" name="Equation" r:id="rId8" imgW="126890" imgH="241091" progId="Equation.3">
                    <p:embed/>
                  </p:oleObj>
                </mc:Choice>
                <mc:Fallback>
                  <p:oleObj name="Equation" r:id="rId8" imgW="126890" imgH="241091" progId="Equation.3">
                    <p:embed/>
                    <p:pic>
                      <p:nvPicPr>
                        <p:cNvPr id="0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8" y="1785"/>
                          <a:ext cx="112" cy="2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0679" name="Object 18"/>
            <p:cNvGraphicFramePr>
              <a:graphicFrameLocks noChangeAspect="1"/>
            </p:cNvGraphicFramePr>
            <p:nvPr/>
          </p:nvGraphicFramePr>
          <p:xfrm>
            <a:off x="527" y="2293"/>
            <a:ext cx="146" cy="1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0691" name="Equation" r:id="rId10" imgW="164957" imgH="203024" progId="Equation.3">
                    <p:embed/>
                  </p:oleObj>
                </mc:Choice>
                <mc:Fallback>
                  <p:oleObj name="Equation" r:id="rId10" imgW="164957" imgH="203024" progId="Equation.3">
                    <p:embed/>
                    <p:pic>
                      <p:nvPicPr>
                        <p:cNvPr id="0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7" y="2293"/>
                          <a:ext cx="146" cy="17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61139" name="Object 19"/>
          <p:cNvGraphicFramePr>
            <a:graphicFrameLocks noChangeAspect="1"/>
          </p:cNvGraphicFramePr>
          <p:nvPr/>
        </p:nvGraphicFramePr>
        <p:xfrm>
          <a:off x="2922588" y="1803400"/>
          <a:ext cx="1103312" cy="1257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92" name="Equation" r:id="rId12" imgW="469696" imgH="710891" progId="Equation.3">
                  <p:embed/>
                </p:oleObj>
              </mc:Choice>
              <mc:Fallback>
                <p:oleObj name="Equation" r:id="rId12" imgW="469696" imgH="710891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2588" y="1803400"/>
                        <a:ext cx="1103312" cy="1257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1140" name="Object 20"/>
          <p:cNvGraphicFramePr>
            <a:graphicFrameLocks noChangeAspect="1"/>
          </p:cNvGraphicFramePr>
          <p:nvPr/>
        </p:nvGraphicFramePr>
        <p:xfrm>
          <a:off x="4433888" y="1833563"/>
          <a:ext cx="1550987" cy="120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93" name="Equation" r:id="rId14" imgW="761669" imgH="710891" progId="Equation.3">
                  <p:embed/>
                </p:oleObj>
              </mc:Choice>
              <mc:Fallback>
                <p:oleObj name="Equation" r:id="rId14" imgW="761669" imgH="710891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33888" y="1833563"/>
                        <a:ext cx="1550987" cy="1206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1141" name="Object 21"/>
          <p:cNvGraphicFramePr>
            <a:graphicFrameLocks noChangeAspect="1"/>
          </p:cNvGraphicFramePr>
          <p:nvPr/>
        </p:nvGraphicFramePr>
        <p:xfrm>
          <a:off x="6248400" y="1795463"/>
          <a:ext cx="1752600" cy="1246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94" name="Equation" r:id="rId16" imgW="888614" imgH="710891" progId="Equation.3">
                  <p:embed/>
                </p:oleObj>
              </mc:Choice>
              <mc:Fallback>
                <p:oleObj name="Equation" r:id="rId16" imgW="888614" imgH="710891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0" y="1795463"/>
                        <a:ext cx="1752600" cy="1246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1142" name="Object 22"/>
          <p:cNvGraphicFramePr>
            <a:graphicFrameLocks noChangeAspect="1"/>
          </p:cNvGraphicFramePr>
          <p:nvPr/>
        </p:nvGraphicFramePr>
        <p:xfrm>
          <a:off x="3462338" y="3330575"/>
          <a:ext cx="3792537" cy="1185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95" name="Equation" r:id="rId18" imgW="1981200" imgH="711200" progId="Equation.3">
                  <p:embed/>
                </p:oleObj>
              </mc:Choice>
              <mc:Fallback>
                <p:oleObj name="Equation" r:id="rId18" imgW="1981200" imgH="711200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2338" y="3330575"/>
                        <a:ext cx="3792537" cy="1185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Date Placeholder 2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MGattass</a:t>
            </a:r>
          </a:p>
        </p:txBody>
      </p:sp>
      <p:sp>
        <p:nvSpPr>
          <p:cNvPr id="72707" name="Rectangle 2"/>
          <p:cNvSpPr>
            <a:spLocks noGrp="1" noChangeArrowheads="1"/>
          </p:cNvSpPr>
          <p:nvPr>
            <p:ph type="title"/>
          </p:nvPr>
        </p:nvSpPr>
        <p:spPr>
          <a:xfrm>
            <a:off x="334963" y="554038"/>
            <a:ext cx="8502650" cy="517525"/>
          </a:xfrm>
          <a:noFill/>
        </p:spPr>
        <p:txBody>
          <a:bodyPr/>
          <a:lstStyle/>
          <a:p>
            <a:pPr eaLnBrk="1" hangingPunct="1"/>
            <a:r>
              <a:rPr lang="en-US" sz="2800">
                <a:latin typeface="Times New Roman" charset="0"/>
                <a:ea typeface="MS PGothic" charset="0"/>
              </a:rPr>
              <a:t>Rotação em torno do eixo </a:t>
            </a:r>
            <a:r>
              <a:rPr lang="en-US" sz="2800" i="1">
                <a:latin typeface="Times New Roman" charset="0"/>
                <a:ea typeface="MS PGothic" charset="0"/>
              </a:rPr>
              <a:t>z</a:t>
            </a:r>
          </a:p>
        </p:txBody>
      </p:sp>
      <p:sp>
        <p:nvSpPr>
          <p:cNvPr id="72708" name="Line 3"/>
          <p:cNvSpPr>
            <a:spLocks noChangeShapeType="1"/>
          </p:cNvSpPr>
          <p:nvPr/>
        </p:nvSpPr>
        <p:spPr bwMode="auto">
          <a:xfrm>
            <a:off x="1257300" y="3278188"/>
            <a:ext cx="1676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09" name="Line 4"/>
          <p:cNvSpPr>
            <a:spLocks noChangeShapeType="1"/>
          </p:cNvSpPr>
          <p:nvPr/>
        </p:nvSpPr>
        <p:spPr bwMode="auto">
          <a:xfrm flipV="1">
            <a:off x="1395413" y="2043113"/>
            <a:ext cx="0" cy="13350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10" name="Line 5"/>
          <p:cNvSpPr>
            <a:spLocks noChangeShapeType="1"/>
          </p:cNvSpPr>
          <p:nvPr/>
        </p:nvSpPr>
        <p:spPr bwMode="auto">
          <a:xfrm flipH="1">
            <a:off x="677863" y="3189288"/>
            <a:ext cx="822325" cy="635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11" name="Rectangle 6"/>
          <p:cNvSpPr>
            <a:spLocks noChangeArrowheads="1"/>
          </p:cNvSpPr>
          <p:nvPr/>
        </p:nvSpPr>
        <p:spPr bwMode="auto">
          <a:xfrm>
            <a:off x="2719388" y="3257550"/>
            <a:ext cx="398462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5725" tIns="42862" rIns="85725" bIns="42862">
            <a:spAutoFit/>
          </a:bodyPr>
          <a:lstStyle/>
          <a:p>
            <a:pPr defTabSz="774700"/>
            <a:r>
              <a:rPr lang="en-US" sz="2000" b="1" i="1">
                <a:solidFill>
                  <a:srgbClr val="000000"/>
                </a:solidFill>
                <a:latin typeface="Times New Roman" charset="0"/>
              </a:rPr>
              <a:t>x</a:t>
            </a:r>
          </a:p>
        </p:txBody>
      </p:sp>
      <p:sp>
        <p:nvSpPr>
          <p:cNvPr id="72712" name="Rectangle 7"/>
          <p:cNvSpPr>
            <a:spLocks noChangeArrowheads="1"/>
          </p:cNvSpPr>
          <p:nvPr/>
        </p:nvSpPr>
        <p:spPr bwMode="auto">
          <a:xfrm>
            <a:off x="1460500" y="1882775"/>
            <a:ext cx="379413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5725" tIns="42862" rIns="85725" bIns="42862">
            <a:spAutoFit/>
          </a:bodyPr>
          <a:lstStyle/>
          <a:p>
            <a:pPr defTabSz="774700"/>
            <a:r>
              <a:rPr lang="en-US" sz="2000" b="1" i="1">
                <a:solidFill>
                  <a:srgbClr val="000000"/>
                </a:solidFill>
                <a:latin typeface="Times New Roman" charset="0"/>
              </a:rPr>
              <a:t>y</a:t>
            </a:r>
          </a:p>
        </p:txBody>
      </p:sp>
      <p:sp>
        <p:nvSpPr>
          <p:cNvPr id="72713" name="Rectangle 8"/>
          <p:cNvSpPr>
            <a:spLocks noChangeArrowheads="1"/>
          </p:cNvSpPr>
          <p:nvPr/>
        </p:nvSpPr>
        <p:spPr bwMode="auto">
          <a:xfrm>
            <a:off x="598488" y="3841750"/>
            <a:ext cx="415925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6362" tIns="53975" rIns="106362" bIns="53975">
            <a:spAutoFit/>
          </a:bodyPr>
          <a:lstStyle/>
          <a:p>
            <a:pPr defTabSz="1211263"/>
            <a:r>
              <a:rPr lang="en-US" sz="2000" b="1" i="1">
                <a:solidFill>
                  <a:srgbClr val="000000"/>
                </a:solidFill>
                <a:latin typeface="Times New Roman" charset="0"/>
              </a:rPr>
              <a:t>z</a:t>
            </a:r>
          </a:p>
        </p:txBody>
      </p:sp>
      <p:sp>
        <p:nvSpPr>
          <p:cNvPr id="72714" name="Line 9"/>
          <p:cNvSpPr>
            <a:spLocks noChangeShapeType="1"/>
          </p:cNvSpPr>
          <p:nvPr/>
        </p:nvSpPr>
        <p:spPr bwMode="auto">
          <a:xfrm flipH="1" flipV="1">
            <a:off x="1238250" y="3024188"/>
            <a:ext cx="152400" cy="2460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15" name="Line 10"/>
          <p:cNvSpPr>
            <a:spLocks noChangeShapeType="1"/>
          </p:cNvSpPr>
          <p:nvPr/>
        </p:nvSpPr>
        <p:spPr bwMode="auto">
          <a:xfrm flipH="1">
            <a:off x="1149350" y="3275013"/>
            <a:ext cx="228600" cy="1762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16" name="Line 11"/>
          <p:cNvSpPr>
            <a:spLocks noChangeShapeType="1"/>
          </p:cNvSpPr>
          <p:nvPr/>
        </p:nvSpPr>
        <p:spPr bwMode="auto">
          <a:xfrm flipV="1">
            <a:off x="1403350" y="3168650"/>
            <a:ext cx="311150" cy="1063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72717" name="Object 12"/>
          <p:cNvGraphicFramePr>
            <a:graphicFrameLocks noChangeAspect="1"/>
          </p:cNvGraphicFramePr>
          <p:nvPr/>
        </p:nvGraphicFramePr>
        <p:xfrm>
          <a:off x="1751013" y="2971800"/>
          <a:ext cx="236537" cy="277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35" name="Equation" r:id="rId4" imgW="126835" imgH="202936" progId="Equation.3">
                  <p:embed/>
                </p:oleObj>
              </mc:Choice>
              <mc:Fallback>
                <p:oleObj name="Equation" r:id="rId4" imgW="126835" imgH="202936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1013" y="2971800"/>
                        <a:ext cx="236537" cy="277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18" name="Object 13"/>
          <p:cNvGraphicFramePr>
            <a:graphicFrameLocks noChangeAspect="1"/>
          </p:cNvGraphicFramePr>
          <p:nvPr/>
        </p:nvGraphicFramePr>
        <p:xfrm>
          <a:off x="990600" y="2760663"/>
          <a:ext cx="236538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36" name="Equation" r:id="rId6" imgW="126890" imgH="241091" progId="Equation.3">
                  <p:embed/>
                </p:oleObj>
              </mc:Choice>
              <mc:Fallback>
                <p:oleObj name="Equation" r:id="rId6" imgW="126890" imgH="241091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760663"/>
                        <a:ext cx="236538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19" name="Object 14"/>
          <p:cNvGraphicFramePr>
            <a:graphicFrameLocks noChangeAspect="1"/>
          </p:cNvGraphicFramePr>
          <p:nvPr/>
        </p:nvGraphicFramePr>
        <p:xfrm>
          <a:off x="1257300" y="3392488"/>
          <a:ext cx="306388" cy="27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37" name="Equation" r:id="rId8" imgW="164957" imgH="203024" progId="Equation.3">
                  <p:embed/>
                </p:oleObj>
              </mc:Choice>
              <mc:Fallback>
                <p:oleObj name="Equation" r:id="rId8" imgW="164957" imgH="203024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7300" y="3392488"/>
                        <a:ext cx="306388" cy="276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3183" name="Object 15"/>
          <p:cNvGraphicFramePr>
            <a:graphicFrameLocks noChangeAspect="1"/>
          </p:cNvGraphicFramePr>
          <p:nvPr/>
        </p:nvGraphicFramePr>
        <p:xfrm>
          <a:off x="3065463" y="1724025"/>
          <a:ext cx="1919287" cy="1257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38" name="Equation" r:id="rId10" imgW="761669" imgH="710891" progId="Equation.3">
                  <p:embed/>
                </p:oleObj>
              </mc:Choice>
              <mc:Fallback>
                <p:oleObj name="Equation" r:id="rId10" imgW="761669" imgH="710891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5463" y="1724025"/>
                        <a:ext cx="1919287" cy="1257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3184" name="Object 16"/>
          <p:cNvGraphicFramePr>
            <a:graphicFrameLocks noChangeAspect="1"/>
          </p:cNvGraphicFramePr>
          <p:nvPr/>
        </p:nvGraphicFramePr>
        <p:xfrm>
          <a:off x="5030788" y="1738313"/>
          <a:ext cx="2057400" cy="120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39" name="Equation" r:id="rId12" imgW="850531" imgH="710891" progId="Equation.3">
                  <p:embed/>
                </p:oleObj>
              </mc:Choice>
              <mc:Fallback>
                <p:oleObj name="Equation" r:id="rId12" imgW="850531" imgH="710891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30788" y="1738313"/>
                        <a:ext cx="2057400" cy="1206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3185" name="Object 17"/>
          <p:cNvGraphicFramePr>
            <a:graphicFrameLocks noChangeAspect="1"/>
          </p:cNvGraphicFramePr>
          <p:nvPr/>
        </p:nvGraphicFramePr>
        <p:xfrm>
          <a:off x="7243763" y="1711325"/>
          <a:ext cx="1298575" cy="1246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40" name="Equation" r:id="rId14" imgW="520474" imgH="710891" progId="Equation.3">
                  <p:embed/>
                </p:oleObj>
              </mc:Choice>
              <mc:Fallback>
                <p:oleObj name="Equation" r:id="rId14" imgW="520474" imgH="710891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43763" y="1711325"/>
                        <a:ext cx="1298575" cy="1246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3186" name="Object 18"/>
          <p:cNvGraphicFramePr>
            <a:graphicFrameLocks noChangeAspect="1"/>
          </p:cNvGraphicFramePr>
          <p:nvPr/>
        </p:nvGraphicFramePr>
        <p:xfrm>
          <a:off x="3181350" y="3263900"/>
          <a:ext cx="5245100" cy="1325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41" name="Equation" r:id="rId16" imgW="1981200" imgH="711200" progId="Equation.3">
                  <p:embed/>
                </p:oleObj>
              </mc:Choice>
              <mc:Fallback>
                <p:oleObj name="Equation" r:id="rId16" imgW="1981200" imgH="7112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1350" y="3263900"/>
                        <a:ext cx="5245100" cy="1325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724" name="Arc 19"/>
          <p:cNvSpPr>
            <a:spLocks/>
          </p:cNvSpPr>
          <p:nvPr/>
        </p:nvSpPr>
        <p:spPr bwMode="auto">
          <a:xfrm>
            <a:off x="628650" y="3429000"/>
            <a:ext cx="450850" cy="465138"/>
          </a:xfrm>
          <a:custGeom>
            <a:avLst/>
            <a:gdLst>
              <a:gd name="T0" fmla="*/ 2147483646 w 21600"/>
              <a:gd name="T1" fmla="*/ 0 h 37978"/>
              <a:gd name="T2" fmla="*/ 2147483646 w 21600"/>
              <a:gd name="T3" fmla="*/ 2147483646 h 37978"/>
              <a:gd name="T4" fmla="*/ 0 w 21600"/>
              <a:gd name="T5" fmla="*/ 2147483646 h 37978"/>
              <a:gd name="T6" fmla="*/ 0 60000 65536"/>
              <a:gd name="T7" fmla="*/ 0 60000 65536"/>
              <a:gd name="T8" fmla="*/ 0 60000 65536"/>
              <a:gd name="T9" fmla="*/ 0 w 21600"/>
              <a:gd name="T10" fmla="*/ 0 h 37978"/>
              <a:gd name="T11" fmla="*/ 21600 w 21600"/>
              <a:gd name="T12" fmla="*/ 37978 h 3797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37978" fill="none" extrusionOk="0">
                <a:moveTo>
                  <a:pt x="7908" y="-1"/>
                </a:moveTo>
                <a:cubicBezTo>
                  <a:pt x="16168" y="3249"/>
                  <a:pt x="21600" y="11222"/>
                  <a:pt x="21600" y="20100"/>
                </a:cubicBezTo>
                <a:cubicBezTo>
                  <a:pt x="21600" y="27262"/>
                  <a:pt x="18049" y="33958"/>
                  <a:pt x="12121" y="37977"/>
                </a:cubicBezTo>
              </a:path>
              <a:path w="21600" h="37978" stroke="0" extrusionOk="0">
                <a:moveTo>
                  <a:pt x="7908" y="-1"/>
                </a:moveTo>
                <a:cubicBezTo>
                  <a:pt x="16168" y="3249"/>
                  <a:pt x="21600" y="11222"/>
                  <a:pt x="21600" y="20100"/>
                </a:cubicBezTo>
                <a:cubicBezTo>
                  <a:pt x="21600" y="27262"/>
                  <a:pt x="18049" y="33958"/>
                  <a:pt x="12121" y="37977"/>
                </a:cubicBezTo>
                <a:lnTo>
                  <a:pt x="0" y="20100"/>
                </a:lnTo>
                <a:lnTo>
                  <a:pt x="7908" y="-1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stealth" w="med" len="lg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25" name="Rectangle 20"/>
          <p:cNvSpPr>
            <a:spLocks noChangeArrowheads="1"/>
          </p:cNvSpPr>
          <p:nvPr/>
        </p:nvSpPr>
        <p:spPr bwMode="auto">
          <a:xfrm>
            <a:off x="1077913" y="3684588"/>
            <a:ext cx="458787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1600" i="1">
                <a:solidFill>
                  <a:srgbClr val="000000"/>
                </a:solidFill>
                <a:latin typeface="Symbol" charset="0"/>
              </a:rPr>
              <a:t>q</a:t>
            </a:r>
            <a:r>
              <a:rPr lang="en-US" sz="1600" i="1" baseline="-25000">
                <a:solidFill>
                  <a:srgbClr val="000000"/>
                </a:solidFill>
                <a:latin typeface="Times New Roman" charset="0"/>
              </a:rPr>
              <a:t>z</a:t>
            </a:r>
          </a:p>
        </p:txBody>
      </p:sp>
      <p:graphicFrame>
        <p:nvGraphicFramePr>
          <p:cNvPr id="263189" name="Object 21"/>
          <p:cNvGraphicFramePr>
            <a:graphicFrameLocks noChangeAspect="1"/>
          </p:cNvGraphicFramePr>
          <p:nvPr/>
        </p:nvGraphicFramePr>
        <p:xfrm>
          <a:off x="3211513" y="4741863"/>
          <a:ext cx="5564187" cy="1712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42" name="Equation" r:id="rId18" imgW="2171700" imgH="914400" progId="Equation.3">
                  <p:embed/>
                </p:oleObj>
              </mc:Choice>
              <mc:Fallback>
                <p:oleObj name="Equation" r:id="rId18" imgW="2171700" imgH="91440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1513" y="4741863"/>
                        <a:ext cx="5564187" cy="1712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Date Placeholder 2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MGattass</a:t>
            </a:r>
          </a:p>
        </p:txBody>
      </p:sp>
      <p:sp>
        <p:nvSpPr>
          <p:cNvPr id="74755" name="Rectangle 2"/>
          <p:cNvSpPr>
            <a:spLocks noGrp="1" noChangeArrowheads="1"/>
          </p:cNvSpPr>
          <p:nvPr>
            <p:ph type="title"/>
          </p:nvPr>
        </p:nvSpPr>
        <p:spPr>
          <a:xfrm>
            <a:off x="334963" y="554038"/>
            <a:ext cx="8502650" cy="517525"/>
          </a:xfrm>
          <a:noFill/>
        </p:spPr>
        <p:txBody>
          <a:bodyPr/>
          <a:lstStyle/>
          <a:p>
            <a:pPr eaLnBrk="1" hangingPunct="1"/>
            <a:r>
              <a:rPr lang="en-US" sz="2800">
                <a:latin typeface="Times New Roman" charset="0"/>
                <a:ea typeface="MS PGothic" charset="0"/>
              </a:rPr>
              <a:t>Rotações em torno dos eixos cartesianos</a:t>
            </a:r>
          </a:p>
        </p:txBody>
      </p:sp>
      <p:sp>
        <p:nvSpPr>
          <p:cNvPr id="74756" name="Line 3"/>
          <p:cNvSpPr>
            <a:spLocks noChangeShapeType="1"/>
          </p:cNvSpPr>
          <p:nvPr/>
        </p:nvSpPr>
        <p:spPr bwMode="auto">
          <a:xfrm>
            <a:off x="1257300" y="3278188"/>
            <a:ext cx="1676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757" name="Line 4"/>
          <p:cNvSpPr>
            <a:spLocks noChangeShapeType="1"/>
          </p:cNvSpPr>
          <p:nvPr/>
        </p:nvSpPr>
        <p:spPr bwMode="auto">
          <a:xfrm flipV="1">
            <a:off x="1395413" y="2043113"/>
            <a:ext cx="0" cy="13350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758" name="Line 5"/>
          <p:cNvSpPr>
            <a:spLocks noChangeShapeType="1"/>
          </p:cNvSpPr>
          <p:nvPr/>
        </p:nvSpPr>
        <p:spPr bwMode="auto">
          <a:xfrm flipH="1">
            <a:off x="677863" y="3189288"/>
            <a:ext cx="822325" cy="635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759" name="Rectangle 6"/>
          <p:cNvSpPr>
            <a:spLocks noChangeArrowheads="1"/>
          </p:cNvSpPr>
          <p:nvPr/>
        </p:nvSpPr>
        <p:spPr bwMode="auto">
          <a:xfrm>
            <a:off x="2719388" y="3257550"/>
            <a:ext cx="398462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5725" tIns="42862" rIns="85725" bIns="42862">
            <a:spAutoFit/>
          </a:bodyPr>
          <a:lstStyle/>
          <a:p>
            <a:pPr defTabSz="774700"/>
            <a:r>
              <a:rPr lang="en-US" sz="2000" b="1" i="1">
                <a:solidFill>
                  <a:srgbClr val="000000"/>
                </a:solidFill>
                <a:latin typeface="Times New Roman" charset="0"/>
              </a:rPr>
              <a:t>x</a:t>
            </a:r>
          </a:p>
        </p:txBody>
      </p:sp>
      <p:sp>
        <p:nvSpPr>
          <p:cNvPr id="74760" name="Rectangle 7"/>
          <p:cNvSpPr>
            <a:spLocks noChangeArrowheads="1"/>
          </p:cNvSpPr>
          <p:nvPr/>
        </p:nvSpPr>
        <p:spPr bwMode="auto">
          <a:xfrm>
            <a:off x="1460500" y="1882775"/>
            <a:ext cx="379413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5725" tIns="42862" rIns="85725" bIns="42862">
            <a:spAutoFit/>
          </a:bodyPr>
          <a:lstStyle/>
          <a:p>
            <a:pPr defTabSz="774700"/>
            <a:r>
              <a:rPr lang="en-US" sz="2000" b="1" i="1">
                <a:solidFill>
                  <a:srgbClr val="000000"/>
                </a:solidFill>
                <a:latin typeface="Times New Roman" charset="0"/>
              </a:rPr>
              <a:t>y</a:t>
            </a:r>
          </a:p>
        </p:txBody>
      </p:sp>
      <p:sp>
        <p:nvSpPr>
          <p:cNvPr id="74761" name="Rectangle 8"/>
          <p:cNvSpPr>
            <a:spLocks noChangeArrowheads="1"/>
          </p:cNvSpPr>
          <p:nvPr/>
        </p:nvSpPr>
        <p:spPr bwMode="auto">
          <a:xfrm>
            <a:off x="598488" y="3841750"/>
            <a:ext cx="415925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6362" tIns="53975" rIns="106362" bIns="53975">
            <a:spAutoFit/>
          </a:bodyPr>
          <a:lstStyle/>
          <a:p>
            <a:pPr defTabSz="1211263"/>
            <a:r>
              <a:rPr lang="en-US" sz="2000" b="1" i="1">
                <a:solidFill>
                  <a:srgbClr val="000000"/>
                </a:solidFill>
                <a:latin typeface="Times New Roman" charset="0"/>
              </a:rPr>
              <a:t>z</a:t>
            </a:r>
          </a:p>
        </p:txBody>
      </p:sp>
      <p:sp>
        <p:nvSpPr>
          <p:cNvPr id="74762" name="Arc 9"/>
          <p:cNvSpPr>
            <a:spLocks/>
          </p:cNvSpPr>
          <p:nvPr/>
        </p:nvSpPr>
        <p:spPr bwMode="auto">
          <a:xfrm>
            <a:off x="2135188" y="3108325"/>
            <a:ext cx="190500" cy="542925"/>
          </a:xfrm>
          <a:custGeom>
            <a:avLst/>
            <a:gdLst>
              <a:gd name="T0" fmla="*/ 0 w 21600"/>
              <a:gd name="T1" fmla="*/ 2147483646 h 21599"/>
              <a:gd name="T2" fmla="*/ 2147483646 w 21600"/>
              <a:gd name="T3" fmla="*/ 0 h 21599"/>
              <a:gd name="T4" fmla="*/ 2147483646 w 21600"/>
              <a:gd name="T5" fmla="*/ 2147483646 h 21599"/>
              <a:gd name="T6" fmla="*/ 0 60000 65536"/>
              <a:gd name="T7" fmla="*/ 0 60000 65536"/>
              <a:gd name="T8" fmla="*/ 0 60000 65536"/>
              <a:gd name="T9" fmla="*/ 0 w 21600"/>
              <a:gd name="T10" fmla="*/ 0 h 21599"/>
              <a:gd name="T11" fmla="*/ 21600 w 21600"/>
              <a:gd name="T12" fmla="*/ 21599 h 2159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599" fill="none" extrusionOk="0">
                <a:moveTo>
                  <a:pt x="0" y="21599"/>
                </a:moveTo>
                <a:cubicBezTo>
                  <a:pt x="0" y="9763"/>
                  <a:pt x="9525" y="131"/>
                  <a:pt x="21360" y="0"/>
                </a:cubicBezTo>
              </a:path>
              <a:path w="21600" h="21599" stroke="0" extrusionOk="0">
                <a:moveTo>
                  <a:pt x="0" y="21599"/>
                </a:moveTo>
                <a:cubicBezTo>
                  <a:pt x="0" y="9763"/>
                  <a:pt x="9525" y="131"/>
                  <a:pt x="21360" y="0"/>
                </a:cubicBez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stealth" w="med" len="lg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763" name="Rectangle 10"/>
          <p:cNvSpPr>
            <a:spLocks noChangeArrowheads="1"/>
          </p:cNvSpPr>
          <p:nvPr/>
        </p:nvSpPr>
        <p:spPr bwMode="auto">
          <a:xfrm>
            <a:off x="2087563" y="3536950"/>
            <a:ext cx="469900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1600" i="1">
                <a:solidFill>
                  <a:srgbClr val="000000"/>
                </a:solidFill>
                <a:latin typeface="Symbol" charset="0"/>
              </a:rPr>
              <a:t>q</a:t>
            </a:r>
            <a:r>
              <a:rPr lang="en-US" sz="1600" i="1" baseline="-25000">
                <a:solidFill>
                  <a:srgbClr val="000000"/>
                </a:solidFill>
                <a:latin typeface="Times New Roman" charset="0"/>
              </a:rPr>
              <a:t>x</a:t>
            </a:r>
          </a:p>
        </p:txBody>
      </p:sp>
      <p:sp>
        <p:nvSpPr>
          <p:cNvPr id="74764" name="Arc 11"/>
          <p:cNvSpPr>
            <a:spLocks/>
          </p:cNvSpPr>
          <p:nvPr/>
        </p:nvSpPr>
        <p:spPr bwMode="auto">
          <a:xfrm>
            <a:off x="1123950" y="2479675"/>
            <a:ext cx="590550" cy="460375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0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stealth" w="med" len="lg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765" name="Arc 12"/>
          <p:cNvSpPr>
            <a:spLocks/>
          </p:cNvSpPr>
          <p:nvPr/>
        </p:nvSpPr>
        <p:spPr bwMode="auto">
          <a:xfrm>
            <a:off x="628650" y="3371850"/>
            <a:ext cx="628650" cy="487363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stealth" w="med" len="lg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766" name="Rectangle 13"/>
          <p:cNvSpPr>
            <a:spLocks noChangeArrowheads="1"/>
          </p:cNvSpPr>
          <p:nvPr/>
        </p:nvSpPr>
        <p:spPr bwMode="auto">
          <a:xfrm>
            <a:off x="1782763" y="2436813"/>
            <a:ext cx="469900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1600" i="1">
                <a:solidFill>
                  <a:srgbClr val="000000"/>
                </a:solidFill>
                <a:latin typeface="Symbol" charset="0"/>
              </a:rPr>
              <a:t>q</a:t>
            </a:r>
            <a:r>
              <a:rPr lang="en-US" sz="1600" i="1" baseline="-25000">
                <a:solidFill>
                  <a:srgbClr val="000000"/>
                </a:solidFill>
                <a:latin typeface="Times New Roman" charset="0"/>
              </a:rPr>
              <a:t>y</a:t>
            </a:r>
          </a:p>
        </p:txBody>
      </p:sp>
      <p:sp>
        <p:nvSpPr>
          <p:cNvPr id="74767" name="Rectangle 14"/>
          <p:cNvSpPr>
            <a:spLocks noChangeArrowheads="1"/>
          </p:cNvSpPr>
          <p:nvPr/>
        </p:nvSpPr>
        <p:spPr bwMode="auto">
          <a:xfrm>
            <a:off x="1173163" y="3759200"/>
            <a:ext cx="458787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1600" i="1">
                <a:solidFill>
                  <a:srgbClr val="000000"/>
                </a:solidFill>
                <a:latin typeface="Symbol" charset="0"/>
              </a:rPr>
              <a:t>q</a:t>
            </a:r>
            <a:r>
              <a:rPr lang="en-US" sz="1600" i="1" baseline="-25000">
                <a:solidFill>
                  <a:srgbClr val="000000"/>
                </a:solidFill>
                <a:latin typeface="Times New Roman" charset="0"/>
              </a:rPr>
              <a:t>z</a:t>
            </a:r>
          </a:p>
        </p:txBody>
      </p:sp>
      <p:graphicFrame>
        <p:nvGraphicFramePr>
          <p:cNvPr id="74768" name="Object 15"/>
          <p:cNvGraphicFramePr>
            <a:graphicFrameLocks noChangeAspect="1"/>
          </p:cNvGraphicFramePr>
          <p:nvPr/>
        </p:nvGraphicFramePr>
        <p:xfrm>
          <a:off x="3606800" y="1704975"/>
          <a:ext cx="4356100" cy="1292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74" name="Equation" r:id="rId4" imgW="2171700" imgH="914400" progId="Equation.3">
                  <p:embed/>
                </p:oleObj>
              </mc:Choice>
              <mc:Fallback>
                <p:oleObj name="Equation" r:id="rId4" imgW="2171700" imgH="9144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06800" y="1704975"/>
                        <a:ext cx="4356100" cy="1292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769" name="Object 16"/>
          <p:cNvGraphicFramePr>
            <a:graphicFrameLocks noChangeAspect="1"/>
          </p:cNvGraphicFramePr>
          <p:nvPr/>
        </p:nvGraphicFramePr>
        <p:xfrm>
          <a:off x="3613150" y="3344863"/>
          <a:ext cx="4222750" cy="1290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75" name="Equation" r:id="rId6" imgW="2184400" imgH="914400" progId="Equation.3">
                  <p:embed/>
                </p:oleObj>
              </mc:Choice>
              <mc:Fallback>
                <p:oleObj name="Equation" r:id="rId6" imgW="2184400" imgH="9144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3150" y="3344863"/>
                        <a:ext cx="4222750" cy="1290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770" name="Object 17"/>
          <p:cNvGraphicFramePr>
            <a:graphicFrameLocks noChangeAspect="1"/>
          </p:cNvGraphicFramePr>
          <p:nvPr/>
        </p:nvGraphicFramePr>
        <p:xfrm>
          <a:off x="3536950" y="5129213"/>
          <a:ext cx="4197350" cy="1290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76" name="Equation" r:id="rId8" imgW="2171700" imgH="914400" progId="Equation.3">
                  <p:embed/>
                </p:oleObj>
              </mc:Choice>
              <mc:Fallback>
                <p:oleObj name="Equation" r:id="rId8" imgW="2171700" imgH="9144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36950" y="5129213"/>
                        <a:ext cx="4197350" cy="1290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Date Placeholder 2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MGattass</a:t>
            </a:r>
          </a:p>
        </p:txBody>
      </p:sp>
      <p:sp>
        <p:nvSpPr>
          <p:cNvPr id="198659" name="AutoShape 2"/>
          <p:cNvSpPr>
            <a:spLocks noChangeArrowheads="1"/>
          </p:cNvSpPr>
          <p:nvPr/>
        </p:nvSpPr>
        <p:spPr bwMode="auto">
          <a:xfrm>
            <a:off x="1689100" y="2105025"/>
            <a:ext cx="1219200" cy="890588"/>
          </a:xfrm>
          <a:prstGeom prst="triangle">
            <a:avLst>
              <a:gd name="adj" fmla="val 50000"/>
            </a:avLst>
          </a:prstGeom>
          <a:solidFill>
            <a:srgbClr val="91919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1" hangingPunct="1"/>
            <a:endParaRPr lang="pt-BR"/>
          </a:p>
        </p:txBody>
      </p:sp>
      <p:sp>
        <p:nvSpPr>
          <p:cNvPr id="198660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imes New Roman" charset="0"/>
                <a:ea typeface="MS PGothic" charset="0"/>
              </a:rPr>
              <a:t>Transformação de normais</a:t>
            </a:r>
          </a:p>
        </p:txBody>
      </p:sp>
      <p:sp>
        <p:nvSpPr>
          <p:cNvPr id="198661" name="Line 4"/>
          <p:cNvSpPr>
            <a:spLocks noChangeShapeType="1"/>
          </p:cNvSpPr>
          <p:nvPr/>
        </p:nvSpPr>
        <p:spPr bwMode="auto">
          <a:xfrm flipV="1">
            <a:off x="2311400" y="1612900"/>
            <a:ext cx="0" cy="15176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8662" name="Line 5"/>
          <p:cNvSpPr>
            <a:spLocks noChangeShapeType="1"/>
          </p:cNvSpPr>
          <p:nvPr/>
        </p:nvSpPr>
        <p:spPr bwMode="auto">
          <a:xfrm rot="5400000" flipH="1" flipV="1">
            <a:off x="2566194" y="2221707"/>
            <a:ext cx="273050" cy="7794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8663" name="Text Box 6"/>
          <p:cNvSpPr txBox="1">
            <a:spLocks noChangeArrowheads="1"/>
          </p:cNvSpPr>
          <p:nvPr/>
        </p:nvSpPr>
        <p:spPr bwMode="auto">
          <a:xfrm>
            <a:off x="3490913" y="2732088"/>
            <a:ext cx="396875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 b="1" i="1">
                <a:latin typeface="Times New Roman" charset="0"/>
              </a:rPr>
              <a:t>x</a:t>
            </a:r>
          </a:p>
        </p:txBody>
      </p:sp>
      <p:sp>
        <p:nvSpPr>
          <p:cNvPr id="198664" name="Text Box 7"/>
          <p:cNvSpPr txBox="1">
            <a:spLocks noChangeArrowheads="1"/>
          </p:cNvSpPr>
          <p:nvPr/>
        </p:nvSpPr>
        <p:spPr bwMode="auto">
          <a:xfrm>
            <a:off x="1916113" y="1495425"/>
            <a:ext cx="3810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 b="1" i="1">
                <a:latin typeface="Times New Roman" charset="0"/>
              </a:rPr>
              <a:t>y</a:t>
            </a:r>
          </a:p>
        </p:txBody>
      </p:sp>
      <p:sp>
        <p:nvSpPr>
          <p:cNvPr id="198665" name="Freeform 8"/>
          <p:cNvSpPr>
            <a:spLocks/>
          </p:cNvSpPr>
          <p:nvPr/>
        </p:nvSpPr>
        <p:spPr bwMode="auto">
          <a:xfrm>
            <a:off x="2554288" y="2525713"/>
            <a:ext cx="195262" cy="95250"/>
          </a:xfrm>
          <a:custGeom>
            <a:avLst/>
            <a:gdLst>
              <a:gd name="T0" fmla="*/ 0 w 92"/>
              <a:gd name="T1" fmla="*/ 2147483646 h 62"/>
              <a:gd name="T2" fmla="*/ 2147483646 w 92"/>
              <a:gd name="T3" fmla="*/ 0 h 62"/>
              <a:gd name="T4" fmla="*/ 2147483646 w 92"/>
              <a:gd name="T5" fmla="*/ 2147483646 h 62"/>
              <a:gd name="T6" fmla="*/ 0 60000 65536"/>
              <a:gd name="T7" fmla="*/ 0 60000 65536"/>
              <a:gd name="T8" fmla="*/ 0 60000 65536"/>
              <a:gd name="T9" fmla="*/ 0 w 92"/>
              <a:gd name="T10" fmla="*/ 0 h 62"/>
              <a:gd name="T11" fmla="*/ 92 w 92"/>
              <a:gd name="T12" fmla="*/ 62 h 6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2" h="62">
                <a:moveTo>
                  <a:pt x="0" y="32"/>
                </a:moveTo>
                <a:lnTo>
                  <a:pt x="62" y="0"/>
                </a:lnTo>
                <a:lnTo>
                  <a:pt x="92" y="62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906838" y="1495425"/>
            <a:ext cx="3529012" cy="1635125"/>
            <a:chOff x="1846" y="967"/>
            <a:chExt cx="1667" cy="1058"/>
          </a:xfrm>
        </p:grpSpPr>
        <p:sp>
          <p:nvSpPr>
            <p:cNvPr id="198685" name="AutoShape 10"/>
            <p:cNvSpPr>
              <a:spLocks noChangeArrowheads="1"/>
            </p:cNvSpPr>
            <p:nvPr/>
          </p:nvSpPr>
          <p:spPr bwMode="auto">
            <a:xfrm>
              <a:off x="2628" y="1351"/>
              <a:ext cx="288" cy="576"/>
            </a:xfrm>
            <a:prstGeom prst="triangle">
              <a:avLst>
                <a:gd name="adj" fmla="val 50000"/>
              </a:avLst>
            </a:prstGeom>
            <a:solidFill>
              <a:srgbClr val="91919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1" hangingPunct="1"/>
              <a:endParaRPr lang="pt-BR"/>
            </a:p>
          </p:txBody>
        </p:sp>
        <p:sp>
          <p:nvSpPr>
            <p:cNvPr id="198686" name="Line 11"/>
            <p:cNvSpPr>
              <a:spLocks noChangeShapeType="1"/>
            </p:cNvSpPr>
            <p:nvPr/>
          </p:nvSpPr>
          <p:spPr bwMode="auto">
            <a:xfrm>
              <a:off x="2319" y="1779"/>
              <a:ext cx="117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8687" name="Line 12"/>
            <p:cNvSpPr>
              <a:spLocks noChangeShapeType="1"/>
            </p:cNvSpPr>
            <p:nvPr/>
          </p:nvSpPr>
          <p:spPr bwMode="auto">
            <a:xfrm flipV="1">
              <a:off x="2768" y="1043"/>
              <a:ext cx="0" cy="98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8688" name="Line 13"/>
            <p:cNvSpPr>
              <a:spLocks noChangeShapeType="1"/>
            </p:cNvSpPr>
            <p:nvPr/>
          </p:nvSpPr>
          <p:spPr bwMode="auto">
            <a:xfrm rot="5400000" flipH="1" flipV="1">
              <a:off x="2779" y="1587"/>
              <a:ext cx="176" cy="1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8689" name="Text Box 14"/>
            <p:cNvSpPr txBox="1">
              <a:spLocks noChangeArrowheads="1"/>
            </p:cNvSpPr>
            <p:nvPr/>
          </p:nvSpPr>
          <p:spPr bwMode="auto">
            <a:xfrm>
              <a:off x="3325" y="1767"/>
              <a:ext cx="1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r>
                <a:rPr lang="en-US" b="1" i="1">
                  <a:latin typeface="Times New Roman" charset="0"/>
                </a:rPr>
                <a:t>x</a:t>
              </a:r>
            </a:p>
          </p:txBody>
        </p:sp>
        <p:sp>
          <p:nvSpPr>
            <p:cNvPr id="198690" name="Text Box 15"/>
            <p:cNvSpPr txBox="1">
              <a:spLocks noChangeArrowheads="1"/>
            </p:cNvSpPr>
            <p:nvPr/>
          </p:nvSpPr>
          <p:spPr bwMode="auto">
            <a:xfrm>
              <a:off x="2581" y="967"/>
              <a:ext cx="18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r>
                <a:rPr lang="en-US" b="1" i="1">
                  <a:latin typeface="Times New Roman" charset="0"/>
                </a:rPr>
                <a:t>y</a:t>
              </a:r>
            </a:p>
          </p:txBody>
        </p:sp>
        <p:sp>
          <p:nvSpPr>
            <p:cNvPr id="198691" name="Line 16"/>
            <p:cNvSpPr>
              <a:spLocks noChangeShapeType="1"/>
            </p:cNvSpPr>
            <p:nvPr/>
          </p:nvSpPr>
          <p:spPr bwMode="auto">
            <a:xfrm>
              <a:off x="1846" y="1373"/>
              <a:ext cx="54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8692" name="Text Box 17"/>
            <p:cNvSpPr txBox="1">
              <a:spLocks noChangeArrowheads="1"/>
            </p:cNvSpPr>
            <p:nvPr/>
          </p:nvSpPr>
          <p:spPr bwMode="auto">
            <a:xfrm>
              <a:off x="1864" y="1357"/>
              <a:ext cx="48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r>
                <a:rPr lang="en-US" b="1" i="1">
                  <a:latin typeface="Times New Roman" charset="0"/>
                </a:rPr>
                <a:t>s</a:t>
              </a:r>
              <a:r>
                <a:rPr lang="en-US" b="1" i="1" baseline="-25000">
                  <a:latin typeface="Times New Roman" charset="0"/>
                </a:rPr>
                <a:t>x</a:t>
              </a:r>
              <a:r>
                <a:rPr lang="en-US" b="1" i="1">
                  <a:latin typeface="Times New Roman" charset="0"/>
                </a:rPr>
                <a:t>=0.5</a:t>
              </a:r>
            </a:p>
          </p:txBody>
        </p:sp>
        <p:sp>
          <p:nvSpPr>
            <p:cNvPr id="198693" name="Arc 18"/>
            <p:cNvSpPr>
              <a:spLocks/>
            </p:cNvSpPr>
            <p:nvPr/>
          </p:nvSpPr>
          <p:spPr bwMode="auto">
            <a:xfrm flipV="1">
              <a:off x="2843" y="1659"/>
              <a:ext cx="56" cy="73"/>
            </a:xfrm>
            <a:custGeom>
              <a:avLst/>
              <a:gdLst>
                <a:gd name="T0" fmla="*/ 0 w 21600"/>
                <a:gd name="T1" fmla="*/ 0 h 31908"/>
                <a:gd name="T2" fmla="*/ 0 w 21600"/>
                <a:gd name="T3" fmla="*/ 0 h 31908"/>
                <a:gd name="T4" fmla="*/ 0 w 21600"/>
                <a:gd name="T5" fmla="*/ 0 h 31908"/>
                <a:gd name="T6" fmla="*/ 0 60000 65536"/>
                <a:gd name="T7" fmla="*/ 0 60000 65536"/>
                <a:gd name="T8" fmla="*/ 0 60000 65536"/>
                <a:gd name="T9" fmla="*/ 0 w 21600"/>
                <a:gd name="T10" fmla="*/ 0 h 31908"/>
                <a:gd name="T11" fmla="*/ 21600 w 21600"/>
                <a:gd name="T12" fmla="*/ 31908 h 319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31908" fill="none" extrusionOk="0">
                  <a:moveTo>
                    <a:pt x="9096" y="-1"/>
                  </a:moveTo>
                  <a:cubicBezTo>
                    <a:pt x="16721" y="3540"/>
                    <a:pt x="21600" y="11183"/>
                    <a:pt x="21600" y="19591"/>
                  </a:cubicBezTo>
                  <a:cubicBezTo>
                    <a:pt x="21600" y="23993"/>
                    <a:pt x="20254" y="28291"/>
                    <a:pt x="17744" y="31908"/>
                  </a:cubicBezTo>
                </a:path>
                <a:path w="21600" h="31908" stroke="0" extrusionOk="0">
                  <a:moveTo>
                    <a:pt x="9096" y="-1"/>
                  </a:moveTo>
                  <a:cubicBezTo>
                    <a:pt x="16721" y="3540"/>
                    <a:pt x="21600" y="11183"/>
                    <a:pt x="21600" y="19591"/>
                  </a:cubicBezTo>
                  <a:cubicBezTo>
                    <a:pt x="21600" y="23993"/>
                    <a:pt x="20254" y="28291"/>
                    <a:pt x="17744" y="31908"/>
                  </a:cubicBezTo>
                  <a:lnTo>
                    <a:pt x="0" y="19591"/>
                  </a:lnTo>
                  <a:lnTo>
                    <a:pt x="9096" y="-1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aphicFrame>
        <p:nvGraphicFramePr>
          <p:cNvPr id="373779" name="Object 19"/>
          <p:cNvGraphicFramePr>
            <a:graphicFrameLocks noChangeAspect="1"/>
          </p:cNvGraphicFramePr>
          <p:nvPr/>
        </p:nvGraphicFramePr>
        <p:xfrm>
          <a:off x="2782888" y="1635125"/>
          <a:ext cx="838200" cy="1101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703" name="Equation" r:id="rId4" imgW="508000" imgH="914400" progId="Equation.3">
                  <p:embed/>
                </p:oleObj>
              </mc:Choice>
              <mc:Fallback>
                <p:oleObj name="Equation" r:id="rId4" imgW="508000" imgH="91440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2888" y="1635125"/>
                        <a:ext cx="838200" cy="1101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3780" name="Object 20"/>
          <p:cNvGraphicFramePr>
            <a:graphicFrameLocks noChangeAspect="1"/>
          </p:cNvGraphicFramePr>
          <p:nvPr/>
        </p:nvGraphicFramePr>
        <p:xfrm>
          <a:off x="3962400" y="3316288"/>
          <a:ext cx="1011238" cy="296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704" name="Equation" r:id="rId6" imgW="507780" imgH="203112" progId="Equation.3">
                  <p:embed/>
                </p:oleObj>
              </mc:Choice>
              <mc:Fallback>
                <p:oleObj name="Equation" r:id="rId6" imgW="507780" imgH="203112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3316288"/>
                        <a:ext cx="1011238" cy="296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3781" name="Object 21"/>
          <p:cNvGraphicFramePr>
            <a:graphicFrameLocks noChangeAspect="1"/>
          </p:cNvGraphicFramePr>
          <p:nvPr/>
        </p:nvGraphicFramePr>
        <p:xfrm>
          <a:off x="2768600" y="2889250"/>
          <a:ext cx="838200" cy="1101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705" name="Equation" r:id="rId8" imgW="508000" imgH="914400" progId="Equation.3">
                  <p:embed/>
                </p:oleObj>
              </mc:Choice>
              <mc:Fallback>
                <p:oleObj name="Equation" r:id="rId8" imgW="508000" imgH="91440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8600" y="2889250"/>
                        <a:ext cx="838200" cy="1101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3782" name="Object 22"/>
          <p:cNvGraphicFramePr>
            <a:graphicFrameLocks noChangeAspect="1"/>
          </p:cNvGraphicFramePr>
          <p:nvPr/>
        </p:nvGraphicFramePr>
        <p:xfrm>
          <a:off x="4560888" y="3727450"/>
          <a:ext cx="3956050" cy="1101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706" name="Equation" r:id="rId10" imgW="2400300" imgH="914400" progId="Equation.3">
                  <p:embed/>
                </p:oleObj>
              </mc:Choice>
              <mc:Fallback>
                <p:oleObj name="Equation" r:id="rId10" imgW="2400300" imgH="914400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60888" y="3727450"/>
                        <a:ext cx="3956050" cy="1101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3783" name="Object 23"/>
          <p:cNvGraphicFramePr>
            <a:graphicFrameLocks noChangeAspect="1"/>
          </p:cNvGraphicFramePr>
          <p:nvPr/>
        </p:nvGraphicFramePr>
        <p:xfrm>
          <a:off x="3765550" y="5287963"/>
          <a:ext cx="2597150" cy="290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707" name="Equation" r:id="rId12" imgW="1574800" imgH="241300" progId="Equation.3">
                  <p:embed/>
                </p:oleObj>
              </mc:Choice>
              <mc:Fallback>
                <p:oleObj name="Equation" r:id="rId12" imgW="1574800" imgH="241300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65550" y="5287963"/>
                        <a:ext cx="2597150" cy="290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3784" name="Object 24"/>
          <p:cNvGraphicFramePr>
            <a:graphicFrameLocks noChangeAspect="1"/>
          </p:cNvGraphicFramePr>
          <p:nvPr/>
        </p:nvGraphicFramePr>
        <p:xfrm>
          <a:off x="538163" y="4071938"/>
          <a:ext cx="2998787" cy="1030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708" name="Equation" r:id="rId14" imgW="1943100" imgH="914400" progId="Equation.3">
                  <p:embed/>
                </p:oleObj>
              </mc:Choice>
              <mc:Fallback>
                <p:oleObj name="Equation" r:id="rId14" imgW="1943100" imgH="914400" progId="Equation.3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163" y="4071938"/>
                        <a:ext cx="2998787" cy="1030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3785" name="Object 25"/>
          <p:cNvGraphicFramePr>
            <a:graphicFrameLocks noChangeAspect="1"/>
          </p:cNvGraphicFramePr>
          <p:nvPr/>
        </p:nvGraphicFramePr>
        <p:xfrm>
          <a:off x="1511300" y="5419725"/>
          <a:ext cx="1277938" cy="1103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709" name="Equation" r:id="rId16" imgW="774700" imgH="914400" progId="Equation.3">
                  <p:embed/>
                </p:oleObj>
              </mc:Choice>
              <mc:Fallback>
                <p:oleObj name="Equation" r:id="rId16" imgW="774700" imgH="914400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1300" y="5419725"/>
                        <a:ext cx="1277938" cy="1103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3786" name="Object 26"/>
          <p:cNvGraphicFramePr>
            <a:graphicFrameLocks noChangeAspect="1"/>
          </p:cNvGraphicFramePr>
          <p:nvPr/>
        </p:nvGraphicFramePr>
        <p:xfrm>
          <a:off x="6743700" y="5394325"/>
          <a:ext cx="1319213" cy="1100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710" name="Equation" r:id="rId18" imgW="800100" imgH="914400" progId="Equation.3">
                  <p:embed/>
                </p:oleObj>
              </mc:Choice>
              <mc:Fallback>
                <p:oleObj name="Equation" r:id="rId18" imgW="800100" imgH="914400" progId="Equation.3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43700" y="5394325"/>
                        <a:ext cx="1319213" cy="110013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3787" name="Object 27"/>
          <p:cNvGraphicFramePr>
            <a:graphicFrameLocks noChangeAspect="1"/>
          </p:cNvGraphicFramePr>
          <p:nvPr/>
        </p:nvGraphicFramePr>
        <p:xfrm>
          <a:off x="2782888" y="1635125"/>
          <a:ext cx="838200" cy="1101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711" name="Equation" r:id="rId20" imgW="508000" imgH="914400" progId="Equation.3">
                  <p:embed/>
                </p:oleObj>
              </mc:Choice>
              <mc:Fallback>
                <p:oleObj name="Equation" r:id="rId20" imgW="508000" imgH="914400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2888" y="1635125"/>
                        <a:ext cx="838200" cy="1101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8676" name="Group 28"/>
          <p:cNvGrpSpPr>
            <a:grpSpLocks/>
          </p:cNvGrpSpPr>
          <p:nvPr/>
        </p:nvGrpSpPr>
        <p:grpSpPr bwMode="auto">
          <a:xfrm>
            <a:off x="1360488" y="1495425"/>
            <a:ext cx="2527300" cy="1635125"/>
            <a:chOff x="643" y="967"/>
            <a:chExt cx="1194" cy="1058"/>
          </a:xfrm>
        </p:grpSpPr>
        <p:grpSp>
          <p:nvGrpSpPr>
            <p:cNvPr id="198677" name="Group 29"/>
            <p:cNvGrpSpPr>
              <a:grpSpLocks/>
            </p:cNvGrpSpPr>
            <p:nvPr/>
          </p:nvGrpSpPr>
          <p:grpSpPr bwMode="auto">
            <a:xfrm>
              <a:off x="798" y="967"/>
              <a:ext cx="1039" cy="1058"/>
              <a:chOff x="798" y="967"/>
              <a:chExt cx="1039" cy="1058"/>
            </a:xfrm>
          </p:grpSpPr>
          <p:sp>
            <p:nvSpPr>
              <p:cNvPr id="198679" name="AutoShape 30"/>
              <p:cNvSpPr>
                <a:spLocks noChangeArrowheads="1"/>
              </p:cNvSpPr>
              <p:nvPr/>
            </p:nvSpPr>
            <p:spPr bwMode="auto">
              <a:xfrm>
                <a:off x="798" y="1361"/>
                <a:ext cx="576" cy="576"/>
              </a:xfrm>
              <a:prstGeom prst="triangle">
                <a:avLst>
                  <a:gd name="adj" fmla="val 50000"/>
                </a:avLst>
              </a:prstGeom>
              <a:solidFill>
                <a:srgbClr val="919191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eaLnBrk="1" hangingPunct="1"/>
                <a:endParaRPr lang="pt-BR"/>
              </a:p>
            </p:txBody>
          </p:sp>
          <p:sp>
            <p:nvSpPr>
              <p:cNvPr id="198680" name="Line 31"/>
              <p:cNvSpPr>
                <a:spLocks noChangeShapeType="1"/>
              </p:cNvSpPr>
              <p:nvPr/>
            </p:nvSpPr>
            <p:spPr bwMode="auto">
              <a:xfrm flipV="1">
                <a:off x="1092" y="1043"/>
                <a:ext cx="0" cy="98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681" name="Line 32"/>
              <p:cNvSpPr>
                <a:spLocks noChangeShapeType="1"/>
              </p:cNvSpPr>
              <p:nvPr/>
            </p:nvSpPr>
            <p:spPr bwMode="auto">
              <a:xfrm rot="5400000" flipH="1" flipV="1">
                <a:off x="1189" y="1505"/>
                <a:ext cx="176" cy="3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682" name="Text Box 33"/>
              <p:cNvSpPr txBox="1">
                <a:spLocks noChangeArrowheads="1"/>
              </p:cNvSpPr>
              <p:nvPr/>
            </p:nvSpPr>
            <p:spPr bwMode="auto">
              <a:xfrm>
                <a:off x="1649" y="1767"/>
                <a:ext cx="188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9pPr>
              </a:lstStyle>
              <a:p>
                <a:r>
                  <a:rPr lang="en-US" b="1" i="1">
                    <a:latin typeface="Times New Roman" charset="0"/>
                  </a:rPr>
                  <a:t>x</a:t>
                </a:r>
              </a:p>
            </p:txBody>
          </p:sp>
          <p:sp>
            <p:nvSpPr>
              <p:cNvPr id="198683" name="Text Box 34"/>
              <p:cNvSpPr txBox="1">
                <a:spLocks noChangeArrowheads="1"/>
              </p:cNvSpPr>
              <p:nvPr/>
            </p:nvSpPr>
            <p:spPr bwMode="auto">
              <a:xfrm>
                <a:off x="905" y="967"/>
                <a:ext cx="180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9pPr>
              </a:lstStyle>
              <a:p>
                <a:r>
                  <a:rPr lang="en-US" b="1" i="1">
                    <a:latin typeface="Times New Roman" charset="0"/>
                  </a:rPr>
                  <a:t>y</a:t>
                </a:r>
              </a:p>
            </p:txBody>
          </p:sp>
          <p:sp>
            <p:nvSpPr>
              <p:cNvPr id="198684" name="Freeform 35"/>
              <p:cNvSpPr>
                <a:spLocks/>
              </p:cNvSpPr>
              <p:nvPr/>
            </p:nvSpPr>
            <p:spPr bwMode="auto">
              <a:xfrm>
                <a:off x="1207" y="1633"/>
                <a:ext cx="92" cy="62"/>
              </a:xfrm>
              <a:custGeom>
                <a:avLst/>
                <a:gdLst>
                  <a:gd name="T0" fmla="*/ 0 w 92"/>
                  <a:gd name="T1" fmla="*/ 32 h 62"/>
                  <a:gd name="T2" fmla="*/ 62 w 92"/>
                  <a:gd name="T3" fmla="*/ 0 h 62"/>
                  <a:gd name="T4" fmla="*/ 92 w 92"/>
                  <a:gd name="T5" fmla="*/ 62 h 62"/>
                  <a:gd name="T6" fmla="*/ 0 60000 65536"/>
                  <a:gd name="T7" fmla="*/ 0 60000 65536"/>
                  <a:gd name="T8" fmla="*/ 0 60000 65536"/>
                  <a:gd name="T9" fmla="*/ 0 w 92"/>
                  <a:gd name="T10" fmla="*/ 0 h 62"/>
                  <a:gd name="T11" fmla="*/ 92 w 92"/>
                  <a:gd name="T12" fmla="*/ 62 h 6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2" h="62">
                    <a:moveTo>
                      <a:pt x="0" y="32"/>
                    </a:moveTo>
                    <a:lnTo>
                      <a:pt x="62" y="0"/>
                    </a:lnTo>
                    <a:lnTo>
                      <a:pt x="92" y="62"/>
                    </a:ln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98678" name="Line 36"/>
            <p:cNvSpPr>
              <a:spLocks noChangeShapeType="1"/>
            </p:cNvSpPr>
            <p:nvPr/>
          </p:nvSpPr>
          <p:spPr bwMode="auto">
            <a:xfrm>
              <a:off x="643" y="1779"/>
              <a:ext cx="117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620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7620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7620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7620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7620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/>
              <a:t>MGattass</a:t>
            </a:r>
          </a:p>
        </p:txBody>
      </p:sp>
      <p:sp>
        <p:nvSpPr>
          <p:cNvPr id="200707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imes New Roman" charset="0"/>
                <a:ea typeface="MS PGothic" charset="0"/>
              </a:rPr>
              <a:t>FIM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ownload">
  <a:themeElements>
    <a:clrScheme name="">
      <a:dk1>
        <a:srgbClr val="000000"/>
      </a:dk1>
      <a:lt1>
        <a:srgbClr val="FFFFFF"/>
      </a:lt1>
      <a:dk2>
        <a:srgbClr val="000000"/>
      </a:dk2>
      <a:lt2>
        <a:srgbClr val="CECECE"/>
      </a:lt2>
      <a:accent1>
        <a:srgbClr val="EBEBEB"/>
      </a:accent1>
      <a:accent2>
        <a:srgbClr val="232323"/>
      </a:accent2>
      <a:accent3>
        <a:srgbClr val="FFFFFF"/>
      </a:accent3>
      <a:accent4>
        <a:srgbClr val="000000"/>
      </a:accent4>
      <a:accent5>
        <a:srgbClr val="F3F3F3"/>
      </a:accent5>
      <a:accent6>
        <a:srgbClr val="1F1F1F"/>
      </a:accent6>
      <a:hlink>
        <a:srgbClr val="9C9C9C"/>
      </a:hlink>
      <a:folHlink>
        <a:srgbClr val="676767"/>
      </a:folHlink>
    </a:clrScheme>
    <a:fontScheme name="download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ownloa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ownloa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ownloa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ownloa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ownloa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ownloa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ownloa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1302</Words>
  <Application>Microsoft Macintosh PowerPoint</Application>
  <PresentationFormat>On-screen Show (4:3)</PresentationFormat>
  <Paragraphs>689</Paragraphs>
  <Slides>37</Slides>
  <Notes>37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50" baseType="lpstr">
      <vt:lpstr>Arial</vt:lpstr>
      <vt:lpstr>MS PGothic</vt:lpstr>
      <vt:lpstr>Times New Roman</vt:lpstr>
      <vt:lpstr>Monotype Sorts</vt:lpstr>
      <vt:lpstr>Symbol</vt:lpstr>
      <vt:lpstr>Wingdings</vt:lpstr>
      <vt:lpstr>Arial Rounded MT Bold</vt:lpstr>
      <vt:lpstr>Courier New</vt:lpstr>
      <vt:lpstr>Consolas</vt:lpstr>
      <vt:lpstr>SimSun</vt:lpstr>
      <vt:lpstr>Default Design</vt:lpstr>
      <vt:lpstr>download</vt:lpstr>
      <vt:lpstr>Microsoft Equation 3.0</vt:lpstr>
      <vt:lpstr>Transformações Geométricas</vt:lpstr>
      <vt:lpstr>Motivação: representação de movimentos e formas</vt:lpstr>
      <vt:lpstr>Objetos compostos hierarquicamente</vt:lpstr>
      <vt:lpstr>Transformações R2 R2</vt:lpstr>
      <vt:lpstr>Transformações lineares R2 R2</vt:lpstr>
      <vt:lpstr>Transformações lineares: escala</vt:lpstr>
      <vt:lpstr>Transformações lineares: espelhamento</vt:lpstr>
      <vt:lpstr>Transformações lineares: rotação</vt:lpstr>
      <vt:lpstr>Transformações Lineares: matriz derivada pela geometria</vt:lpstr>
      <vt:lpstr>Mudança de referêncial</vt:lpstr>
      <vt:lpstr>Mudança de coordenadas entre sistemas rotacionados</vt:lpstr>
      <vt:lpstr>Transformações lineares: cisalhamento (shear)</vt:lpstr>
      <vt:lpstr>Exemplo de aplicação do cisalhamento</vt:lpstr>
      <vt:lpstr>Exemplo de aplicação do cisalhamento</vt:lpstr>
      <vt:lpstr>Decomposição Singular de Matrizes </vt:lpstr>
      <vt:lpstr>Exemplo: cisalhamento como composição de rotações e escala</vt:lpstr>
      <vt:lpstr>Transformações Geométricas: Translação</vt:lpstr>
      <vt:lpstr>Translação num plano do R3</vt:lpstr>
      <vt:lpstr>Concatenação</vt:lpstr>
      <vt:lpstr>Concatenação</vt:lpstr>
      <vt:lpstr>Coordenadas projetivas (ou homogêneas)</vt:lpstr>
      <vt:lpstr>Vantagens das coordenadas homogêneas  (pontos no infinito)</vt:lpstr>
      <vt:lpstr>Reta no espaço projetivo</vt:lpstr>
      <vt:lpstr>Reta paralelas no espaço projetivo</vt:lpstr>
      <vt:lpstr>Matriz da Homografia</vt:lpstr>
      <vt:lpstr>[A] : Afim</vt:lpstr>
      <vt:lpstr>[P] : Projetiva</vt:lpstr>
      <vt:lpstr>[N] : Paralelograma para quadrado unitário</vt:lpstr>
      <vt:lpstr>Matriz da Homografia</vt:lpstr>
      <vt:lpstr>Matriz da Homografia</vt:lpstr>
      <vt:lpstr>Transformações em 3D (translações e escalas)</vt:lpstr>
      <vt:lpstr>Rotação em torno do eixo y</vt:lpstr>
      <vt:lpstr>Rotação em torno do eixo x</vt:lpstr>
      <vt:lpstr>Rotação em torno do eixo z</vt:lpstr>
      <vt:lpstr>Rotações em torno dos eixos cartesianos</vt:lpstr>
      <vt:lpstr>Transformação de normais</vt:lpstr>
      <vt:lpstr>FIM</vt:lpstr>
    </vt:vector>
  </TitlesOfParts>
  <Company> 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Transformações Geométricas</dc:title>
  <dc:creator>Marcelo Gattass</dc:creator>
  <cp:lastModifiedBy>Marcelo Gattass</cp:lastModifiedBy>
  <cp:revision>56</cp:revision>
  <cp:lastPrinted>2015-09-17T22:35:26Z</cp:lastPrinted>
  <dcterms:created xsi:type="dcterms:W3CDTF">2007-01-11T14:02:29Z</dcterms:created>
  <dcterms:modified xsi:type="dcterms:W3CDTF">2015-09-17T22:35:38Z</dcterms:modified>
</cp:coreProperties>
</file>