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50"/>
  </p:notesMasterIdLst>
  <p:handoutMasterIdLst>
    <p:handoutMasterId r:id="rId51"/>
  </p:handoutMasterIdLst>
  <p:sldIdLst>
    <p:sldId id="256" r:id="rId3"/>
    <p:sldId id="257" r:id="rId4"/>
    <p:sldId id="258" r:id="rId5"/>
    <p:sldId id="315" r:id="rId6"/>
    <p:sldId id="316" r:id="rId7"/>
    <p:sldId id="317" r:id="rId8"/>
    <p:sldId id="318" r:id="rId9"/>
    <p:sldId id="380" r:id="rId10"/>
    <p:sldId id="319" r:id="rId11"/>
    <p:sldId id="320" r:id="rId12"/>
    <p:sldId id="321" r:id="rId13"/>
    <p:sldId id="322" r:id="rId14"/>
    <p:sldId id="323" r:id="rId15"/>
    <p:sldId id="376" r:id="rId16"/>
    <p:sldId id="374" r:id="rId17"/>
    <p:sldId id="375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77" r:id="rId28"/>
    <p:sldId id="378" r:id="rId29"/>
    <p:sldId id="379" r:id="rId30"/>
    <p:sldId id="347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59" r:id="rId43"/>
    <p:sldId id="360" r:id="rId44"/>
    <p:sldId id="361" r:id="rId45"/>
    <p:sldId id="362" r:id="rId46"/>
    <p:sldId id="363" r:id="rId47"/>
    <p:sldId id="364" r:id="rId48"/>
    <p:sldId id="368" r:id="rId49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22"/>
    <p:restoredTop sz="94746"/>
  </p:normalViewPr>
  <p:slideViewPr>
    <p:cSldViewPr snapToGrid="0">
      <p:cViewPr varScale="1">
        <p:scale>
          <a:sx n="89" d="100"/>
          <a:sy n="89" d="100"/>
        </p:scale>
        <p:origin x="400" y="168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6" d="100"/>
        <a:sy n="126" d="100"/>
      </p:scale>
      <p:origin x="0" y="-10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wmf"/><Relationship Id="rId1" Type="http://schemas.openxmlformats.org/officeDocument/2006/relationships/image" Target="../media/image6.wmf"/><Relationship Id="rId2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8.wmf"/><Relationship Id="rId3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image" Target="../media/image16.wmf"/><Relationship Id="rId3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4" Type="http://schemas.openxmlformats.org/officeDocument/2006/relationships/image" Target="../media/image21.wmf"/><Relationship Id="rId1" Type="http://schemas.openxmlformats.org/officeDocument/2006/relationships/image" Target="../media/image18.wmf"/><Relationship Id="rId2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4" Type="http://schemas.openxmlformats.org/officeDocument/2006/relationships/image" Target="../media/image30.wmf"/><Relationship Id="rId1" Type="http://schemas.openxmlformats.org/officeDocument/2006/relationships/image" Target="../media/image27.wmf"/><Relationship Id="rId2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.wmf"/><Relationship Id="rId20" Type="http://schemas.openxmlformats.org/officeDocument/2006/relationships/image" Target="../media/image53.wmf"/><Relationship Id="rId21" Type="http://schemas.openxmlformats.org/officeDocument/2006/relationships/image" Target="../media/image54.wmf"/><Relationship Id="rId22" Type="http://schemas.openxmlformats.org/officeDocument/2006/relationships/image" Target="../media/image55.wmf"/><Relationship Id="rId23" Type="http://schemas.openxmlformats.org/officeDocument/2006/relationships/image" Target="../media/image56.wmf"/><Relationship Id="rId10" Type="http://schemas.openxmlformats.org/officeDocument/2006/relationships/image" Target="../media/image43.wmf"/><Relationship Id="rId11" Type="http://schemas.openxmlformats.org/officeDocument/2006/relationships/image" Target="../media/image44.wmf"/><Relationship Id="rId12" Type="http://schemas.openxmlformats.org/officeDocument/2006/relationships/image" Target="../media/image45.wmf"/><Relationship Id="rId13" Type="http://schemas.openxmlformats.org/officeDocument/2006/relationships/image" Target="../media/image46.wmf"/><Relationship Id="rId14" Type="http://schemas.openxmlformats.org/officeDocument/2006/relationships/image" Target="../media/image47.wmf"/><Relationship Id="rId15" Type="http://schemas.openxmlformats.org/officeDocument/2006/relationships/image" Target="../media/image48.wmf"/><Relationship Id="rId16" Type="http://schemas.openxmlformats.org/officeDocument/2006/relationships/image" Target="../media/image49.wmf"/><Relationship Id="rId17" Type="http://schemas.openxmlformats.org/officeDocument/2006/relationships/image" Target="../media/image50.wmf"/><Relationship Id="rId18" Type="http://schemas.openxmlformats.org/officeDocument/2006/relationships/image" Target="../media/image51.wmf"/><Relationship Id="rId19" Type="http://schemas.openxmlformats.org/officeDocument/2006/relationships/image" Target="../media/image52.wmf"/><Relationship Id="rId1" Type="http://schemas.openxmlformats.org/officeDocument/2006/relationships/image" Target="../media/image34.wmf"/><Relationship Id="rId2" Type="http://schemas.openxmlformats.org/officeDocument/2006/relationships/image" Target="../media/image35.wmf"/><Relationship Id="rId3" Type="http://schemas.openxmlformats.org/officeDocument/2006/relationships/image" Target="../media/image36.wmf"/><Relationship Id="rId4" Type="http://schemas.openxmlformats.org/officeDocument/2006/relationships/image" Target="../media/image37.wmf"/><Relationship Id="rId5" Type="http://schemas.openxmlformats.org/officeDocument/2006/relationships/image" Target="../media/image38.wmf"/><Relationship Id="rId6" Type="http://schemas.openxmlformats.org/officeDocument/2006/relationships/image" Target="../media/image39.wmf"/><Relationship Id="rId7" Type="http://schemas.openxmlformats.org/officeDocument/2006/relationships/image" Target="../media/image40.wmf"/><Relationship Id="rId8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11" Type="http://schemas.openxmlformats.org/officeDocument/2006/relationships/image" Target="../media/image59.wmf"/><Relationship Id="rId12" Type="http://schemas.openxmlformats.org/officeDocument/2006/relationships/image" Target="../media/image60.wmf"/><Relationship Id="rId1" Type="http://schemas.openxmlformats.org/officeDocument/2006/relationships/image" Target="../media/image34.wmf"/><Relationship Id="rId2" Type="http://schemas.openxmlformats.org/officeDocument/2006/relationships/image" Target="../media/image35.wmf"/><Relationship Id="rId3" Type="http://schemas.openxmlformats.org/officeDocument/2006/relationships/image" Target="../media/image36.wmf"/><Relationship Id="rId4" Type="http://schemas.openxmlformats.org/officeDocument/2006/relationships/image" Target="../media/image37.wmf"/><Relationship Id="rId5" Type="http://schemas.openxmlformats.org/officeDocument/2006/relationships/image" Target="../media/image53.wmf"/><Relationship Id="rId6" Type="http://schemas.openxmlformats.org/officeDocument/2006/relationships/image" Target="../media/image54.wmf"/><Relationship Id="rId7" Type="http://schemas.openxmlformats.org/officeDocument/2006/relationships/image" Target="../media/image55.wmf"/><Relationship Id="rId8" Type="http://schemas.openxmlformats.org/officeDocument/2006/relationships/image" Target="../media/image56.wmf"/><Relationship Id="rId9" Type="http://schemas.openxmlformats.org/officeDocument/2006/relationships/image" Target="../media/image57.wmf"/><Relationship Id="rId10" Type="http://schemas.openxmlformats.org/officeDocument/2006/relationships/image" Target="../media/image58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.wmf"/><Relationship Id="rId20" Type="http://schemas.openxmlformats.org/officeDocument/2006/relationships/image" Target="../media/image57.wmf"/><Relationship Id="rId21" Type="http://schemas.openxmlformats.org/officeDocument/2006/relationships/image" Target="../media/image58.wmf"/><Relationship Id="rId22" Type="http://schemas.openxmlformats.org/officeDocument/2006/relationships/image" Target="../media/image59.wmf"/><Relationship Id="rId23" Type="http://schemas.openxmlformats.org/officeDocument/2006/relationships/image" Target="../media/image60.wmf"/><Relationship Id="rId10" Type="http://schemas.openxmlformats.org/officeDocument/2006/relationships/image" Target="../media/image43.wmf"/><Relationship Id="rId11" Type="http://schemas.openxmlformats.org/officeDocument/2006/relationships/image" Target="../media/image44.wmf"/><Relationship Id="rId12" Type="http://schemas.openxmlformats.org/officeDocument/2006/relationships/image" Target="../media/image45.wmf"/><Relationship Id="rId13" Type="http://schemas.openxmlformats.org/officeDocument/2006/relationships/image" Target="../media/image46.wmf"/><Relationship Id="rId14" Type="http://schemas.openxmlformats.org/officeDocument/2006/relationships/image" Target="../media/image47.wmf"/><Relationship Id="rId15" Type="http://schemas.openxmlformats.org/officeDocument/2006/relationships/image" Target="../media/image48.wmf"/><Relationship Id="rId16" Type="http://schemas.openxmlformats.org/officeDocument/2006/relationships/image" Target="../media/image49.wmf"/><Relationship Id="rId17" Type="http://schemas.openxmlformats.org/officeDocument/2006/relationships/image" Target="../media/image50.wmf"/><Relationship Id="rId18" Type="http://schemas.openxmlformats.org/officeDocument/2006/relationships/image" Target="../media/image51.wmf"/><Relationship Id="rId19" Type="http://schemas.openxmlformats.org/officeDocument/2006/relationships/image" Target="../media/image52.wmf"/><Relationship Id="rId1" Type="http://schemas.openxmlformats.org/officeDocument/2006/relationships/image" Target="../media/image27.wmf"/><Relationship Id="rId2" Type="http://schemas.openxmlformats.org/officeDocument/2006/relationships/image" Target="../media/image28.wmf"/><Relationship Id="rId3" Type="http://schemas.openxmlformats.org/officeDocument/2006/relationships/image" Target="../media/image29.wmf"/><Relationship Id="rId4" Type="http://schemas.openxmlformats.org/officeDocument/2006/relationships/image" Target="../media/image30.wmf"/><Relationship Id="rId5" Type="http://schemas.openxmlformats.org/officeDocument/2006/relationships/image" Target="../media/image38.wmf"/><Relationship Id="rId6" Type="http://schemas.openxmlformats.org/officeDocument/2006/relationships/image" Target="../media/image39.wmf"/><Relationship Id="rId7" Type="http://schemas.openxmlformats.org/officeDocument/2006/relationships/image" Target="../media/image40.wmf"/><Relationship Id="rId8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Relationship Id="rId2" Type="http://schemas.openxmlformats.org/officeDocument/2006/relationships/image" Target="../media/image68.wmf"/><Relationship Id="rId3" Type="http://schemas.openxmlformats.org/officeDocument/2006/relationships/image" Target="../media/image6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Relationship Id="rId2" Type="http://schemas.openxmlformats.org/officeDocument/2006/relationships/image" Target="../media/image7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Relationship Id="rId2" Type="http://schemas.openxmlformats.org/officeDocument/2006/relationships/image" Target="../media/image8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4" Type="http://schemas.openxmlformats.org/officeDocument/2006/relationships/image" Target="../media/image84.wmf"/><Relationship Id="rId1" Type="http://schemas.openxmlformats.org/officeDocument/2006/relationships/image" Target="../media/image81.wmf"/><Relationship Id="rId2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Relationship Id="rId2" Type="http://schemas.openxmlformats.org/officeDocument/2006/relationships/image" Target="../media/image8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4" Type="http://schemas.openxmlformats.org/officeDocument/2006/relationships/image" Target="../media/image90.wmf"/><Relationship Id="rId1" Type="http://schemas.openxmlformats.org/officeDocument/2006/relationships/image" Target="../media/image87.wmf"/><Relationship Id="rId2" Type="http://schemas.openxmlformats.org/officeDocument/2006/relationships/image" Target="../media/image8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4" Type="http://schemas.openxmlformats.org/officeDocument/2006/relationships/image" Target="../media/image94.wmf"/><Relationship Id="rId1" Type="http://schemas.openxmlformats.org/officeDocument/2006/relationships/image" Target="../media/image91.wmf"/><Relationship Id="rId2" Type="http://schemas.openxmlformats.org/officeDocument/2006/relationships/image" Target="../media/image9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4" Type="http://schemas.openxmlformats.org/officeDocument/2006/relationships/image" Target="../media/image98.wmf"/><Relationship Id="rId1" Type="http://schemas.openxmlformats.org/officeDocument/2006/relationships/image" Target="../media/image95.wmf"/><Relationship Id="rId2" Type="http://schemas.openxmlformats.org/officeDocument/2006/relationships/image" Target="../media/image9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Relationship Id="rId2" Type="http://schemas.openxmlformats.org/officeDocument/2006/relationships/image" Target="../media/image100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4" Type="http://schemas.openxmlformats.org/officeDocument/2006/relationships/image" Target="../media/image104.wmf"/><Relationship Id="rId5" Type="http://schemas.openxmlformats.org/officeDocument/2006/relationships/image" Target="../media/image105.wmf"/><Relationship Id="rId1" Type="http://schemas.openxmlformats.org/officeDocument/2006/relationships/image" Target="../media/image101.wmf"/><Relationship Id="rId2" Type="http://schemas.openxmlformats.org/officeDocument/2006/relationships/image" Target="../media/image10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4" Type="http://schemas.openxmlformats.org/officeDocument/2006/relationships/image" Target="../media/image109.wmf"/><Relationship Id="rId5" Type="http://schemas.openxmlformats.org/officeDocument/2006/relationships/image" Target="../media/image110.wmf"/><Relationship Id="rId1" Type="http://schemas.openxmlformats.org/officeDocument/2006/relationships/image" Target="../media/image106.wmf"/><Relationship Id="rId2" Type="http://schemas.openxmlformats.org/officeDocument/2006/relationships/image" Target="../media/image107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4" Type="http://schemas.openxmlformats.org/officeDocument/2006/relationships/image" Target="../media/image114.wmf"/><Relationship Id="rId5" Type="http://schemas.openxmlformats.org/officeDocument/2006/relationships/image" Target="../media/image115.wmf"/><Relationship Id="rId6" Type="http://schemas.openxmlformats.org/officeDocument/2006/relationships/image" Target="../media/image116.wmf"/><Relationship Id="rId1" Type="http://schemas.openxmlformats.org/officeDocument/2006/relationships/image" Target="../media/image18.wmf"/><Relationship Id="rId2" Type="http://schemas.openxmlformats.org/officeDocument/2006/relationships/image" Target="../media/image19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4" Type="http://schemas.openxmlformats.org/officeDocument/2006/relationships/image" Target="../media/image120.wmf"/><Relationship Id="rId1" Type="http://schemas.openxmlformats.org/officeDocument/2006/relationships/image" Target="../media/image117.wmf"/><Relationship Id="rId2" Type="http://schemas.openxmlformats.org/officeDocument/2006/relationships/image" Target="../media/image118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4" Type="http://schemas.openxmlformats.org/officeDocument/2006/relationships/image" Target="../media/image125.wmf"/><Relationship Id="rId1" Type="http://schemas.openxmlformats.org/officeDocument/2006/relationships/image" Target="../media/image101.wmf"/><Relationship Id="rId2" Type="http://schemas.openxmlformats.org/officeDocument/2006/relationships/image" Target="../media/image123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4" Type="http://schemas.openxmlformats.org/officeDocument/2006/relationships/image" Target="../media/image127.wmf"/><Relationship Id="rId5" Type="http://schemas.openxmlformats.org/officeDocument/2006/relationships/image" Target="../media/image128.wmf"/><Relationship Id="rId6" Type="http://schemas.openxmlformats.org/officeDocument/2006/relationships/image" Target="../media/image129.wmf"/><Relationship Id="rId7" Type="http://schemas.openxmlformats.org/officeDocument/2006/relationships/image" Target="../media/image130.wmf"/><Relationship Id="rId8" Type="http://schemas.openxmlformats.org/officeDocument/2006/relationships/image" Target="../media/image131.wmf"/><Relationship Id="rId1" Type="http://schemas.openxmlformats.org/officeDocument/2006/relationships/image" Target="../media/image101.wmf"/><Relationship Id="rId2" Type="http://schemas.openxmlformats.org/officeDocument/2006/relationships/image" Target="../media/image123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wmf"/><Relationship Id="rId2" Type="http://schemas.openxmlformats.org/officeDocument/2006/relationships/image" Target="../media/image133.wmf"/><Relationship Id="rId3" Type="http://schemas.openxmlformats.org/officeDocument/2006/relationships/image" Target="../media/image134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4" Type="http://schemas.openxmlformats.org/officeDocument/2006/relationships/image" Target="../media/image138.wmf"/><Relationship Id="rId5" Type="http://schemas.openxmlformats.org/officeDocument/2006/relationships/image" Target="../media/image139.wmf"/><Relationship Id="rId6" Type="http://schemas.openxmlformats.org/officeDocument/2006/relationships/image" Target="../media/image140.wmf"/><Relationship Id="rId7" Type="http://schemas.openxmlformats.org/officeDocument/2006/relationships/image" Target="../media/image141.wmf"/><Relationship Id="rId8" Type="http://schemas.openxmlformats.org/officeDocument/2006/relationships/image" Target="../media/image142.wmf"/><Relationship Id="rId1" Type="http://schemas.openxmlformats.org/officeDocument/2006/relationships/image" Target="../media/image135.wmf"/><Relationship Id="rId2" Type="http://schemas.openxmlformats.org/officeDocument/2006/relationships/image" Target="../media/image1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r>
              <a:rPr lang="en-US" altLang="en-US"/>
              <a:t>Transformações e Quatérnios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FAC9C000-D7B1-3440-9A6F-3E6C6F582E33}" type="datetime1">
              <a:rPr lang="pt-BR" altLang="en-US"/>
              <a:pPr>
                <a:defRPr/>
              </a:pPr>
              <a:t>16/11/16</a:t>
            </a:fld>
            <a:endParaRPr lang="en-US" altLang="en-US"/>
          </a:p>
        </p:txBody>
      </p:sp>
      <p:sp>
        <p:nvSpPr>
          <p:cNvPr id="396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Marcelo Gattass</a:t>
            </a:r>
          </a:p>
        </p:txBody>
      </p:sp>
      <p:sp>
        <p:nvSpPr>
          <p:cNvPr id="396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808878D-2C0C-2048-8A58-394282389C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r>
              <a:rPr lang="en-US" altLang="en-US"/>
              <a:t>Transformações e Quatérnios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3FF2D6E-0A15-8B4E-90C3-63995A6A5341}" type="datetime1">
              <a:rPr lang="pt-BR" altLang="en-US"/>
              <a:pPr>
                <a:defRPr/>
              </a:pPr>
              <a:t>16/11/16</a:t>
            </a:fld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3753"/>
            <a:ext cx="7680127" cy="329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Marcelo Gattass</a:t>
            </a:r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82E7376B-B91E-E446-BBC9-78272D1648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543883D-D7ED-264C-982E-E7A9E9ED155F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D7D2A255-84EC-8F4F-A44E-E53E012F3B1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8572FE72-E4F7-6249-976F-E28002E89699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8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2E205382-04F0-864C-A722-348AB5493AE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0026408-DC4E-E34D-ACF0-599434FE007C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6B8F8E88-057E-EE40-BC04-EEC4FA27F06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137A52EF-E069-A241-A2FF-B62538429355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972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972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2A1632E-3A20-A941-BF25-5E3F7894CD1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972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972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BD9141C8-EE07-3541-80E7-D26FC44441B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993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993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A39BD75-02E6-E044-A44D-52A1427E4C4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993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993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024B8F2-E3B5-EE4F-A056-D9A00D902D68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13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13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04238CA2-CA29-1D49-BBAF-F560066D4784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13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013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9301CCF-3374-C045-A29B-CC80EBEBFA6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9B9B3AA-E079-304C-B0A7-A270A17D843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9301CCF-3374-C045-A29B-CC80EBEBFA6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9B9B3AA-E079-304C-B0A7-A270A17D8437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2101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CF46701-C011-E54F-9DFA-9C4F1815CBA4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54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54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9EBE7C85-424B-EE4E-83F0-8C0DE947776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054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054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F4F71C6-2582-654C-A164-EA7956079761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75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75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50DA996-D9D7-EE48-BB17-1880AAD7C8D0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075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075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6C8E2DE-CB1C-9B4D-B5D1-3DCD9F5BF753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095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095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F6EEB6A-697B-A348-9285-DB800CB7B393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095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095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B8B4DD1D-75C5-6E42-BFEF-BBCE55004AFC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B39CFDA-1A21-F842-AB83-5458047BA00E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116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116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856B4B0A-FFF0-0843-A76A-D4496B3E4434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1A08C364-2577-4F44-B1C7-018B05C2C004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418BC89-D870-4B4A-A4C3-E03D70601701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157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157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E0AC2D1-D558-2542-A013-FC544B1EA3DB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157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157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20374CD-FFF8-6844-8E5B-6DB68BBE905D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177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177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68C36AB-1DEC-4F48-B700-9F7F448C00FC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1177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B96033E-C881-1745-B8D5-8799DF9D89C1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198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198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17E5FF1-8C5F-C046-941D-DC0B27B4E552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198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198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DC2EEA7E-B088-8A4F-BFFE-C279C78C1F80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8CF1820-CD87-8A4D-A86A-908C22BDB67E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0AC8EED-1368-5544-929D-A22F08DDCF49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CBCA8F1D-7EFF-9947-A53F-EC8CEE97337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0307358-310B-A54D-AC71-A328189C2668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C0086401-D661-EB4C-8018-4213918D8D63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D287BBB9-43F4-854D-93CB-FFCDD41F1B4C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61C4223-68BF-B841-95AD-5788BB893D04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C53C3A80-315A-6B43-AC4F-B776C18F25F2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1CCF3947-4834-1C4F-A39E-F68D63423CA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484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484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920E241-62CF-EF44-ACF7-3FC4164FF29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505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505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944C4378-96D2-AC47-9D30-82D0F0E7316C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505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505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05182A22-3CFC-A942-9029-EDDBBB94D88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1CA100D5-2906-E141-964E-B5E5D1C884D2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C856C312-A2EA-874D-8D75-ADEEE8008B85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9636ABED-4466-C348-939F-2D8C9B1C9C29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89B9A95-1D17-A748-9816-C57ACDF0455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2EC78823-D7C4-624E-A207-4F5D2F646E6C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40EC8E4-FD29-754C-A7A7-22B21BC36F0F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255284DC-F345-FC41-911B-A6CE2B02AA31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C2BA5E37-2FDB-5048-9C9A-1CA91B99DA84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1AFCA87B-BC47-2C42-8871-6B7422569B75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5A1A4E7-90C4-434C-8C13-B148C3A55604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62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62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BB89B7C-B61C-9E41-A4DD-BB58571AA3D6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9C42FAA0-8779-594E-B02B-3A4B7069260D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64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95DC5E0-4D36-494E-94DB-315DA91B7366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A40C0C2-A1FD-EC4B-B88E-29D0AA85DA2F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66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178C5E1C-B842-3449-9717-FABDF5FF62DE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7CDB3B5-C256-E849-A0A3-9FC3086FD8A5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68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68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A980387-851E-4E46-96F5-7384409B6052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113111D-6AD5-C248-BFE7-2E093A01C36B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71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71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C870950D-C5E0-CE4D-B843-659715773570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D1894851-FD9B-7040-A4B2-1465644CE70F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52D531B8-CCCE-C941-B3A5-C7C6D787FDCB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2F9DCE07-5A16-E343-AAA4-1CED92B96D56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75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F50E2B0-289C-0549-9F75-98892E9574E1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955C0158-AB0D-694E-9EDF-42A61ED7D963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77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BF94534E-DE84-6945-918C-E9748BA5C827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77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771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4367DDA-4BF0-6B44-B4E3-B0B2A523D5D1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8F5E6DF2-D46A-9448-824E-F5C38F7F0131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C4456BE-3A23-0245-8ED4-2DE29B0B7141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3BB57AA-AFDC-C748-9768-D750C4123316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661BC567-EA36-1945-BAAC-AB37105654DC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8206395-8CAE-4343-B3CF-748DAB6D1D67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5E685B1-6EEC-434F-AEE4-BB0160014A0E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85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85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64026CA-48CB-FA40-8B59-2A4026C727BC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85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853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55ED46A-530E-BA47-AACF-4A100C08591F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87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87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3207291F-329D-FD4A-8C34-0D1E4D518351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87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873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0970189-92FD-994B-8915-BDF38AEB1337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89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89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729BB28B-DE92-6949-99C8-1ED6FC3DFE1C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89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894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B11BD356-729E-8847-AAF2-E14C81D04108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91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91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69ABBC7-6432-834F-8BA8-53327ECF0C8A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91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914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2F5ECC07-79AB-4441-989B-F2BACB0C33F3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935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935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957DC73A-9809-AD4D-969C-2475762A3923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935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935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F80FE28-EA85-0F49-A2C4-190E21B405A9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955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955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B54517DA-D600-6042-9C05-2BD29458D455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955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955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00E6FCB-8C7F-B646-987B-C4F160D355DE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976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976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A0557564-416D-D547-9E6E-2BF2AF3AF68F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1976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976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DE7C92A0-E949-9343-888D-8230576D09D0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1996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1996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F5CF40E2-B3EF-574C-AAD2-B27BA93BD870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996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996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Transformações e Quatérnios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4621B695-1936-744E-8F02-BC8CF38424F5}" type="datetime1">
              <a:rPr lang="pt-BR" altLang="en-US"/>
              <a:pPr/>
              <a:t>16/11/16</a:t>
            </a:fld>
            <a:endParaRPr lang="en-US" altLang="en-US"/>
          </a:p>
        </p:txBody>
      </p:sp>
      <p:sp>
        <p:nvSpPr>
          <p:cNvPr id="2037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Marcelo Gattass</a:t>
            </a:r>
          </a:p>
        </p:txBody>
      </p:sp>
      <p:sp>
        <p:nvSpPr>
          <p:cNvPr id="2037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fld id="{E8DE658E-CBF1-BD49-949A-C74154493A90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2037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2037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0DA06-0751-CB45-B739-09FD7DA1A8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88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F4D04-0B0D-334F-B441-EE673F9A8D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65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08E9F-B328-F442-A3D1-BC8A492C4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67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43EDA-EB93-1C42-B0A9-00D88FFDDA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43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34ECB-FEC3-7A4D-8FE2-6698F835F0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33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1F03-2221-4D47-B23E-FA52FE27FA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51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A840D-CB1E-0749-8A06-A3B0EA4E68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65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B0E7C-C9FB-904F-BC4D-48585185AC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53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5530D-EDC7-3C4E-9C2F-294986BA3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48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84595-5B1E-FA4D-BCB1-5B6D65DBF5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3971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54C05-1F2A-B949-B7F3-51A19CB200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374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9D780-8EAC-C14F-A75C-C99A89F8E8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155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9AB47-A4E4-4449-A24F-145CF1684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9842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F460D-84E5-9048-9141-AC5CC43645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04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8757C-76E4-5842-8C9C-F9F821AA03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055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2188" y="1979613"/>
            <a:ext cx="35036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9613"/>
            <a:ext cx="35036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E16DC-0999-6D4D-8411-F559CD325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770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8CC74-0ADD-604D-B98E-907BA3B0B2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53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CE967-7B60-3F43-B85E-22E08DD199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918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F9E09-A22C-8448-A7F5-C39E7821D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639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22128-1299-7C47-96E8-327E42CA5B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552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95E5B-04BD-5344-B458-7C5F426F63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1757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B8123-6F6F-CB42-BF8D-0FA285D1A7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323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74613"/>
            <a:ext cx="1789113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2188" y="74613"/>
            <a:ext cx="5218112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69C7B-3E85-6E49-9C7F-64EB96F4A9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95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D82E1642-561A-EF4A-9FCB-B25C21E83D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11913"/>
            <a:ext cx="182880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49600" y="6248400"/>
            <a:ext cx="28448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4000" y="6248400"/>
            <a:ext cx="18288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E9E882FF-5436-7848-B8B7-E0787E04A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0" y="1274763"/>
            <a:ext cx="9132888" cy="152400"/>
            <a:chOff x="0" y="824"/>
            <a:chExt cx="4315" cy="99"/>
          </a:xfrm>
        </p:grpSpPr>
        <p:sp>
          <p:nvSpPr>
            <p:cNvPr id="2056" name="Rectangle 6"/>
            <p:cNvSpPr>
              <a:spLocks noChangeArrowheads="1"/>
            </p:cNvSpPr>
            <p:nvPr/>
          </p:nvSpPr>
          <p:spPr bwMode="auto">
            <a:xfrm>
              <a:off x="0" y="824"/>
              <a:ext cx="4315" cy="50"/>
            </a:xfrm>
            <a:prstGeom prst="rect">
              <a:avLst/>
            </a:prstGeom>
            <a:gradFill rotWithShape="0">
              <a:gsLst>
                <a:gs pos="0">
                  <a:srgbClr val="BCBCBC"/>
                </a:gs>
                <a:gs pos="50000">
                  <a:srgbClr val="EBEBEB"/>
                </a:gs>
                <a:gs pos="100000">
                  <a:srgbClr val="BCBCBC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pt-BR" altLang="en-US" smtClean="0">
                <a:ea typeface="+mn-ea"/>
              </a:endParaRPr>
            </a:p>
          </p:txBody>
        </p:sp>
        <p:sp>
          <p:nvSpPr>
            <p:cNvPr id="2057" name="Rectangle 7"/>
            <p:cNvSpPr>
              <a:spLocks noChangeArrowheads="1"/>
            </p:cNvSpPr>
            <p:nvPr/>
          </p:nvSpPr>
          <p:spPr bwMode="auto">
            <a:xfrm>
              <a:off x="0" y="898"/>
              <a:ext cx="4315" cy="25"/>
            </a:xfrm>
            <a:prstGeom prst="rect">
              <a:avLst/>
            </a:prstGeom>
            <a:gradFill rotWithShape="0">
              <a:gsLst>
                <a:gs pos="0">
                  <a:srgbClr val="7C7C7C"/>
                </a:gs>
                <a:gs pos="50000">
                  <a:srgbClr val="CECECE"/>
                </a:gs>
                <a:gs pos="100000">
                  <a:srgbClr val="7C7C7C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pt-BR" altLang="en-US" smtClean="0">
                <a:ea typeface="+mn-ea"/>
              </a:endParaRPr>
            </a:p>
          </p:txBody>
        </p:sp>
      </p:grpSp>
      <p:sp>
        <p:nvSpPr>
          <p:cNvPr id="205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992188" y="74613"/>
            <a:ext cx="7159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69850" tIns="33338" rIns="69850" bIns="333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205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188" y="1979613"/>
            <a:ext cx="7159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69850" tIns="33338" rIns="69850" bIns="333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ＭＳ Ｐゴシック" charset="0"/>
        </a:defRPr>
      </a:lvl2pPr>
      <a:lvl3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ＭＳ Ｐゴシック" charset="0"/>
        </a:defRPr>
      </a:lvl3pPr>
      <a:lvl4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ＭＳ Ｐゴシック" charset="0"/>
        </a:defRPr>
      </a:lvl4pPr>
      <a:lvl5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ＭＳ Ｐゴシック" charset="0"/>
        </a:defRPr>
      </a:lvl5pPr>
      <a:lvl6pPr marL="4572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6pPr>
      <a:lvl7pPr marL="9144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7pPr>
      <a:lvl8pPr marL="13716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8pPr>
      <a:lvl9pPr marL="18288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9pPr>
    </p:titleStyle>
    <p:bodyStyle>
      <a:lvl1pPr marL="214313" indent="-21431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Font typeface="Monotype Sorts" charset="2"/>
        <a:buChar char="l"/>
        <a:defRPr b="1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12763" indent="-16986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400" b="1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855663" indent="-171450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155700" indent="-128588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60000"/>
        <a:buFont typeface="Monotype Sorts" charset="2"/>
        <a:buChar char="l"/>
        <a:defRPr sz="1100" b="1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4986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9558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6pPr>
      <a:lvl7pPr marL="24130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7pPr>
      <a:lvl8pPr marL="28702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8pPr>
      <a:lvl9pPr marL="33274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6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7.w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8.wmf"/><Relationship Id="rId10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8.wmf"/><Relationship Id="rId8" Type="http://schemas.openxmlformats.org/officeDocument/2006/relationships/oleObject" Target="../embeddings/oleObject8.bin"/><Relationship Id="rId9" Type="http://schemas.openxmlformats.org/officeDocument/2006/relationships/image" Target="../media/image7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5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5.wmf"/><Relationship Id="rId6" Type="http://schemas.openxmlformats.org/officeDocument/2006/relationships/oleObject" Target="../embeddings/oleObject11.bin"/><Relationship Id="rId7" Type="http://schemas.openxmlformats.org/officeDocument/2006/relationships/oleObject" Target="../embeddings/oleObject12.bin"/><Relationship Id="rId8" Type="http://schemas.openxmlformats.org/officeDocument/2006/relationships/oleObject" Target="../embeddings/oleObject13.bin"/><Relationship Id="rId9" Type="http://schemas.openxmlformats.org/officeDocument/2006/relationships/oleObject" Target="../embeddings/oleObject14.bin"/><Relationship Id="rId10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8.bin"/><Relationship Id="rId12" Type="http://schemas.openxmlformats.org/officeDocument/2006/relationships/image" Target="../media/image20.wmf"/><Relationship Id="rId13" Type="http://schemas.openxmlformats.org/officeDocument/2006/relationships/image" Target="../media/image25.jpeg"/><Relationship Id="rId14" Type="http://schemas.openxmlformats.org/officeDocument/2006/relationships/oleObject" Target="../embeddings/oleObject19.bin"/><Relationship Id="rId15" Type="http://schemas.openxmlformats.org/officeDocument/2006/relationships/image" Target="../media/image26.jpeg"/><Relationship Id="rId16" Type="http://schemas.openxmlformats.org/officeDocument/2006/relationships/oleObject" Target="../embeddings/oleObject20.bin"/><Relationship Id="rId17" Type="http://schemas.openxmlformats.org/officeDocument/2006/relationships/image" Target="../media/image21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oleObject" Target="../embeddings/oleObject16.bin"/><Relationship Id="rId7" Type="http://schemas.openxmlformats.org/officeDocument/2006/relationships/image" Target="../media/image18.wmf"/><Relationship Id="rId8" Type="http://schemas.openxmlformats.org/officeDocument/2006/relationships/oleObject" Target="../embeddings/oleObject17.bin"/><Relationship Id="rId9" Type="http://schemas.openxmlformats.org/officeDocument/2006/relationships/image" Target="../media/image19.wmf"/><Relationship Id="rId10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3.bin"/><Relationship Id="rId12" Type="http://schemas.openxmlformats.org/officeDocument/2006/relationships/image" Target="../media/image29.wmf"/><Relationship Id="rId13" Type="http://schemas.openxmlformats.org/officeDocument/2006/relationships/oleObject" Target="../embeddings/oleObject24.bin"/><Relationship Id="rId14" Type="http://schemas.openxmlformats.org/officeDocument/2006/relationships/image" Target="../media/image30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oleObject" Target="../embeddings/oleObject21.bin"/><Relationship Id="rId8" Type="http://schemas.openxmlformats.org/officeDocument/2006/relationships/image" Target="../media/image27.wmf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wmf"/><Relationship Id="rId14" Type="http://schemas.openxmlformats.org/officeDocument/2006/relationships/oleObject" Target="../embeddings/oleObject30.bin"/><Relationship Id="rId15" Type="http://schemas.openxmlformats.org/officeDocument/2006/relationships/image" Target="../media/image39.wmf"/><Relationship Id="rId16" Type="http://schemas.openxmlformats.org/officeDocument/2006/relationships/oleObject" Target="../embeddings/oleObject31.bin"/><Relationship Id="rId17" Type="http://schemas.openxmlformats.org/officeDocument/2006/relationships/image" Target="../media/image40.wmf"/><Relationship Id="rId18" Type="http://schemas.openxmlformats.org/officeDocument/2006/relationships/oleObject" Target="../embeddings/oleObject32.bin"/><Relationship Id="rId19" Type="http://schemas.openxmlformats.org/officeDocument/2006/relationships/image" Target="../media/image41.wmf"/><Relationship Id="rId50" Type="http://schemas.openxmlformats.org/officeDocument/2006/relationships/oleObject" Target="../embeddings/oleObject51.bin"/><Relationship Id="rId51" Type="http://schemas.openxmlformats.org/officeDocument/2006/relationships/image" Target="../media/image54.wmf"/><Relationship Id="rId52" Type="http://schemas.openxmlformats.org/officeDocument/2006/relationships/oleObject" Target="../embeddings/oleObject52.bin"/><Relationship Id="rId53" Type="http://schemas.openxmlformats.org/officeDocument/2006/relationships/image" Target="../media/image55.wmf"/><Relationship Id="rId54" Type="http://schemas.openxmlformats.org/officeDocument/2006/relationships/oleObject" Target="../embeddings/oleObject53.bin"/><Relationship Id="rId55" Type="http://schemas.openxmlformats.org/officeDocument/2006/relationships/image" Target="../media/image56.wmf"/><Relationship Id="rId40" Type="http://schemas.openxmlformats.org/officeDocument/2006/relationships/oleObject" Target="../embeddings/oleObject46.bin"/><Relationship Id="rId41" Type="http://schemas.openxmlformats.org/officeDocument/2006/relationships/image" Target="../media/image49.wmf"/><Relationship Id="rId42" Type="http://schemas.openxmlformats.org/officeDocument/2006/relationships/oleObject" Target="../embeddings/oleObject47.bin"/><Relationship Id="rId43" Type="http://schemas.openxmlformats.org/officeDocument/2006/relationships/image" Target="../media/image50.wmf"/><Relationship Id="rId44" Type="http://schemas.openxmlformats.org/officeDocument/2006/relationships/oleObject" Target="../embeddings/oleObject48.bin"/><Relationship Id="rId45" Type="http://schemas.openxmlformats.org/officeDocument/2006/relationships/image" Target="../media/image51.wmf"/><Relationship Id="rId46" Type="http://schemas.openxmlformats.org/officeDocument/2006/relationships/oleObject" Target="../embeddings/oleObject49.bin"/><Relationship Id="rId47" Type="http://schemas.openxmlformats.org/officeDocument/2006/relationships/image" Target="../media/image52.wmf"/><Relationship Id="rId48" Type="http://schemas.openxmlformats.org/officeDocument/2006/relationships/oleObject" Target="../embeddings/oleObject50.bin"/><Relationship Id="rId49" Type="http://schemas.openxmlformats.org/officeDocument/2006/relationships/image" Target="../media/image53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34.wmf"/><Relationship Id="rId6" Type="http://schemas.openxmlformats.org/officeDocument/2006/relationships/oleObject" Target="../embeddings/oleObject26.bin"/><Relationship Id="rId7" Type="http://schemas.openxmlformats.org/officeDocument/2006/relationships/image" Target="../media/image35.wmf"/><Relationship Id="rId8" Type="http://schemas.openxmlformats.org/officeDocument/2006/relationships/oleObject" Target="../embeddings/oleObject27.bin"/><Relationship Id="rId9" Type="http://schemas.openxmlformats.org/officeDocument/2006/relationships/image" Target="../media/image36.wmf"/><Relationship Id="rId30" Type="http://schemas.openxmlformats.org/officeDocument/2006/relationships/image" Target="../media/image45.wmf"/><Relationship Id="rId31" Type="http://schemas.openxmlformats.org/officeDocument/2006/relationships/oleObject" Target="../embeddings/oleObject40.bin"/><Relationship Id="rId32" Type="http://schemas.openxmlformats.org/officeDocument/2006/relationships/image" Target="../media/image46.wmf"/><Relationship Id="rId33" Type="http://schemas.openxmlformats.org/officeDocument/2006/relationships/oleObject" Target="../embeddings/oleObject41.bin"/><Relationship Id="rId34" Type="http://schemas.openxmlformats.org/officeDocument/2006/relationships/image" Target="../media/image47.wmf"/><Relationship Id="rId35" Type="http://schemas.openxmlformats.org/officeDocument/2006/relationships/oleObject" Target="../embeddings/oleObject42.bin"/><Relationship Id="rId36" Type="http://schemas.openxmlformats.org/officeDocument/2006/relationships/image" Target="../media/image48.wmf"/><Relationship Id="rId37" Type="http://schemas.openxmlformats.org/officeDocument/2006/relationships/oleObject" Target="../embeddings/oleObject43.bin"/><Relationship Id="rId38" Type="http://schemas.openxmlformats.org/officeDocument/2006/relationships/oleObject" Target="../embeddings/oleObject44.bin"/><Relationship Id="rId39" Type="http://schemas.openxmlformats.org/officeDocument/2006/relationships/oleObject" Target="../embeddings/oleObject45.bin"/><Relationship Id="rId20" Type="http://schemas.openxmlformats.org/officeDocument/2006/relationships/oleObject" Target="../embeddings/oleObject33.bin"/><Relationship Id="rId21" Type="http://schemas.openxmlformats.org/officeDocument/2006/relationships/image" Target="../media/image42.wmf"/><Relationship Id="rId22" Type="http://schemas.openxmlformats.org/officeDocument/2006/relationships/oleObject" Target="../embeddings/oleObject34.bin"/><Relationship Id="rId23" Type="http://schemas.openxmlformats.org/officeDocument/2006/relationships/image" Target="../media/image43.wmf"/><Relationship Id="rId24" Type="http://schemas.openxmlformats.org/officeDocument/2006/relationships/oleObject" Target="../embeddings/oleObject35.bin"/><Relationship Id="rId25" Type="http://schemas.openxmlformats.org/officeDocument/2006/relationships/image" Target="../media/image44.wmf"/><Relationship Id="rId26" Type="http://schemas.openxmlformats.org/officeDocument/2006/relationships/oleObject" Target="../embeddings/oleObject36.bin"/><Relationship Id="rId27" Type="http://schemas.openxmlformats.org/officeDocument/2006/relationships/oleObject" Target="../embeddings/oleObject37.bin"/><Relationship Id="rId28" Type="http://schemas.openxmlformats.org/officeDocument/2006/relationships/oleObject" Target="../embeddings/oleObject38.bin"/><Relationship Id="rId29" Type="http://schemas.openxmlformats.org/officeDocument/2006/relationships/oleObject" Target="../embeddings/oleObject39.bin"/><Relationship Id="rId10" Type="http://schemas.openxmlformats.org/officeDocument/2006/relationships/oleObject" Target="../embeddings/oleObject28.bin"/><Relationship Id="rId11" Type="http://schemas.openxmlformats.org/officeDocument/2006/relationships/image" Target="../media/image37.wmf"/><Relationship Id="rId12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wmf"/><Relationship Id="rId20" Type="http://schemas.openxmlformats.org/officeDocument/2006/relationships/oleObject" Target="../embeddings/oleObject62.bin"/><Relationship Id="rId21" Type="http://schemas.openxmlformats.org/officeDocument/2006/relationships/image" Target="../media/image57.wmf"/><Relationship Id="rId22" Type="http://schemas.openxmlformats.org/officeDocument/2006/relationships/oleObject" Target="../embeddings/oleObject63.bin"/><Relationship Id="rId23" Type="http://schemas.openxmlformats.org/officeDocument/2006/relationships/image" Target="../media/image58.wmf"/><Relationship Id="rId24" Type="http://schemas.openxmlformats.org/officeDocument/2006/relationships/oleObject" Target="../embeddings/oleObject64.bin"/><Relationship Id="rId25" Type="http://schemas.openxmlformats.org/officeDocument/2006/relationships/image" Target="../media/image59.wmf"/><Relationship Id="rId26" Type="http://schemas.openxmlformats.org/officeDocument/2006/relationships/oleObject" Target="../embeddings/oleObject65.bin"/><Relationship Id="rId27" Type="http://schemas.openxmlformats.org/officeDocument/2006/relationships/image" Target="../media/image60.wmf"/><Relationship Id="rId10" Type="http://schemas.openxmlformats.org/officeDocument/2006/relationships/oleObject" Target="../embeddings/oleObject57.bin"/><Relationship Id="rId11" Type="http://schemas.openxmlformats.org/officeDocument/2006/relationships/image" Target="../media/image37.wmf"/><Relationship Id="rId12" Type="http://schemas.openxmlformats.org/officeDocument/2006/relationships/oleObject" Target="../embeddings/oleObject58.bin"/><Relationship Id="rId13" Type="http://schemas.openxmlformats.org/officeDocument/2006/relationships/image" Target="../media/image53.wmf"/><Relationship Id="rId14" Type="http://schemas.openxmlformats.org/officeDocument/2006/relationships/oleObject" Target="../embeddings/oleObject59.bin"/><Relationship Id="rId15" Type="http://schemas.openxmlformats.org/officeDocument/2006/relationships/image" Target="../media/image54.wmf"/><Relationship Id="rId16" Type="http://schemas.openxmlformats.org/officeDocument/2006/relationships/oleObject" Target="../embeddings/oleObject60.bin"/><Relationship Id="rId17" Type="http://schemas.openxmlformats.org/officeDocument/2006/relationships/image" Target="../media/image55.wmf"/><Relationship Id="rId18" Type="http://schemas.openxmlformats.org/officeDocument/2006/relationships/oleObject" Target="../embeddings/oleObject61.bin"/><Relationship Id="rId19" Type="http://schemas.openxmlformats.org/officeDocument/2006/relationships/image" Target="../media/image56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54.bin"/><Relationship Id="rId5" Type="http://schemas.openxmlformats.org/officeDocument/2006/relationships/image" Target="../media/image34.wmf"/><Relationship Id="rId6" Type="http://schemas.openxmlformats.org/officeDocument/2006/relationships/oleObject" Target="../embeddings/oleObject55.bin"/><Relationship Id="rId7" Type="http://schemas.openxmlformats.org/officeDocument/2006/relationships/image" Target="../media/image35.wmf"/><Relationship Id="rId8" Type="http://schemas.openxmlformats.org/officeDocument/2006/relationships/oleObject" Target="../embeddings/oleObject56.bin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9.bin"/><Relationship Id="rId14" Type="http://schemas.openxmlformats.org/officeDocument/2006/relationships/image" Target="../media/image30.wmf"/><Relationship Id="rId15" Type="http://schemas.openxmlformats.org/officeDocument/2006/relationships/oleObject" Target="../embeddings/oleObject70.bin"/><Relationship Id="rId16" Type="http://schemas.openxmlformats.org/officeDocument/2006/relationships/image" Target="../media/image38.wmf"/><Relationship Id="rId17" Type="http://schemas.openxmlformats.org/officeDocument/2006/relationships/oleObject" Target="../embeddings/oleObject71.bin"/><Relationship Id="rId18" Type="http://schemas.openxmlformats.org/officeDocument/2006/relationships/image" Target="../media/image39.wmf"/><Relationship Id="rId19" Type="http://schemas.openxmlformats.org/officeDocument/2006/relationships/oleObject" Target="../embeddings/oleObject72.bin"/><Relationship Id="rId50" Type="http://schemas.openxmlformats.org/officeDocument/2006/relationships/image" Target="../media/image52.wmf"/><Relationship Id="rId51" Type="http://schemas.openxmlformats.org/officeDocument/2006/relationships/oleObject" Target="../embeddings/oleObject91.bin"/><Relationship Id="rId52" Type="http://schemas.openxmlformats.org/officeDocument/2006/relationships/image" Target="../media/image57.wmf"/><Relationship Id="rId53" Type="http://schemas.openxmlformats.org/officeDocument/2006/relationships/oleObject" Target="../embeddings/oleObject92.bin"/><Relationship Id="rId54" Type="http://schemas.openxmlformats.org/officeDocument/2006/relationships/image" Target="../media/image58.wmf"/><Relationship Id="rId55" Type="http://schemas.openxmlformats.org/officeDocument/2006/relationships/oleObject" Target="../embeddings/oleObject93.bin"/><Relationship Id="rId56" Type="http://schemas.openxmlformats.org/officeDocument/2006/relationships/image" Target="../media/image59.wmf"/><Relationship Id="rId57" Type="http://schemas.openxmlformats.org/officeDocument/2006/relationships/oleObject" Target="../embeddings/oleObject94.bin"/><Relationship Id="rId58" Type="http://schemas.openxmlformats.org/officeDocument/2006/relationships/image" Target="../media/image60.wmf"/><Relationship Id="rId40" Type="http://schemas.openxmlformats.org/officeDocument/2006/relationships/oleObject" Target="../embeddings/oleObject84.bin"/><Relationship Id="rId41" Type="http://schemas.openxmlformats.org/officeDocument/2006/relationships/oleObject" Target="../embeddings/oleObject85.bin"/><Relationship Id="rId42" Type="http://schemas.openxmlformats.org/officeDocument/2006/relationships/oleObject" Target="../embeddings/oleObject86.bin"/><Relationship Id="rId43" Type="http://schemas.openxmlformats.org/officeDocument/2006/relationships/oleObject" Target="../embeddings/oleObject87.bin"/><Relationship Id="rId44" Type="http://schemas.openxmlformats.org/officeDocument/2006/relationships/image" Target="../media/image49.wmf"/><Relationship Id="rId45" Type="http://schemas.openxmlformats.org/officeDocument/2006/relationships/oleObject" Target="../embeddings/oleObject88.bin"/><Relationship Id="rId46" Type="http://schemas.openxmlformats.org/officeDocument/2006/relationships/image" Target="../media/image50.wmf"/><Relationship Id="rId47" Type="http://schemas.openxmlformats.org/officeDocument/2006/relationships/oleObject" Target="../embeddings/oleObject89.bin"/><Relationship Id="rId48" Type="http://schemas.openxmlformats.org/officeDocument/2006/relationships/image" Target="../media/image51.wmf"/><Relationship Id="rId49" Type="http://schemas.openxmlformats.org/officeDocument/2006/relationships/oleObject" Target="../embeddings/oleObject90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oleObject" Target="../embeddings/oleObject66.bin"/><Relationship Id="rId8" Type="http://schemas.openxmlformats.org/officeDocument/2006/relationships/image" Target="../media/image27.wmf"/><Relationship Id="rId9" Type="http://schemas.openxmlformats.org/officeDocument/2006/relationships/oleObject" Target="../embeddings/oleObject67.bin"/><Relationship Id="rId30" Type="http://schemas.openxmlformats.org/officeDocument/2006/relationships/oleObject" Target="../embeddings/oleObject78.bin"/><Relationship Id="rId31" Type="http://schemas.openxmlformats.org/officeDocument/2006/relationships/oleObject" Target="../embeddings/oleObject79.bin"/><Relationship Id="rId32" Type="http://schemas.openxmlformats.org/officeDocument/2006/relationships/oleObject" Target="../embeddings/oleObject80.bin"/><Relationship Id="rId33" Type="http://schemas.openxmlformats.org/officeDocument/2006/relationships/image" Target="../media/image45.wmf"/><Relationship Id="rId34" Type="http://schemas.openxmlformats.org/officeDocument/2006/relationships/oleObject" Target="../embeddings/oleObject81.bin"/><Relationship Id="rId35" Type="http://schemas.openxmlformats.org/officeDocument/2006/relationships/image" Target="../media/image46.wmf"/><Relationship Id="rId36" Type="http://schemas.openxmlformats.org/officeDocument/2006/relationships/oleObject" Target="../embeddings/oleObject82.bin"/><Relationship Id="rId37" Type="http://schemas.openxmlformats.org/officeDocument/2006/relationships/image" Target="../media/image47.wmf"/><Relationship Id="rId38" Type="http://schemas.openxmlformats.org/officeDocument/2006/relationships/oleObject" Target="../embeddings/oleObject83.bin"/><Relationship Id="rId39" Type="http://schemas.openxmlformats.org/officeDocument/2006/relationships/image" Target="../media/image48.wmf"/><Relationship Id="rId20" Type="http://schemas.openxmlformats.org/officeDocument/2006/relationships/image" Target="../media/image40.wmf"/><Relationship Id="rId21" Type="http://schemas.openxmlformats.org/officeDocument/2006/relationships/oleObject" Target="../embeddings/oleObject73.bin"/><Relationship Id="rId22" Type="http://schemas.openxmlformats.org/officeDocument/2006/relationships/image" Target="../media/image41.wmf"/><Relationship Id="rId23" Type="http://schemas.openxmlformats.org/officeDocument/2006/relationships/oleObject" Target="../embeddings/oleObject74.bin"/><Relationship Id="rId24" Type="http://schemas.openxmlformats.org/officeDocument/2006/relationships/image" Target="../media/image42.wmf"/><Relationship Id="rId25" Type="http://schemas.openxmlformats.org/officeDocument/2006/relationships/oleObject" Target="../embeddings/oleObject75.bin"/><Relationship Id="rId26" Type="http://schemas.openxmlformats.org/officeDocument/2006/relationships/image" Target="../media/image43.wmf"/><Relationship Id="rId27" Type="http://schemas.openxmlformats.org/officeDocument/2006/relationships/oleObject" Target="../embeddings/oleObject76.bin"/><Relationship Id="rId28" Type="http://schemas.openxmlformats.org/officeDocument/2006/relationships/image" Target="../media/image44.wmf"/><Relationship Id="rId29" Type="http://schemas.openxmlformats.org/officeDocument/2006/relationships/oleObject" Target="../embeddings/oleObject77.bin"/><Relationship Id="rId10" Type="http://schemas.openxmlformats.org/officeDocument/2006/relationships/image" Target="../media/image28.wmf"/><Relationship Id="rId11" Type="http://schemas.openxmlformats.org/officeDocument/2006/relationships/oleObject" Target="../embeddings/oleObject68.bin"/><Relationship Id="rId12" Type="http://schemas.openxmlformats.org/officeDocument/2006/relationships/image" Target="../media/image2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95.bin"/><Relationship Id="rId5" Type="http://schemas.openxmlformats.org/officeDocument/2006/relationships/image" Target="../media/image61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oleObject96.bin"/><Relationship Id="rId5" Type="http://schemas.openxmlformats.org/officeDocument/2006/relationships/image" Target="../media/image67.wmf"/><Relationship Id="rId6" Type="http://schemas.openxmlformats.org/officeDocument/2006/relationships/oleObject" Target="../embeddings/oleObject97.bin"/><Relationship Id="rId7" Type="http://schemas.openxmlformats.org/officeDocument/2006/relationships/image" Target="../media/image68.wmf"/><Relationship Id="rId8" Type="http://schemas.openxmlformats.org/officeDocument/2006/relationships/oleObject" Target="../embeddings/oleObject98.bin"/><Relationship Id="rId9" Type="http://schemas.openxmlformats.org/officeDocument/2006/relationships/image" Target="../media/image61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78.jpeg"/><Relationship Id="rId5" Type="http://schemas.openxmlformats.org/officeDocument/2006/relationships/oleObject" Target="../embeddings/oleObject99.bin"/><Relationship Id="rId6" Type="http://schemas.openxmlformats.org/officeDocument/2006/relationships/image" Target="../media/image76.wmf"/><Relationship Id="rId7" Type="http://schemas.openxmlformats.org/officeDocument/2006/relationships/oleObject" Target="../embeddings/oleObject100.bin"/><Relationship Id="rId8" Type="http://schemas.openxmlformats.org/officeDocument/2006/relationships/image" Target="../media/image77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oleObject" Target="../embeddings/oleObject101.bin"/><Relationship Id="rId5" Type="http://schemas.openxmlformats.org/officeDocument/2006/relationships/image" Target="../media/image79.wmf"/><Relationship Id="rId6" Type="http://schemas.openxmlformats.org/officeDocument/2006/relationships/oleObject" Target="../embeddings/oleObject102.bin"/><Relationship Id="rId7" Type="http://schemas.openxmlformats.org/officeDocument/2006/relationships/image" Target="../media/image80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oleObject" Target="../embeddings/oleObject103.bin"/><Relationship Id="rId5" Type="http://schemas.openxmlformats.org/officeDocument/2006/relationships/image" Target="../media/image81.wmf"/><Relationship Id="rId6" Type="http://schemas.openxmlformats.org/officeDocument/2006/relationships/oleObject" Target="../embeddings/oleObject104.bin"/><Relationship Id="rId7" Type="http://schemas.openxmlformats.org/officeDocument/2006/relationships/image" Target="../media/image82.wmf"/><Relationship Id="rId8" Type="http://schemas.openxmlformats.org/officeDocument/2006/relationships/oleObject" Target="../embeddings/oleObject105.bin"/><Relationship Id="rId9" Type="http://schemas.openxmlformats.org/officeDocument/2006/relationships/image" Target="../media/image83.wmf"/><Relationship Id="rId10" Type="http://schemas.openxmlformats.org/officeDocument/2006/relationships/oleObject" Target="../embeddings/oleObject106.bin"/><Relationship Id="rId11" Type="http://schemas.openxmlformats.org/officeDocument/2006/relationships/image" Target="../media/image84.w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oleObject107.bin"/><Relationship Id="rId5" Type="http://schemas.openxmlformats.org/officeDocument/2006/relationships/image" Target="../media/image85.wmf"/><Relationship Id="rId6" Type="http://schemas.openxmlformats.org/officeDocument/2006/relationships/oleObject" Target="../embeddings/oleObject108.bin"/><Relationship Id="rId7" Type="http://schemas.openxmlformats.org/officeDocument/2006/relationships/image" Target="../media/image86.w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oleObject109.bin"/><Relationship Id="rId5" Type="http://schemas.openxmlformats.org/officeDocument/2006/relationships/image" Target="../media/image87.wmf"/><Relationship Id="rId6" Type="http://schemas.openxmlformats.org/officeDocument/2006/relationships/oleObject" Target="../embeddings/oleObject110.bin"/><Relationship Id="rId7" Type="http://schemas.openxmlformats.org/officeDocument/2006/relationships/image" Target="../media/image88.wmf"/><Relationship Id="rId8" Type="http://schemas.openxmlformats.org/officeDocument/2006/relationships/oleObject" Target="../embeddings/oleObject111.bin"/><Relationship Id="rId9" Type="http://schemas.openxmlformats.org/officeDocument/2006/relationships/image" Target="../media/image89.wmf"/><Relationship Id="rId10" Type="http://schemas.openxmlformats.org/officeDocument/2006/relationships/oleObject" Target="../embeddings/oleObject112.bin"/><Relationship Id="rId11" Type="http://schemas.openxmlformats.org/officeDocument/2006/relationships/image" Target="../media/image90.w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oleObject" Target="../embeddings/oleObject113.bin"/><Relationship Id="rId5" Type="http://schemas.openxmlformats.org/officeDocument/2006/relationships/image" Target="../media/image91.wmf"/><Relationship Id="rId6" Type="http://schemas.openxmlformats.org/officeDocument/2006/relationships/oleObject" Target="../embeddings/oleObject114.bin"/><Relationship Id="rId7" Type="http://schemas.openxmlformats.org/officeDocument/2006/relationships/image" Target="../media/image92.wmf"/><Relationship Id="rId8" Type="http://schemas.openxmlformats.org/officeDocument/2006/relationships/oleObject" Target="../embeddings/oleObject115.bin"/><Relationship Id="rId9" Type="http://schemas.openxmlformats.org/officeDocument/2006/relationships/image" Target="../media/image93.wmf"/><Relationship Id="rId10" Type="http://schemas.openxmlformats.org/officeDocument/2006/relationships/oleObject" Target="../embeddings/oleObject116.bin"/><Relationship Id="rId11" Type="http://schemas.openxmlformats.org/officeDocument/2006/relationships/image" Target="../media/image94.w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4" Type="http://schemas.openxmlformats.org/officeDocument/2006/relationships/oleObject" Target="../embeddings/oleObject117.bin"/><Relationship Id="rId5" Type="http://schemas.openxmlformats.org/officeDocument/2006/relationships/image" Target="../media/image95.wmf"/><Relationship Id="rId6" Type="http://schemas.openxmlformats.org/officeDocument/2006/relationships/oleObject" Target="../embeddings/oleObject118.bin"/><Relationship Id="rId7" Type="http://schemas.openxmlformats.org/officeDocument/2006/relationships/image" Target="../media/image96.wmf"/><Relationship Id="rId8" Type="http://schemas.openxmlformats.org/officeDocument/2006/relationships/oleObject" Target="../embeddings/oleObject119.bin"/><Relationship Id="rId9" Type="http://schemas.openxmlformats.org/officeDocument/2006/relationships/image" Target="../media/image97.wmf"/><Relationship Id="rId10" Type="http://schemas.openxmlformats.org/officeDocument/2006/relationships/oleObject" Target="../embeddings/oleObject120.bin"/><Relationship Id="rId11" Type="http://schemas.openxmlformats.org/officeDocument/2006/relationships/image" Target="../media/image98.w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4" Type="http://schemas.openxmlformats.org/officeDocument/2006/relationships/oleObject" Target="../embeddings/oleObject121.bin"/><Relationship Id="rId5" Type="http://schemas.openxmlformats.org/officeDocument/2006/relationships/image" Target="../media/image99.wmf"/><Relationship Id="rId6" Type="http://schemas.openxmlformats.org/officeDocument/2006/relationships/oleObject" Target="../embeddings/oleObject122.bin"/><Relationship Id="rId7" Type="http://schemas.openxmlformats.org/officeDocument/2006/relationships/image" Target="../media/image100.w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4.wmf"/><Relationship Id="rId12" Type="http://schemas.openxmlformats.org/officeDocument/2006/relationships/oleObject" Target="../embeddings/oleObject127.bin"/><Relationship Id="rId13" Type="http://schemas.openxmlformats.org/officeDocument/2006/relationships/image" Target="../media/image105.w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37.xml"/><Relationship Id="rId4" Type="http://schemas.openxmlformats.org/officeDocument/2006/relationships/oleObject" Target="../embeddings/oleObject123.bin"/><Relationship Id="rId5" Type="http://schemas.openxmlformats.org/officeDocument/2006/relationships/image" Target="../media/image101.wmf"/><Relationship Id="rId6" Type="http://schemas.openxmlformats.org/officeDocument/2006/relationships/oleObject" Target="../embeddings/oleObject124.bin"/><Relationship Id="rId7" Type="http://schemas.openxmlformats.org/officeDocument/2006/relationships/image" Target="../media/image102.wmf"/><Relationship Id="rId8" Type="http://schemas.openxmlformats.org/officeDocument/2006/relationships/oleObject" Target="../embeddings/oleObject125.bin"/><Relationship Id="rId9" Type="http://schemas.openxmlformats.org/officeDocument/2006/relationships/image" Target="../media/image103.wmf"/><Relationship Id="rId10" Type="http://schemas.openxmlformats.org/officeDocument/2006/relationships/oleObject" Target="../embeddings/oleObject126.bin"/></Relationships>
</file>

<file path=ppt/slides/_rels/slide3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9.wmf"/><Relationship Id="rId12" Type="http://schemas.openxmlformats.org/officeDocument/2006/relationships/oleObject" Target="../embeddings/oleObject132.bin"/><Relationship Id="rId13" Type="http://schemas.openxmlformats.org/officeDocument/2006/relationships/image" Target="../media/image110.wmf"/><Relationship Id="rId14" Type="http://schemas.openxmlformats.org/officeDocument/2006/relationships/image" Target="../media/image62.png"/><Relationship Id="rId15" Type="http://schemas.openxmlformats.org/officeDocument/2006/relationships/image" Target="../media/image66.png"/><Relationship Id="rId16" Type="http://schemas.openxmlformats.org/officeDocument/2006/relationships/image" Target="../media/image111.png"/><Relationship Id="rId17" Type="http://schemas.openxmlformats.org/officeDocument/2006/relationships/image" Target="../media/image112.pn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38.xml"/><Relationship Id="rId4" Type="http://schemas.openxmlformats.org/officeDocument/2006/relationships/oleObject" Target="../embeddings/oleObject128.bin"/><Relationship Id="rId5" Type="http://schemas.openxmlformats.org/officeDocument/2006/relationships/image" Target="../media/image106.wmf"/><Relationship Id="rId6" Type="http://schemas.openxmlformats.org/officeDocument/2006/relationships/oleObject" Target="../embeddings/oleObject129.bin"/><Relationship Id="rId7" Type="http://schemas.openxmlformats.org/officeDocument/2006/relationships/image" Target="../media/image107.wmf"/><Relationship Id="rId8" Type="http://schemas.openxmlformats.org/officeDocument/2006/relationships/oleObject" Target="../embeddings/oleObject130.bin"/><Relationship Id="rId9" Type="http://schemas.openxmlformats.org/officeDocument/2006/relationships/image" Target="../media/image108.wmf"/><Relationship Id="rId10" Type="http://schemas.openxmlformats.org/officeDocument/2006/relationships/oleObject" Target="../embeddings/oleObject131.bin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35.bin"/><Relationship Id="rId12" Type="http://schemas.openxmlformats.org/officeDocument/2006/relationships/image" Target="../media/image113.wmf"/><Relationship Id="rId13" Type="http://schemas.openxmlformats.org/officeDocument/2006/relationships/oleObject" Target="../embeddings/oleObject136.bin"/><Relationship Id="rId14" Type="http://schemas.openxmlformats.org/officeDocument/2006/relationships/image" Target="../media/image114.wmf"/><Relationship Id="rId15" Type="http://schemas.openxmlformats.org/officeDocument/2006/relationships/oleObject" Target="../embeddings/oleObject137.bin"/><Relationship Id="rId16" Type="http://schemas.openxmlformats.org/officeDocument/2006/relationships/image" Target="../media/image115.wmf"/><Relationship Id="rId17" Type="http://schemas.openxmlformats.org/officeDocument/2006/relationships/oleObject" Target="../embeddings/oleObject138.bin"/><Relationship Id="rId18" Type="http://schemas.openxmlformats.org/officeDocument/2006/relationships/image" Target="../media/image116.w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39.xml"/><Relationship Id="rId4" Type="http://schemas.openxmlformats.org/officeDocument/2006/relationships/image" Target="../media/image22.jpeg"/><Relationship Id="rId5" Type="http://schemas.openxmlformats.org/officeDocument/2006/relationships/oleObject" Target="../embeddings/oleObject133.bin"/><Relationship Id="rId6" Type="http://schemas.openxmlformats.org/officeDocument/2006/relationships/image" Target="../media/image18.wmf"/><Relationship Id="rId7" Type="http://schemas.openxmlformats.org/officeDocument/2006/relationships/image" Target="../media/image25.jpeg"/><Relationship Id="rId8" Type="http://schemas.openxmlformats.org/officeDocument/2006/relationships/oleObject" Target="../embeddings/oleObject134.bin"/><Relationship Id="rId9" Type="http://schemas.openxmlformats.org/officeDocument/2006/relationships/image" Target="../media/image19.wmf"/><Relationship Id="rId10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9.wmf"/><Relationship Id="rId12" Type="http://schemas.openxmlformats.org/officeDocument/2006/relationships/oleObject" Target="../embeddings/oleObject142.bin"/><Relationship Id="rId13" Type="http://schemas.openxmlformats.org/officeDocument/2006/relationships/image" Target="../media/image120.w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121.jpeg"/><Relationship Id="rId5" Type="http://schemas.openxmlformats.org/officeDocument/2006/relationships/image" Target="../media/image122.jpeg"/><Relationship Id="rId6" Type="http://schemas.openxmlformats.org/officeDocument/2006/relationships/oleObject" Target="../embeddings/oleObject139.bin"/><Relationship Id="rId7" Type="http://schemas.openxmlformats.org/officeDocument/2006/relationships/image" Target="../media/image117.wmf"/><Relationship Id="rId8" Type="http://schemas.openxmlformats.org/officeDocument/2006/relationships/oleObject" Target="../embeddings/oleObject140.bin"/><Relationship Id="rId9" Type="http://schemas.openxmlformats.org/officeDocument/2006/relationships/image" Target="../media/image118.wmf"/><Relationship Id="rId10" Type="http://schemas.openxmlformats.org/officeDocument/2006/relationships/oleObject" Target="../embeddings/oleObject1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4" Type="http://schemas.openxmlformats.org/officeDocument/2006/relationships/oleObject" Target="../embeddings/oleObject143.bin"/><Relationship Id="rId5" Type="http://schemas.openxmlformats.org/officeDocument/2006/relationships/image" Target="../media/image101.wmf"/><Relationship Id="rId6" Type="http://schemas.openxmlformats.org/officeDocument/2006/relationships/oleObject" Target="../embeddings/oleObject144.bin"/><Relationship Id="rId7" Type="http://schemas.openxmlformats.org/officeDocument/2006/relationships/image" Target="../media/image123.wmf"/><Relationship Id="rId8" Type="http://schemas.openxmlformats.org/officeDocument/2006/relationships/oleObject" Target="../embeddings/oleObject145.bin"/><Relationship Id="rId9" Type="http://schemas.openxmlformats.org/officeDocument/2006/relationships/image" Target="../media/image124.wmf"/><Relationship Id="rId10" Type="http://schemas.openxmlformats.org/officeDocument/2006/relationships/oleObject" Target="../embeddings/oleObject146.bin"/><Relationship Id="rId11" Type="http://schemas.openxmlformats.org/officeDocument/2006/relationships/image" Target="../media/image125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7.wmf"/><Relationship Id="rId12" Type="http://schemas.openxmlformats.org/officeDocument/2006/relationships/oleObject" Target="../embeddings/oleObject151.bin"/><Relationship Id="rId13" Type="http://schemas.openxmlformats.org/officeDocument/2006/relationships/image" Target="../media/image128.wmf"/><Relationship Id="rId14" Type="http://schemas.openxmlformats.org/officeDocument/2006/relationships/oleObject" Target="../embeddings/oleObject152.bin"/><Relationship Id="rId15" Type="http://schemas.openxmlformats.org/officeDocument/2006/relationships/image" Target="../media/image129.wmf"/><Relationship Id="rId16" Type="http://schemas.openxmlformats.org/officeDocument/2006/relationships/oleObject" Target="../embeddings/oleObject153.bin"/><Relationship Id="rId17" Type="http://schemas.openxmlformats.org/officeDocument/2006/relationships/image" Target="../media/image130.wmf"/><Relationship Id="rId18" Type="http://schemas.openxmlformats.org/officeDocument/2006/relationships/oleObject" Target="../embeddings/oleObject154.bin"/><Relationship Id="rId19" Type="http://schemas.openxmlformats.org/officeDocument/2006/relationships/image" Target="../media/image131.w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42.xml"/><Relationship Id="rId4" Type="http://schemas.openxmlformats.org/officeDocument/2006/relationships/oleObject" Target="../embeddings/oleObject147.bin"/><Relationship Id="rId5" Type="http://schemas.openxmlformats.org/officeDocument/2006/relationships/image" Target="../media/image101.wmf"/><Relationship Id="rId6" Type="http://schemas.openxmlformats.org/officeDocument/2006/relationships/oleObject" Target="../embeddings/oleObject148.bin"/><Relationship Id="rId7" Type="http://schemas.openxmlformats.org/officeDocument/2006/relationships/image" Target="../media/image123.wmf"/><Relationship Id="rId8" Type="http://schemas.openxmlformats.org/officeDocument/2006/relationships/oleObject" Target="../embeddings/oleObject149.bin"/><Relationship Id="rId9" Type="http://schemas.openxmlformats.org/officeDocument/2006/relationships/image" Target="../media/image126.wmf"/><Relationship Id="rId10" Type="http://schemas.openxmlformats.org/officeDocument/2006/relationships/oleObject" Target="../embeddings/oleObject15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4" Type="http://schemas.openxmlformats.org/officeDocument/2006/relationships/oleObject" Target="../embeddings/oleObject155.bin"/><Relationship Id="rId5" Type="http://schemas.openxmlformats.org/officeDocument/2006/relationships/image" Target="../media/image132.wmf"/><Relationship Id="rId6" Type="http://schemas.openxmlformats.org/officeDocument/2006/relationships/oleObject" Target="../embeddings/oleObject156.bin"/><Relationship Id="rId7" Type="http://schemas.openxmlformats.org/officeDocument/2006/relationships/image" Target="../media/image133.wmf"/><Relationship Id="rId8" Type="http://schemas.openxmlformats.org/officeDocument/2006/relationships/oleObject" Target="../embeddings/oleObject157.bin"/><Relationship Id="rId9" Type="http://schemas.openxmlformats.org/officeDocument/2006/relationships/image" Target="../media/image134.w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8.wmf"/><Relationship Id="rId12" Type="http://schemas.openxmlformats.org/officeDocument/2006/relationships/oleObject" Target="../embeddings/oleObject162.bin"/><Relationship Id="rId13" Type="http://schemas.openxmlformats.org/officeDocument/2006/relationships/image" Target="../media/image139.wmf"/><Relationship Id="rId14" Type="http://schemas.openxmlformats.org/officeDocument/2006/relationships/oleObject" Target="../embeddings/oleObject163.bin"/><Relationship Id="rId15" Type="http://schemas.openxmlformats.org/officeDocument/2006/relationships/image" Target="../media/image140.wmf"/><Relationship Id="rId16" Type="http://schemas.openxmlformats.org/officeDocument/2006/relationships/oleObject" Target="../embeddings/oleObject164.bin"/><Relationship Id="rId17" Type="http://schemas.openxmlformats.org/officeDocument/2006/relationships/image" Target="../media/image141.wmf"/><Relationship Id="rId18" Type="http://schemas.openxmlformats.org/officeDocument/2006/relationships/oleObject" Target="../embeddings/oleObject165.bin"/><Relationship Id="rId19" Type="http://schemas.openxmlformats.org/officeDocument/2006/relationships/image" Target="../media/image142.w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46.xml"/><Relationship Id="rId4" Type="http://schemas.openxmlformats.org/officeDocument/2006/relationships/oleObject" Target="../embeddings/oleObject158.bin"/><Relationship Id="rId5" Type="http://schemas.openxmlformats.org/officeDocument/2006/relationships/image" Target="../media/image135.wmf"/><Relationship Id="rId6" Type="http://schemas.openxmlformats.org/officeDocument/2006/relationships/oleObject" Target="../embeddings/oleObject159.bin"/><Relationship Id="rId7" Type="http://schemas.openxmlformats.org/officeDocument/2006/relationships/image" Target="../media/image136.wmf"/><Relationship Id="rId8" Type="http://schemas.openxmlformats.org/officeDocument/2006/relationships/oleObject" Target="../embeddings/oleObject160.bin"/><Relationship Id="rId9" Type="http://schemas.openxmlformats.org/officeDocument/2006/relationships/image" Target="../media/image137.wmf"/><Relationship Id="rId10" Type="http://schemas.openxmlformats.org/officeDocument/2006/relationships/oleObject" Target="../embeddings/oleObject161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500" y="1230313"/>
            <a:ext cx="7772400" cy="1470025"/>
          </a:xfrm>
        </p:spPr>
        <p:txBody>
          <a:bodyPr/>
          <a:lstStyle/>
          <a:p>
            <a:pPr eaLnBrk="1" hangingPunct="1"/>
            <a:r>
              <a:rPr lang="pt-BR" altLang="en-US" dirty="0" smtClean="0">
                <a:ea typeface="MS PGothic" charset="-128"/>
              </a:rPr>
              <a:t>Instanciação de Cadeias Cinemáticas e Rotações no Espaço</a:t>
            </a:r>
            <a:endParaRPr lang="pt-BR" altLang="en-US" dirty="0">
              <a:ea typeface="MS PGothic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pt-BR" altLang="en-US" dirty="0" smtClean="0">
                <a:ea typeface="MS PGothic" charset="-128"/>
              </a:rPr>
              <a:t>Coordenadas Locais e Globais</a:t>
            </a:r>
          </a:p>
          <a:p>
            <a:pPr eaLnBrk="1" hangingPunct="1"/>
            <a:r>
              <a:rPr lang="pt-BR" altLang="en-US" dirty="0" err="1" smtClean="0">
                <a:ea typeface="MS PGothic" charset="-128"/>
              </a:rPr>
              <a:t>Quatérnios</a:t>
            </a:r>
            <a:endParaRPr lang="pt-BR" altLang="en-US" dirty="0">
              <a:ea typeface="MS P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ea typeface="MS PGothic" charset="-128"/>
              </a:rPr>
              <a:t>Motivação: representação de movimentos e formas</a:t>
            </a:r>
          </a:p>
        </p:txBody>
      </p:sp>
      <p:pic>
        <p:nvPicPr>
          <p:cNvPr id="7171" name="Picture 5" descr="plat0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2133600"/>
            <a:ext cx="6030912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robo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573463"/>
            <a:ext cx="4052888" cy="304165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en-US" altLang="en-US" sz="3600">
                <a:ea typeface="MS PGothic" charset="-128"/>
              </a:rPr>
              <a:t>Objetos compostos hierarquicamente</a:t>
            </a:r>
          </a:p>
        </p:txBody>
      </p:sp>
      <p:pic>
        <p:nvPicPr>
          <p:cNvPr id="9220" name="Picture 5" descr="Tanque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47974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003800" y="1217613"/>
            <a:ext cx="3854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charset="0"/>
              </a:rPr>
              <a:t>Hieraquia de movimentos</a:t>
            </a:r>
          </a:p>
        </p:txBody>
      </p:sp>
      <p:sp>
        <p:nvSpPr>
          <p:cNvPr id="9222" name="AutoShape 9"/>
          <p:cNvSpPr>
            <a:spLocks noChangeArrowheads="1"/>
          </p:cNvSpPr>
          <p:nvPr/>
        </p:nvSpPr>
        <p:spPr bwMode="auto">
          <a:xfrm>
            <a:off x="6554788" y="1989138"/>
            <a:ext cx="714375" cy="376237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Base</a:t>
            </a:r>
          </a:p>
        </p:txBody>
      </p:sp>
      <p:sp>
        <p:nvSpPr>
          <p:cNvPr id="9223" name="AutoShape 11"/>
          <p:cNvSpPr>
            <a:spLocks noChangeArrowheads="1"/>
          </p:cNvSpPr>
          <p:nvPr/>
        </p:nvSpPr>
        <p:spPr bwMode="auto">
          <a:xfrm>
            <a:off x="6421438" y="2816225"/>
            <a:ext cx="981075" cy="376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Braço 1</a:t>
            </a:r>
          </a:p>
        </p:txBody>
      </p:sp>
      <p:sp>
        <p:nvSpPr>
          <p:cNvPr id="9224" name="AutoShape 13"/>
          <p:cNvSpPr>
            <a:spLocks noChangeArrowheads="1"/>
          </p:cNvSpPr>
          <p:nvPr/>
        </p:nvSpPr>
        <p:spPr bwMode="auto">
          <a:xfrm>
            <a:off x="6423025" y="3608388"/>
            <a:ext cx="981075" cy="376237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Braço 2</a:t>
            </a:r>
          </a:p>
        </p:txBody>
      </p:sp>
      <p:sp>
        <p:nvSpPr>
          <p:cNvPr id="9225" name="AutoShape 14"/>
          <p:cNvSpPr>
            <a:spLocks noChangeArrowheads="1"/>
          </p:cNvSpPr>
          <p:nvPr/>
        </p:nvSpPr>
        <p:spPr bwMode="auto">
          <a:xfrm>
            <a:off x="6421438" y="4400550"/>
            <a:ext cx="981075" cy="376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Braço 3</a:t>
            </a:r>
          </a:p>
        </p:txBody>
      </p:sp>
      <p:sp>
        <p:nvSpPr>
          <p:cNvPr id="9226" name="AutoShape 15"/>
          <p:cNvSpPr>
            <a:spLocks noChangeArrowheads="1"/>
          </p:cNvSpPr>
          <p:nvPr/>
        </p:nvSpPr>
        <p:spPr bwMode="auto">
          <a:xfrm>
            <a:off x="5711825" y="5381625"/>
            <a:ext cx="744538" cy="4064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charset="0"/>
              </a:rPr>
              <a:t>Dedo</a:t>
            </a:r>
          </a:p>
        </p:txBody>
      </p:sp>
      <p:sp>
        <p:nvSpPr>
          <p:cNvPr id="9227" name="AutoShape 17"/>
          <p:cNvSpPr>
            <a:spLocks noChangeArrowheads="1"/>
          </p:cNvSpPr>
          <p:nvPr/>
        </p:nvSpPr>
        <p:spPr bwMode="auto">
          <a:xfrm>
            <a:off x="7380288" y="5381625"/>
            <a:ext cx="744537" cy="4064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charset="0"/>
              </a:rPr>
              <a:t>Dedo</a:t>
            </a:r>
          </a:p>
        </p:txBody>
      </p:sp>
      <p:cxnSp>
        <p:nvCxnSpPr>
          <p:cNvPr id="9228" name="AutoShape 18"/>
          <p:cNvCxnSpPr>
            <a:cxnSpLocks noChangeShapeType="1"/>
            <a:stCxn id="9222" idx="2"/>
            <a:endCxn id="9223" idx="0"/>
          </p:cNvCxnSpPr>
          <p:nvPr/>
        </p:nvCxnSpPr>
        <p:spPr bwMode="auto">
          <a:xfrm>
            <a:off x="6911975" y="2365375"/>
            <a:ext cx="0" cy="450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AutoShape 19"/>
          <p:cNvCxnSpPr>
            <a:cxnSpLocks noChangeShapeType="1"/>
            <a:stCxn id="9223" idx="2"/>
            <a:endCxn id="9224" idx="0"/>
          </p:cNvCxnSpPr>
          <p:nvPr/>
        </p:nvCxnSpPr>
        <p:spPr bwMode="auto">
          <a:xfrm>
            <a:off x="6911975" y="3192463"/>
            <a:ext cx="1588" cy="415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0" name="AutoShape 20"/>
          <p:cNvCxnSpPr>
            <a:cxnSpLocks noChangeShapeType="1"/>
            <a:stCxn id="9224" idx="2"/>
            <a:endCxn id="9225" idx="0"/>
          </p:cNvCxnSpPr>
          <p:nvPr/>
        </p:nvCxnSpPr>
        <p:spPr bwMode="auto">
          <a:xfrm flipH="1">
            <a:off x="6911975" y="3984625"/>
            <a:ext cx="1588" cy="415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1" name="AutoShape 21"/>
          <p:cNvCxnSpPr>
            <a:cxnSpLocks noChangeShapeType="1"/>
            <a:stCxn id="9225" idx="2"/>
            <a:endCxn id="9226" idx="0"/>
          </p:cNvCxnSpPr>
          <p:nvPr/>
        </p:nvCxnSpPr>
        <p:spPr bwMode="auto">
          <a:xfrm flipH="1">
            <a:off x="6084888" y="4776788"/>
            <a:ext cx="827087" cy="6048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2" name="AutoShape 22"/>
          <p:cNvCxnSpPr>
            <a:cxnSpLocks noChangeShapeType="1"/>
            <a:stCxn id="9225" idx="2"/>
            <a:endCxn id="9227" idx="0"/>
          </p:cNvCxnSpPr>
          <p:nvPr/>
        </p:nvCxnSpPr>
        <p:spPr bwMode="auto">
          <a:xfrm>
            <a:off x="6911975" y="4776788"/>
            <a:ext cx="841375" cy="6048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4533900" y="6053138"/>
            <a:ext cx="4376738" cy="528637"/>
          </a:xfrm>
          <a:prstGeom prst="rect">
            <a:avLst/>
          </a:prstGeom>
          <a:solidFill>
            <a:srgbClr val="FFFF66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charset="0"/>
              </a:rPr>
              <a:t>Hieraquia de transformações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>
          <a:xfrm>
            <a:off x="130629" y="74613"/>
            <a:ext cx="8882744" cy="1143000"/>
          </a:xfrm>
        </p:spPr>
        <p:txBody>
          <a:bodyPr/>
          <a:lstStyle/>
          <a:p>
            <a:pPr eaLnBrk="1" hangingPunct="1"/>
            <a:r>
              <a:rPr lang="en-US" altLang="en-US" sz="3200" dirty="0" err="1">
                <a:ea typeface="MS PGothic" charset="-128"/>
              </a:rPr>
              <a:t>Instanciação</a:t>
            </a:r>
            <a:r>
              <a:rPr lang="en-US" altLang="en-US" sz="3200" dirty="0">
                <a:ea typeface="MS PGothic" charset="-128"/>
              </a:rPr>
              <a:t> de </a:t>
            </a:r>
            <a:r>
              <a:rPr lang="en-US" altLang="en-US" sz="3200" dirty="0" err="1" smtClean="0">
                <a:ea typeface="MS PGothic" charset="-128"/>
              </a:rPr>
              <a:t>objetos</a:t>
            </a:r>
            <a:r>
              <a:rPr lang="en-US" altLang="en-US" sz="3200" dirty="0" smtClean="0">
                <a:ea typeface="MS PGothic" charset="-128"/>
              </a:rPr>
              <a:t> </a:t>
            </a:r>
            <a:r>
              <a:rPr lang="en-US" altLang="en-US" sz="3200" dirty="0" err="1" smtClean="0">
                <a:ea typeface="MS PGothic" charset="-128"/>
              </a:rPr>
              <a:t>em</a:t>
            </a:r>
            <a:r>
              <a:rPr lang="en-US" altLang="en-US" sz="3200" dirty="0" smtClean="0">
                <a:ea typeface="MS PGothic" charset="-128"/>
              </a:rPr>
              <a:t> </a:t>
            </a:r>
            <a:r>
              <a:rPr lang="en-US" altLang="en-US" sz="3200" dirty="0" err="1" smtClean="0">
                <a:ea typeface="MS PGothic" charset="-128"/>
              </a:rPr>
              <a:t>cadeias</a:t>
            </a:r>
            <a:r>
              <a:rPr lang="en-US" altLang="en-US" sz="3200" dirty="0" smtClean="0">
                <a:ea typeface="MS PGothic" charset="-128"/>
              </a:rPr>
              <a:t> </a:t>
            </a:r>
            <a:r>
              <a:rPr lang="en-US" altLang="en-US" sz="3200" dirty="0" err="1" smtClean="0">
                <a:ea typeface="MS PGothic" charset="-128"/>
              </a:rPr>
              <a:t>cinemáticas</a:t>
            </a:r>
            <a:endParaRPr lang="en-US" altLang="en-US" sz="3200" dirty="0">
              <a:ea typeface="MS PGothic" charset="-128"/>
            </a:endParaRPr>
          </a:p>
        </p:txBody>
      </p:sp>
      <p:grpSp>
        <p:nvGrpSpPr>
          <p:cNvPr id="96260" name="Group 3"/>
          <p:cNvGrpSpPr>
            <a:grpSpLocks/>
          </p:cNvGrpSpPr>
          <p:nvPr/>
        </p:nvGrpSpPr>
        <p:grpSpPr bwMode="auto">
          <a:xfrm>
            <a:off x="3721100" y="3697288"/>
            <a:ext cx="4286250" cy="2782887"/>
            <a:chOff x="2984" y="1039"/>
            <a:chExt cx="2400" cy="1800"/>
          </a:xfrm>
        </p:grpSpPr>
        <p:pic>
          <p:nvPicPr>
            <p:cNvPr id="96285" name="Picture 4" descr="arm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" y="1039"/>
              <a:ext cx="2400" cy="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86" name="Text Box 5"/>
            <p:cNvSpPr txBox="1">
              <a:spLocks noChangeArrowheads="1"/>
            </p:cNvSpPr>
            <p:nvPr/>
          </p:nvSpPr>
          <p:spPr bwMode="auto">
            <a:xfrm>
              <a:off x="3884" y="1249"/>
              <a:ext cx="47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Times New Roman" charset="0"/>
                </a:rPr>
                <a:t>braço</a:t>
              </a:r>
            </a:p>
          </p:txBody>
        </p:sp>
        <p:sp>
          <p:nvSpPr>
            <p:cNvPr id="96287" name="Text Box 6"/>
            <p:cNvSpPr txBox="1">
              <a:spLocks noChangeArrowheads="1"/>
            </p:cNvSpPr>
            <p:nvPr/>
          </p:nvSpPr>
          <p:spPr bwMode="auto">
            <a:xfrm>
              <a:off x="3398" y="2189"/>
              <a:ext cx="7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Times New Roman" charset="0"/>
                </a:rPr>
                <a:t>ante-braço</a:t>
              </a:r>
            </a:p>
          </p:txBody>
        </p:sp>
      </p:grpSp>
      <p:grpSp>
        <p:nvGrpSpPr>
          <p:cNvPr id="96261" name="Group 7"/>
          <p:cNvGrpSpPr>
            <a:grpSpLocks/>
          </p:cNvGrpSpPr>
          <p:nvPr/>
        </p:nvGrpSpPr>
        <p:grpSpPr bwMode="auto">
          <a:xfrm>
            <a:off x="820738" y="1730375"/>
            <a:ext cx="2881312" cy="2598738"/>
            <a:chOff x="1640" y="871"/>
            <a:chExt cx="2400" cy="2537"/>
          </a:xfrm>
        </p:grpSpPr>
        <p:pic>
          <p:nvPicPr>
            <p:cNvPr id="96262" name="Picture 8" descr="cub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" y="871"/>
              <a:ext cx="2400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63" name="Line 9"/>
            <p:cNvSpPr>
              <a:spLocks noChangeShapeType="1"/>
            </p:cNvSpPr>
            <p:nvPr/>
          </p:nvSpPr>
          <p:spPr bwMode="auto">
            <a:xfrm>
              <a:off x="3050" y="2390"/>
              <a:ext cx="534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64" name="Line 10"/>
            <p:cNvSpPr>
              <a:spLocks noChangeShapeType="1"/>
            </p:cNvSpPr>
            <p:nvPr/>
          </p:nvSpPr>
          <p:spPr bwMode="auto">
            <a:xfrm flipV="1">
              <a:off x="2632" y="1374"/>
              <a:ext cx="1" cy="5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65" name="Line 11"/>
            <p:cNvSpPr>
              <a:spLocks noChangeShapeType="1"/>
            </p:cNvSpPr>
            <p:nvPr/>
          </p:nvSpPr>
          <p:spPr bwMode="auto">
            <a:xfrm flipH="1">
              <a:off x="2176" y="2523"/>
              <a:ext cx="284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66" name="Text Box 12"/>
            <p:cNvSpPr txBox="1">
              <a:spLocks noChangeArrowheads="1"/>
            </p:cNvSpPr>
            <p:nvPr/>
          </p:nvSpPr>
          <p:spPr bwMode="auto">
            <a:xfrm>
              <a:off x="3377" y="2486"/>
              <a:ext cx="325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800" i="1">
                  <a:latin typeface="Times New Roman" charset="0"/>
                </a:rPr>
                <a:t>x</a:t>
              </a:r>
            </a:p>
          </p:txBody>
        </p:sp>
        <p:sp>
          <p:nvSpPr>
            <p:cNvPr id="96267" name="Text Box 13"/>
            <p:cNvSpPr txBox="1">
              <a:spLocks noChangeArrowheads="1"/>
            </p:cNvSpPr>
            <p:nvPr/>
          </p:nvSpPr>
          <p:spPr bwMode="auto">
            <a:xfrm>
              <a:off x="2678" y="1358"/>
              <a:ext cx="325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800" i="1">
                  <a:latin typeface="Times New Roman" charset="0"/>
                </a:rPr>
                <a:t>y</a:t>
              </a:r>
            </a:p>
          </p:txBody>
        </p:sp>
        <p:sp>
          <p:nvSpPr>
            <p:cNvPr id="96268" name="Text Box 14"/>
            <p:cNvSpPr txBox="1">
              <a:spLocks noChangeArrowheads="1"/>
            </p:cNvSpPr>
            <p:nvPr/>
          </p:nvSpPr>
          <p:spPr bwMode="auto">
            <a:xfrm>
              <a:off x="2143" y="2767"/>
              <a:ext cx="306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800" i="1">
                  <a:latin typeface="Times New Roman" charset="0"/>
                </a:rPr>
                <a:t>z</a:t>
              </a:r>
            </a:p>
          </p:txBody>
        </p:sp>
        <p:sp>
          <p:nvSpPr>
            <p:cNvPr id="96269" name="Line 15"/>
            <p:cNvSpPr>
              <a:spLocks noChangeShapeType="1"/>
            </p:cNvSpPr>
            <p:nvPr/>
          </p:nvSpPr>
          <p:spPr bwMode="auto">
            <a:xfrm flipH="1" flipV="1">
              <a:off x="1740" y="1976"/>
              <a:ext cx="236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0" name="Line 16"/>
            <p:cNvSpPr>
              <a:spLocks noChangeShapeType="1"/>
            </p:cNvSpPr>
            <p:nvPr/>
          </p:nvSpPr>
          <p:spPr bwMode="auto">
            <a:xfrm flipH="1" flipV="1">
              <a:off x="2128" y="1628"/>
              <a:ext cx="25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1" name="Line 17"/>
            <p:cNvSpPr>
              <a:spLocks noChangeShapeType="1"/>
            </p:cNvSpPr>
            <p:nvPr/>
          </p:nvSpPr>
          <p:spPr bwMode="auto">
            <a:xfrm flipH="1">
              <a:off x="1792" y="1588"/>
              <a:ext cx="524" cy="4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2" name="Text Box 18"/>
            <p:cNvSpPr txBox="1">
              <a:spLocks noChangeArrowheads="1"/>
            </p:cNvSpPr>
            <p:nvPr/>
          </p:nvSpPr>
          <p:spPr bwMode="auto">
            <a:xfrm>
              <a:off x="1906" y="1635"/>
              <a:ext cx="296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/>
                <a:t>1</a:t>
              </a:r>
            </a:p>
          </p:txBody>
        </p:sp>
        <p:sp>
          <p:nvSpPr>
            <p:cNvPr id="96273" name="Line 19"/>
            <p:cNvSpPr>
              <a:spLocks noChangeShapeType="1"/>
            </p:cNvSpPr>
            <p:nvPr/>
          </p:nvSpPr>
          <p:spPr bwMode="auto">
            <a:xfrm flipH="1" flipV="1">
              <a:off x="1784" y="2772"/>
              <a:ext cx="224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4" name="Line 20"/>
            <p:cNvSpPr>
              <a:spLocks noChangeShapeType="1"/>
            </p:cNvSpPr>
            <p:nvPr/>
          </p:nvSpPr>
          <p:spPr bwMode="auto">
            <a:xfrm>
              <a:off x="1856" y="1972"/>
              <a:ext cx="1" cy="8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5" name="Text Box 21"/>
            <p:cNvSpPr txBox="1">
              <a:spLocks noChangeArrowheads="1"/>
            </p:cNvSpPr>
            <p:nvPr/>
          </p:nvSpPr>
          <p:spPr bwMode="auto">
            <a:xfrm>
              <a:off x="1685" y="2259"/>
              <a:ext cx="296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/>
                <a:t>1</a:t>
              </a:r>
            </a:p>
          </p:txBody>
        </p:sp>
        <p:sp>
          <p:nvSpPr>
            <p:cNvPr id="96276" name="Line 22"/>
            <p:cNvSpPr>
              <a:spLocks noChangeShapeType="1"/>
            </p:cNvSpPr>
            <p:nvPr/>
          </p:nvSpPr>
          <p:spPr bwMode="auto">
            <a:xfrm>
              <a:off x="2052" y="2892"/>
              <a:ext cx="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7" name="Line 23"/>
            <p:cNvSpPr>
              <a:spLocks noChangeShapeType="1"/>
            </p:cNvSpPr>
            <p:nvPr/>
          </p:nvSpPr>
          <p:spPr bwMode="auto">
            <a:xfrm>
              <a:off x="2892" y="3048"/>
              <a:ext cx="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8" name="Line 24"/>
            <p:cNvSpPr>
              <a:spLocks noChangeShapeType="1"/>
            </p:cNvSpPr>
            <p:nvPr/>
          </p:nvSpPr>
          <p:spPr bwMode="auto">
            <a:xfrm>
              <a:off x="1988" y="3020"/>
              <a:ext cx="956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9" name="Text Box 25"/>
            <p:cNvSpPr txBox="1">
              <a:spLocks noChangeArrowheads="1"/>
            </p:cNvSpPr>
            <p:nvPr/>
          </p:nvSpPr>
          <p:spPr bwMode="auto">
            <a:xfrm>
              <a:off x="2310" y="3059"/>
              <a:ext cx="296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/>
                <a:t>1</a:t>
              </a:r>
            </a:p>
          </p:txBody>
        </p:sp>
        <p:sp>
          <p:nvSpPr>
            <p:cNvPr id="96280" name="Oval 26"/>
            <p:cNvSpPr>
              <a:spLocks noChangeAspect="1" noChangeArrowheads="1"/>
            </p:cNvSpPr>
            <p:nvPr/>
          </p:nvSpPr>
          <p:spPr bwMode="auto">
            <a:xfrm>
              <a:off x="1840" y="2768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6281" name="Oval 27"/>
            <p:cNvSpPr>
              <a:spLocks noChangeAspect="1" noChangeArrowheads="1"/>
            </p:cNvSpPr>
            <p:nvPr/>
          </p:nvSpPr>
          <p:spPr bwMode="auto">
            <a:xfrm>
              <a:off x="1840" y="1980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6282" name="Oval 28"/>
            <p:cNvSpPr>
              <a:spLocks noChangeAspect="1" noChangeArrowheads="1"/>
            </p:cNvSpPr>
            <p:nvPr/>
          </p:nvSpPr>
          <p:spPr bwMode="auto">
            <a:xfrm>
              <a:off x="2232" y="1636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6283" name="Oval 29"/>
            <p:cNvSpPr>
              <a:spLocks noChangeAspect="1" noChangeArrowheads="1"/>
            </p:cNvSpPr>
            <p:nvPr/>
          </p:nvSpPr>
          <p:spPr bwMode="auto">
            <a:xfrm>
              <a:off x="2040" y="3012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6284" name="Oval 30"/>
            <p:cNvSpPr>
              <a:spLocks noChangeAspect="1" noChangeArrowheads="1"/>
            </p:cNvSpPr>
            <p:nvPr/>
          </p:nvSpPr>
          <p:spPr bwMode="auto">
            <a:xfrm>
              <a:off x="2884" y="3176"/>
              <a:ext cx="29" cy="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800">
                <a:ea typeface="MS PGothic" charset="-128"/>
              </a:rPr>
              <a:t>Ordem das transformações</a:t>
            </a:r>
          </a:p>
        </p:txBody>
      </p:sp>
      <p:grpSp>
        <p:nvGrpSpPr>
          <p:cNvPr id="98308" name="Group 3"/>
          <p:cNvGrpSpPr>
            <a:grpSpLocks/>
          </p:cNvGrpSpPr>
          <p:nvPr/>
        </p:nvGrpSpPr>
        <p:grpSpPr bwMode="auto">
          <a:xfrm>
            <a:off x="646113" y="2859088"/>
            <a:ext cx="1600200" cy="1177925"/>
            <a:chOff x="305" y="1849"/>
            <a:chExt cx="756" cy="762"/>
          </a:xfrm>
        </p:grpSpPr>
        <p:sp>
          <p:nvSpPr>
            <p:cNvPr id="98354" name="Rectangle 4" descr="10%"/>
            <p:cNvSpPr>
              <a:spLocks noChangeArrowheads="1"/>
            </p:cNvSpPr>
            <p:nvPr/>
          </p:nvSpPr>
          <p:spPr bwMode="auto">
            <a:xfrm>
              <a:off x="305" y="2267"/>
              <a:ext cx="313" cy="313"/>
            </a:xfrm>
            <a:prstGeom prst="rect">
              <a:avLst/>
            </a:prstGeom>
            <a:pattFill prst="pct10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55" name="Line 5"/>
            <p:cNvSpPr>
              <a:spLocks noChangeShapeType="1"/>
            </p:cNvSpPr>
            <p:nvPr/>
          </p:nvSpPr>
          <p:spPr bwMode="auto">
            <a:xfrm flipV="1">
              <a:off x="461" y="1903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56" name="Line 6"/>
            <p:cNvSpPr>
              <a:spLocks noChangeShapeType="1"/>
            </p:cNvSpPr>
            <p:nvPr/>
          </p:nvSpPr>
          <p:spPr bwMode="auto">
            <a:xfrm>
              <a:off x="461" y="2423"/>
              <a:ext cx="5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57" name="Rectangle 7"/>
            <p:cNvSpPr>
              <a:spLocks noChangeArrowheads="1"/>
            </p:cNvSpPr>
            <p:nvPr/>
          </p:nvSpPr>
          <p:spPr bwMode="auto">
            <a:xfrm>
              <a:off x="946" y="2409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98358" name="Oval 8"/>
            <p:cNvSpPr>
              <a:spLocks noChangeArrowheads="1"/>
            </p:cNvSpPr>
            <p:nvPr/>
          </p:nvSpPr>
          <p:spPr bwMode="auto">
            <a:xfrm>
              <a:off x="597" y="2247"/>
              <a:ext cx="48" cy="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59" name="Rectangle 9"/>
            <p:cNvSpPr>
              <a:spLocks noChangeArrowheads="1"/>
            </p:cNvSpPr>
            <p:nvPr/>
          </p:nvSpPr>
          <p:spPr bwMode="auto">
            <a:xfrm>
              <a:off x="315" y="1849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y</a:t>
              </a:r>
            </a:p>
          </p:txBody>
        </p:sp>
        <p:graphicFrame>
          <p:nvGraphicFramePr>
            <p:cNvPr id="98360" name="Object 10"/>
            <p:cNvGraphicFramePr>
              <a:graphicFrameLocks noChangeAspect="1"/>
            </p:cNvGraphicFramePr>
            <p:nvPr/>
          </p:nvGraphicFramePr>
          <p:xfrm>
            <a:off x="593" y="1923"/>
            <a:ext cx="468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87" name="Equation" r:id="rId4" imgW="520700" imgH="457200" progId="Equation.3">
                    <p:embed/>
                  </p:oleObj>
                </mc:Choice>
                <mc:Fallback>
                  <p:oleObj name="Equation" r:id="rId4" imgW="520700" imgH="4572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3" y="1923"/>
                          <a:ext cx="468" cy="4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449888" y="3416300"/>
            <a:ext cx="3409950" cy="1555750"/>
            <a:chOff x="2575" y="2209"/>
            <a:chExt cx="1611" cy="1006"/>
          </a:xfrm>
        </p:grpSpPr>
        <p:sp>
          <p:nvSpPr>
            <p:cNvPr id="98345" name="Line 12"/>
            <p:cNvSpPr>
              <a:spLocks noChangeShapeType="1"/>
            </p:cNvSpPr>
            <p:nvPr/>
          </p:nvSpPr>
          <p:spPr bwMode="auto">
            <a:xfrm flipV="1">
              <a:off x="3133" y="2521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46" name="Line 13"/>
            <p:cNvSpPr>
              <a:spLocks noChangeShapeType="1"/>
            </p:cNvSpPr>
            <p:nvPr/>
          </p:nvSpPr>
          <p:spPr bwMode="auto">
            <a:xfrm>
              <a:off x="3133" y="3041"/>
              <a:ext cx="5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47" name="Rectangle 14" descr="10%"/>
            <p:cNvSpPr>
              <a:spLocks noChangeArrowheads="1"/>
            </p:cNvSpPr>
            <p:nvPr/>
          </p:nvSpPr>
          <p:spPr bwMode="auto">
            <a:xfrm rot="-1200000">
              <a:off x="3531" y="2605"/>
              <a:ext cx="313" cy="313"/>
            </a:xfrm>
            <a:prstGeom prst="rect">
              <a:avLst/>
            </a:prstGeom>
            <a:pattFill prst="pct10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48" name="Oval 15"/>
            <p:cNvSpPr>
              <a:spLocks noChangeArrowheads="1"/>
            </p:cNvSpPr>
            <p:nvPr/>
          </p:nvSpPr>
          <p:spPr bwMode="auto">
            <a:xfrm>
              <a:off x="3752" y="2537"/>
              <a:ext cx="48" cy="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49" name="AutoShape 16"/>
            <p:cNvSpPr>
              <a:spLocks noChangeArrowheads="1"/>
            </p:cNvSpPr>
            <p:nvPr/>
          </p:nvSpPr>
          <p:spPr bwMode="auto">
            <a:xfrm>
              <a:off x="2575" y="2943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50" name="Text Box 17"/>
            <p:cNvSpPr txBox="1">
              <a:spLocks noChangeArrowheads="1"/>
            </p:cNvSpPr>
            <p:nvPr/>
          </p:nvSpPr>
          <p:spPr bwMode="auto">
            <a:xfrm>
              <a:off x="2601" y="298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R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98351" name="Rectangle 18"/>
            <p:cNvSpPr>
              <a:spLocks noChangeArrowheads="1"/>
            </p:cNvSpPr>
            <p:nvPr/>
          </p:nvSpPr>
          <p:spPr bwMode="auto">
            <a:xfrm>
              <a:off x="3636" y="2992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98352" name="Rectangle 19"/>
            <p:cNvSpPr>
              <a:spLocks noChangeArrowheads="1"/>
            </p:cNvSpPr>
            <p:nvPr/>
          </p:nvSpPr>
          <p:spPr bwMode="auto">
            <a:xfrm>
              <a:off x="3006" y="2440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y</a:t>
              </a:r>
            </a:p>
          </p:txBody>
        </p:sp>
        <p:graphicFrame>
          <p:nvGraphicFramePr>
            <p:cNvPr id="98353" name="Object 20"/>
            <p:cNvGraphicFramePr>
              <a:graphicFrameLocks noChangeAspect="1"/>
            </p:cNvGraphicFramePr>
            <p:nvPr/>
          </p:nvGraphicFramePr>
          <p:xfrm>
            <a:off x="3504" y="2209"/>
            <a:ext cx="682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88" name="Equation" r:id="rId6" imgW="672808" imgH="482391" progId="Equation.3">
                    <p:embed/>
                  </p:oleObj>
                </mc:Choice>
                <mc:Fallback>
                  <p:oleObj name="Equation" r:id="rId6" imgW="672808" imgH="482391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2209"/>
                          <a:ext cx="682" cy="4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2298700" y="3773488"/>
            <a:ext cx="3309938" cy="1165225"/>
            <a:chOff x="1086" y="2440"/>
            <a:chExt cx="1564" cy="754"/>
          </a:xfrm>
        </p:grpSpPr>
        <p:sp>
          <p:nvSpPr>
            <p:cNvPr id="98336" name="Rectangle 22" descr="10%"/>
            <p:cNvSpPr>
              <a:spLocks noChangeArrowheads="1"/>
            </p:cNvSpPr>
            <p:nvPr/>
          </p:nvSpPr>
          <p:spPr bwMode="auto">
            <a:xfrm>
              <a:off x="1911" y="2854"/>
              <a:ext cx="314" cy="314"/>
            </a:xfrm>
            <a:prstGeom prst="rect">
              <a:avLst/>
            </a:prstGeom>
            <a:pattFill prst="pct10">
              <a:fgClr>
                <a:schemeClr val="folHlink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37" name="Line 23"/>
            <p:cNvSpPr>
              <a:spLocks noChangeShapeType="1"/>
            </p:cNvSpPr>
            <p:nvPr/>
          </p:nvSpPr>
          <p:spPr bwMode="auto">
            <a:xfrm flipV="1">
              <a:off x="1651" y="2499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38" name="Line 24"/>
            <p:cNvSpPr>
              <a:spLocks noChangeShapeType="1"/>
            </p:cNvSpPr>
            <p:nvPr/>
          </p:nvSpPr>
          <p:spPr bwMode="auto">
            <a:xfrm>
              <a:off x="1651" y="3019"/>
              <a:ext cx="5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39" name="Oval 25"/>
            <p:cNvSpPr>
              <a:spLocks noChangeArrowheads="1"/>
            </p:cNvSpPr>
            <p:nvPr/>
          </p:nvSpPr>
          <p:spPr bwMode="auto">
            <a:xfrm>
              <a:off x="2201" y="2825"/>
              <a:ext cx="48" cy="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40" name="Text Box 26"/>
            <p:cNvSpPr txBox="1">
              <a:spLocks noChangeArrowheads="1"/>
            </p:cNvSpPr>
            <p:nvPr/>
          </p:nvSpPr>
          <p:spPr bwMode="auto">
            <a:xfrm>
              <a:off x="1086" y="2535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T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98341" name="Rectangle 27"/>
            <p:cNvSpPr>
              <a:spLocks noChangeArrowheads="1"/>
            </p:cNvSpPr>
            <p:nvPr/>
          </p:nvSpPr>
          <p:spPr bwMode="auto">
            <a:xfrm>
              <a:off x="2231" y="2992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98342" name="Rectangle 28"/>
            <p:cNvSpPr>
              <a:spLocks noChangeArrowheads="1"/>
            </p:cNvSpPr>
            <p:nvPr/>
          </p:nvSpPr>
          <p:spPr bwMode="auto">
            <a:xfrm>
              <a:off x="1507" y="2440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y</a:t>
              </a:r>
            </a:p>
          </p:txBody>
        </p:sp>
        <p:graphicFrame>
          <p:nvGraphicFramePr>
            <p:cNvPr id="98343" name="Object 29"/>
            <p:cNvGraphicFramePr>
              <a:graphicFrameLocks noChangeAspect="1"/>
            </p:cNvGraphicFramePr>
            <p:nvPr/>
          </p:nvGraphicFramePr>
          <p:xfrm>
            <a:off x="2085" y="2513"/>
            <a:ext cx="565" cy="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89" name="Equation" r:id="rId8" imgW="634725" imgH="482391" progId="Equation.3">
                    <p:embed/>
                  </p:oleObj>
                </mc:Choice>
                <mc:Fallback>
                  <p:oleObj name="Equation" r:id="rId8" imgW="634725" imgH="482391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5" y="2513"/>
                          <a:ext cx="565" cy="4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8344" name="AutoShape 30"/>
            <p:cNvSpPr>
              <a:spLocks noChangeArrowheads="1"/>
            </p:cNvSpPr>
            <p:nvPr/>
          </p:nvSpPr>
          <p:spPr bwMode="auto">
            <a:xfrm rot="2700000" flipV="1">
              <a:off x="1127" y="2550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2300288" y="1906588"/>
            <a:ext cx="2536825" cy="1201737"/>
            <a:chOff x="1087" y="1233"/>
            <a:chExt cx="1198" cy="777"/>
          </a:xfrm>
        </p:grpSpPr>
        <p:sp>
          <p:nvSpPr>
            <p:cNvPr id="98326" name="AutoShape 32"/>
            <p:cNvSpPr>
              <a:spLocks noChangeArrowheads="1"/>
            </p:cNvSpPr>
            <p:nvPr/>
          </p:nvSpPr>
          <p:spPr bwMode="auto">
            <a:xfrm rot="-2700000">
              <a:off x="1127" y="1910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98327" name="Text Box 33"/>
            <p:cNvSpPr txBox="1">
              <a:spLocks noChangeArrowheads="1"/>
            </p:cNvSpPr>
            <p:nvPr/>
          </p:nvSpPr>
          <p:spPr bwMode="auto">
            <a:xfrm>
              <a:off x="1087" y="1745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R</a:t>
              </a:r>
              <a:endParaRPr lang="en-US" altLang="en-US" i="1">
                <a:latin typeface="Times New Roman" charset="0"/>
              </a:endParaRPr>
            </a:p>
          </p:txBody>
        </p:sp>
        <p:grpSp>
          <p:nvGrpSpPr>
            <p:cNvPr id="98328" name="Group 34"/>
            <p:cNvGrpSpPr>
              <a:grpSpLocks/>
            </p:cNvGrpSpPr>
            <p:nvPr/>
          </p:nvGrpSpPr>
          <p:grpSpPr bwMode="auto">
            <a:xfrm rot="-1456467">
              <a:off x="1488" y="1631"/>
              <a:ext cx="340" cy="333"/>
              <a:chOff x="1552" y="2894"/>
              <a:chExt cx="340" cy="333"/>
            </a:xfrm>
          </p:grpSpPr>
          <p:sp>
            <p:nvSpPr>
              <p:cNvPr id="98334" name="Rectangle 35" descr="10%"/>
              <p:cNvSpPr>
                <a:spLocks noChangeArrowheads="1"/>
              </p:cNvSpPr>
              <p:nvPr/>
            </p:nvSpPr>
            <p:spPr bwMode="auto">
              <a:xfrm>
                <a:off x="1552" y="2914"/>
                <a:ext cx="313" cy="313"/>
              </a:xfrm>
              <a:prstGeom prst="rect">
                <a:avLst/>
              </a:prstGeom>
              <a:pattFill prst="pct10">
                <a:fgClr>
                  <a:schemeClr val="folHlink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30829" tIns="15414" rIns="30829" bIns="15414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98335" name="Oval 36"/>
              <p:cNvSpPr>
                <a:spLocks noChangeArrowheads="1"/>
              </p:cNvSpPr>
              <p:nvPr/>
            </p:nvSpPr>
            <p:spPr bwMode="auto">
              <a:xfrm>
                <a:off x="1844" y="2894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</p:grpSp>
        <p:sp>
          <p:nvSpPr>
            <p:cNvPr id="98329" name="Line 37"/>
            <p:cNvSpPr>
              <a:spLocks noChangeShapeType="1"/>
            </p:cNvSpPr>
            <p:nvPr/>
          </p:nvSpPr>
          <p:spPr bwMode="auto">
            <a:xfrm flipV="1">
              <a:off x="1644" y="1287"/>
              <a:ext cx="0" cy="5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30" name="Line 38"/>
            <p:cNvSpPr>
              <a:spLocks noChangeShapeType="1"/>
            </p:cNvSpPr>
            <p:nvPr/>
          </p:nvSpPr>
          <p:spPr bwMode="auto">
            <a:xfrm>
              <a:off x="1644" y="1807"/>
              <a:ext cx="5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98331" name="Rectangle 39"/>
            <p:cNvSpPr>
              <a:spLocks noChangeArrowheads="1"/>
            </p:cNvSpPr>
            <p:nvPr/>
          </p:nvSpPr>
          <p:spPr bwMode="auto">
            <a:xfrm>
              <a:off x="2129" y="1793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98332" name="Rectangle 40"/>
            <p:cNvSpPr>
              <a:spLocks noChangeArrowheads="1"/>
            </p:cNvSpPr>
            <p:nvPr/>
          </p:nvSpPr>
          <p:spPr bwMode="auto">
            <a:xfrm>
              <a:off x="1498" y="1233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latin typeface="Times New Roman" charset="0"/>
                </a:rPr>
                <a:t>y</a:t>
              </a:r>
            </a:p>
          </p:txBody>
        </p:sp>
        <p:graphicFrame>
          <p:nvGraphicFramePr>
            <p:cNvPr id="98333" name="Object 41"/>
            <p:cNvGraphicFramePr>
              <a:graphicFrameLocks noChangeAspect="1"/>
            </p:cNvGraphicFramePr>
            <p:nvPr/>
          </p:nvGraphicFramePr>
          <p:xfrm>
            <a:off x="1737" y="1296"/>
            <a:ext cx="548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90" name="Equation" r:id="rId10" imgW="609336" imgH="482391" progId="Equation.3">
                    <p:embed/>
                  </p:oleObj>
                </mc:Choice>
                <mc:Fallback>
                  <p:oleObj name="Equation" r:id="rId10" imgW="609336" imgH="482391" progId="Equation.3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7" y="1296"/>
                          <a:ext cx="548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42"/>
          <p:cNvGrpSpPr>
            <a:grpSpLocks/>
          </p:cNvGrpSpPr>
          <p:nvPr/>
        </p:nvGrpSpPr>
        <p:grpSpPr bwMode="auto">
          <a:xfrm>
            <a:off x="5516563" y="1720850"/>
            <a:ext cx="3057525" cy="1363663"/>
            <a:chOff x="2606" y="1113"/>
            <a:chExt cx="1445" cy="882"/>
          </a:xfrm>
        </p:grpSpPr>
        <p:sp>
          <p:nvSpPr>
            <p:cNvPr id="98315" name="AutoShape 43"/>
            <p:cNvSpPr>
              <a:spLocks noChangeArrowheads="1"/>
            </p:cNvSpPr>
            <p:nvPr/>
          </p:nvSpPr>
          <p:spPr bwMode="auto">
            <a:xfrm>
              <a:off x="2606" y="1617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pSp>
          <p:nvGrpSpPr>
            <p:cNvPr id="98316" name="Group 44"/>
            <p:cNvGrpSpPr>
              <a:grpSpLocks/>
            </p:cNvGrpSpPr>
            <p:nvPr/>
          </p:nvGrpSpPr>
          <p:grpSpPr bwMode="auto">
            <a:xfrm>
              <a:off x="3044" y="1113"/>
              <a:ext cx="1007" cy="882"/>
              <a:chOff x="3155" y="2368"/>
              <a:chExt cx="1007" cy="882"/>
            </a:xfrm>
          </p:grpSpPr>
          <p:grpSp>
            <p:nvGrpSpPr>
              <p:cNvPr id="98318" name="Group 45"/>
              <p:cNvGrpSpPr>
                <a:grpSpLocks/>
              </p:cNvGrpSpPr>
              <p:nvPr/>
            </p:nvGrpSpPr>
            <p:grpSpPr bwMode="auto">
              <a:xfrm rot="-1456467">
                <a:off x="3650" y="2886"/>
                <a:ext cx="340" cy="333"/>
                <a:chOff x="1552" y="2894"/>
                <a:chExt cx="340" cy="333"/>
              </a:xfrm>
            </p:grpSpPr>
            <p:sp>
              <p:nvSpPr>
                <p:cNvPr id="98324" name="Rectangle 46" descr="10%"/>
                <p:cNvSpPr>
                  <a:spLocks noChangeArrowheads="1"/>
                </p:cNvSpPr>
                <p:nvPr/>
              </p:nvSpPr>
              <p:spPr bwMode="auto">
                <a:xfrm>
                  <a:off x="1552" y="2914"/>
                  <a:ext cx="313" cy="313"/>
                </a:xfrm>
                <a:prstGeom prst="rect">
                  <a:avLst/>
                </a:prstGeom>
                <a:pattFill prst="pct10">
                  <a:fgClr>
                    <a:schemeClr val="folHlink"/>
                  </a:fgClr>
                  <a:bgClr>
                    <a:srgbClr val="FFFFFF"/>
                  </a:bgClr>
                </a:patt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30829" tIns="15414" rIns="30829" bIns="15414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9pPr>
                </a:lstStyle>
                <a:p>
                  <a:pPr eaLnBrk="1" hangingPunct="1"/>
                  <a:endParaRPr lang="pt-BR" altLang="en-US"/>
                </a:p>
              </p:txBody>
            </p:sp>
            <p:sp>
              <p:nvSpPr>
                <p:cNvPr id="98325" name="Oval 47"/>
                <p:cNvSpPr>
                  <a:spLocks noChangeArrowheads="1"/>
                </p:cNvSpPr>
                <p:nvPr/>
              </p:nvSpPr>
              <p:spPr bwMode="auto">
                <a:xfrm>
                  <a:off x="1844" y="289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MS PGothic" charset="-128"/>
                    </a:defRPr>
                  </a:lvl9pPr>
                </a:lstStyle>
                <a:p>
                  <a:pPr eaLnBrk="1" hangingPunct="1"/>
                  <a:endParaRPr lang="pt-BR" altLang="en-US"/>
                </a:p>
              </p:txBody>
            </p:sp>
          </p:grpSp>
          <p:sp>
            <p:nvSpPr>
              <p:cNvPr id="98319" name="Line 48"/>
              <p:cNvSpPr>
                <a:spLocks noChangeShapeType="1"/>
              </p:cNvSpPr>
              <p:nvPr/>
            </p:nvSpPr>
            <p:spPr bwMode="auto">
              <a:xfrm flipV="1">
                <a:off x="3301" y="2542"/>
                <a:ext cx="0" cy="52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30829" tIns="15414" rIns="30829" bIns="1541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8320" name="Line 49"/>
              <p:cNvSpPr>
                <a:spLocks noChangeShapeType="1"/>
              </p:cNvSpPr>
              <p:nvPr/>
            </p:nvSpPr>
            <p:spPr bwMode="auto">
              <a:xfrm>
                <a:off x="3301" y="3062"/>
                <a:ext cx="56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30829" tIns="15414" rIns="30829" bIns="1541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8321" name="Rectangle 50"/>
              <p:cNvSpPr>
                <a:spLocks noChangeArrowheads="1"/>
              </p:cNvSpPr>
              <p:nvPr/>
            </p:nvSpPr>
            <p:spPr bwMode="auto">
              <a:xfrm>
                <a:off x="3786" y="3048"/>
                <a:ext cx="98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98322" name="Rectangle 51"/>
              <p:cNvSpPr>
                <a:spLocks noChangeArrowheads="1"/>
              </p:cNvSpPr>
              <p:nvPr/>
            </p:nvSpPr>
            <p:spPr bwMode="auto">
              <a:xfrm>
                <a:off x="3155" y="2488"/>
                <a:ext cx="89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latin typeface="Times New Roman" charset="0"/>
                  </a:rPr>
                  <a:t>y</a:t>
                </a:r>
              </a:p>
            </p:txBody>
          </p:sp>
          <p:graphicFrame>
            <p:nvGraphicFramePr>
              <p:cNvPr id="98323" name="Object 52"/>
              <p:cNvGraphicFramePr>
                <a:graphicFrameLocks noChangeAspect="1"/>
              </p:cNvGraphicFramePr>
              <p:nvPr/>
            </p:nvGraphicFramePr>
            <p:xfrm>
              <a:off x="3480" y="2368"/>
              <a:ext cx="682" cy="4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8391" name="Equation" r:id="rId12" imgW="672808" imgH="482391" progId="Equation.3">
                      <p:embed/>
                    </p:oleObj>
                  </mc:Choice>
                  <mc:Fallback>
                    <p:oleObj name="Equation" r:id="rId12" imgW="672808" imgH="482391" progId="Equation.3">
                      <p:embed/>
                      <p:pic>
                        <p:nvPicPr>
                          <p:cNvPr id="0" name="Object 5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80" y="2368"/>
                            <a:ext cx="682" cy="49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8317" name="Text Box 53"/>
            <p:cNvSpPr txBox="1">
              <a:spLocks noChangeArrowheads="1"/>
            </p:cNvSpPr>
            <p:nvPr/>
          </p:nvSpPr>
          <p:spPr bwMode="auto">
            <a:xfrm>
              <a:off x="2631" y="1651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T</a:t>
              </a:r>
              <a:endParaRPr lang="en-US" altLang="en-US" i="1">
                <a:latin typeface="Times New Roman" charset="0"/>
              </a:endParaRPr>
            </a:p>
          </p:txBody>
        </p:sp>
      </p:grpSp>
      <p:sp>
        <p:nvSpPr>
          <p:cNvPr id="269366" name="Text Box 54"/>
          <p:cNvSpPr txBox="1">
            <a:spLocks noChangeArrowheads="1"/>
          </p:cNvSpPr>
          <p:nvPr/>
        </p:nvSpPr>
        <p:spPr bwMode="auto">
          <a:xfrm>
            <a:off x="4921250" y="3033713"/>
            <a:ext cx="5842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>
                <a:latin typeface="Times New Roman" charset="0"/>
              </a:rPr>
              <a:t>(a)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269367" name="Text Box 55"/>
          <p:cNvSpPr txBox="1">
            <a:spLocks noChangeArrowheads="1"/>
          </p:cNvSpPr>
          <p:nvPr/>
        </p:nvSpPr>
        <p:spPr bwMode="auto">
          <a:xfrm>
            <a:off x="4921250" y="4986338"/>
            <a:ext cx="6016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>
                <a:latin typeface="Times New Roman" charset="0"/>
              </a:rPr>
              <a:t>(b)</a:t>
            </a:r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66" grpId="0"/>
      <p:bldP spid="2693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ea typeface="MS PGothic" charset="-128"/>
              </a:rPr>
              <a:t>Composição com sistema local móvel</a:t>
            </a:r>
          </a:p>
        </p:txBody>
      </p:sp>
      <p:sp>
        <p:nvSpPr>
          <p:cNvPr id="100356" name="Rectangle 3" descr="10%"/>
          <p:cNvSpPr>
            <a:spLocks noChangeArrowheads="1"/>
          </p:cNvSpPr>
          <p:nvPr/>
        </p:nvSpPr>
        <p:spPr bwMode="auto">
          <a:xfrm>
            <a:off x="623888" y="2527300"/>
            <a:ext cx="685800" cy="479425"/>
          </a:xfrm>
          <a:prstGeom prst="rect">
            <a:avLst/>
          </a:prstGeom>
          <a:pattFill prst="pct10">
            <a:fgClr>
              <a:srgbClr val="676767"/>
            </a:fgClr>
            <a:bgClr>
              <a:srgbClr val="FFFFFF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30829" tIns="15414" rIns="30829" bIns="1541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pSp>
        <p:nvGrpSpPr>
          <p:cNvPr id="100357" name="Group 4"/>
          <p:cNvGrpSpPr>
            <a:grpSpLocks/>
          </p:cNvGrpSpPr>
          <p:nvPr/>
        </p:nvGrpSpPr>
        <p:grpSpPr bwMode="auto">
          <a:xfrm>
            <a:off x="266700" y="1911350"/>
            <a:ext cx="2178050" cy="1238250"/>
            <a:chOff x="126" y="1289"/>
            <a:chExt cx="1029" cy="801"/>
          </a:xfrm>
        </p:grpSpPr>
        <p:sp>
          <p:nvSpPr>
            <p:cNvPr id="100423" name="Line 5"/>
            <p:cNvSpPr>
              <a:spLocks noChangeShapeType="1"/>
            </p:cNvSpPr>
            <p:nvPr/>
          </p:nvSpPr>
          <p:spPr bwMode="auto">
            <a:xfrm flipV="1">
              <a:off x="456" y="1338"/>
              <a:ext cx="0" cy="52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4864" tIns="7432" rIns="14864" bIns="7432">
              <a:spAutoFit/>
            </a:bodyPr>
            <a:lstStyle/>
            <a:p>
              <a:endParaRPr lang="en-US"/>
            </a:p>
          </p:txBody>
        </p:sp>
        <p:sp>
          <p:nvSpPr>
            <p:cNvPr id="100424" name="Line 6"/>
            <p:cNvSpPr>
              <a:spLocks noChangeShapeType="1"/>
            </p:cNvSpPr>
            <p:nvPr/>
          </p:nvSpPr>
          <p:spPr bwMode="auto">
            <a:xfrm>
              <a:off x="456" y="1859"/>
              <a:ext cx="56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4864" tIns="7432" rIns="14864" bIns="7432">
              <a:spAutoFit/>
            </a:bodyPr>
            <a:lstStyle/>
            <a:p>
              <a:endParaRPr lang="en-US"/>
            </a:p>
          </p:txBody>
        </p:sp>
        <p:sp>
          <p:nvSpPr>
            <p:cNvPr id="100425" name="Rectangle 7"/>
            <p:cNvSpPr>
              <a:spLocks noChangeArrowheads="1"/>
            </p:cNvSpPr>
            <p:nvPr/>
          </p:nvSpPr>
          <p:spPr bwMode="auto">
            <a:xfrm>
              <a:off x="868" y="1888"/>
              <a:ext cx="287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x,x</a:t>
              </a:r>
              <a:r>
                <a:rPr lang="en-US" altLang="en-US" sz="2000" b="1" baseline="-25000">
                  <a:solidFill>
                    <a:srgbClr val="000000"/>
                  </a:solidFill>
                  <a:latin typeface="Times New Roman" charset="0"/>
                </a:rPr>
                <a:t>L</a:t>
              </a:r>
              <a:endParaRPr lang="en-US" altLang="en-US" sz="2000" b="1" i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0426" name="Rectangle 8"/>
            <p:cNvSpPr>
              <a:spLocks noChangeArrowheads="1"/>
            </p:cNvSpPr>
            <p:nvPr/>
          </p:nvSpPr>
          <p:spPr bwMode="auto">
            <a:xfrm>
              <a:off x="126" y="1289"/>
              <a:ext cx="26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y,y</a:t>
              </a:r>
              <a:r>
                <a:rPr lang="en-US" altLang="en-US" sz="2000" b="1" baseline="-25000">
                  <a:solidFill>
                    <a:srgbClr val="000000"/>
                  </a:solidFill>
                  <a:latin typeface="Times New Roman" charset="0"/>
                </a:rPr>
                <a:t>L</a:t>
              </a:r>
              <a:endParaRPr lang="en-US" altLang="en-US" sz="2000" b="1" i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518150" y="1835150"/>
            <a:ext cx="3270250" cy="1462088"/>
            <a:chOff x="2607" y="1240"/>
            <a:chExt cx="1545" cy="945"/>
          </a:xfrm>
        </p:grpSpPr>
        <p:sp>
          <p:nvSpPr>
            <p:cNvPr id="100412" name="Line 10"/>
            <p:cNvSpPr>
              <a:spLocks noChangeShapeType="1"/>
            </p:cNvSpPr>
            <p:nvPr/>
          </p:nvSpPr>
          <p:spPr bwMode="auto">
            <a:xfrm flipV="1">
              <a:off x="3299" y="1405"/>
              <a:ext cx="0" cy="52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4864" tIns="7432" rIns="14864" bIns="7432">
              <a:spAutoFit/>
            </a:bodyPr>
            <a:lstStyle/>
            <a:p>
              <a:endParaRPr lang="en-US"/>
            </a:p>
          </p:txBody>
        </p:sp>
        <p:sp>
          <p:nvSpPr>
            <p:cNvPr id="100413" name="Line 11"/>
            <p:cNvSpPr>
              <a:spLocks noChangeShapeType="1"/>
            </p:cNvSpPr>
            <p:nvPr/>
          </p:nvSpPr>
          <p:spPr bwMode="auto">
            <a:xfrm>
              <a:off x="3299" y="1926"/>
              <a:ext cx="56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4864" tIns="7432" rIns="14864" bIns="7432">
              <a:spAutoFit/>
            </a:bodyPr>
            <a:lstStyle/>
            <a:p>
              <a:endParaRPr lang="en-US"/>
            </a:p>
          </p:txBody>
        </p:sp>
        <p:sp>
          <p:nvSpPr>
            <p:cNvPr id="100414" name="Rectangle 12" descr="10%"/>
            <p:cNvSpPr>
              <a:spLocks noChangeArrowheads="1"/>
            </p:cNvSpPr>
            <p:nvPr/>
          </p:nvSpPr>
          <p:spPr bwMode="auto">
            <a:xfrm rot="-1440000">
              <a:off x="3545" y="1502"/>
              <a:ext cx="313" cy="314"/>
            </a:xfrm>
            <a:prstGeom prst="rect">
              <a:avLst/>
            </a:prstGeom>
            <a:pattFill prst="pct10">
              <a:fgClr>
                <a:srgbClr val="676767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14864" tIns="7432" rIns="14864" bIns="743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415" name="Line 13"/>
            <p:cNvSpPr>
              <a:spLocks noChangeShapeType="1"/>
            </p:cNvSpPr>
            <p:nvPr/>
          </p:nvSpPr>
          <p:spPr bwMode="auto">
            <a:xfrm flipH="1" flipV="1">
              <a:off x="3572" y="1350"/>
              <a:ext cx="130" cy="2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4864" tIns="7432" rIns="14864" bIns="7432">
              <a:spAutoFit/>
            </a:bodyPr>
            <a:lstStyle/>
            <a:p>
              <a:endParaRPr lang="en-US"/>
            </a:p>
          </p:txBody>
        </p:sp>
        <p:sp>
          <p:nvSpPr>
            <p:cNvPr id="100416" name="Line 14"/>
            <p:cNvSpPr>
              <a:spLocks noChangeShapeType="1"/>
            </p:cNvSpPr>
            <p:nvPr/>
          </p:nvSpPr>
          <p:spPr bwMode="auto">
            <a:xfrm flipV="1">
              <a:off x="3702" y="1513"/>
              <a:ext cx="329" cy="14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4864" tIns="7432" rIns="14864" bIns="7432">
              <a:spAutoFit/>
            </a:bodyPr>
            <a:lstStyle/>
            <a:p>
              <a:endParaRPr lang="en-US"/>
            </a:p>
          </p:txBody>
        </p:sp>
        <p:sp>
          <p:nvSpPr>
            <p:cNvPr id="100417" name="Rectangle 15"/>
            <p:cNvSpPr>
              <a:spLocks noChangeArrowheads="1"/>
            </p:cNvSpPr>
            <p:nvPr/>
          </p:nvSpPr>
          <p:spPr bwMode="auto">
            <a:xfrm rot="-1440000">
              <a:off x="3990" y="1546"/>
              <a:ext cx="16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x</a:t>
              </a:r>
              <a:r>
                <a:rPr lang="en-US" altLang="en-US" sz="2000" baseline="-25000">
                  <a:solidFill>
                    <a:srgbClr val="000000"/>
                  </a:solidFill>
                  <a:latin typeface="Times New Roman" charset="0"/>
                </a:rPr>
                <a:t>L</a:t>
              </a:r>
              <a:endParaRPr lang="en-US" altLang="en-US" sz="2000" i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0418" name="Rectangle 16"/>
            <p:cNvSpPr>
              <a:spLocks noChangeArrowheads="1"/>
            </p:cNvSpPr>
            <p:nvPr/>
          </p:nvSpPr>
          <p:spPr bwMode="auto">
            <a:xfrm rot="-1440000">
              <a:off x="3399" y="1240"/>
              <a:ext cx="15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y</a:t>
              </a:r>
              <a:r>
                <a:rPr lang="en-US" altLang="en-US" sz="2000" baseline="-25000">
                  <a:solidFill>
                    <a:srgbClr val="000000"/>
                  </a:solidFill>
                  <a:latin typeface="Times New Roman" charset="0"/>
                </a:rPr>
                <a:t>L</a:t>
              </a:r>
              <a:endParaRPr lang="en-US" altLang="en-US" sz="2000" i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0419" name="AutoShape 17"/>
            <p:cNvSpPr>
              <a:spLocks noChangeArrowheads="1"/>
            </p:cNvSpPr>
            <p:nvPr/>
          </p:nvSpPr>
          <p:spPr bwMode="auto">
            <a:xfrm>
              <a:off x="2607" y="1761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420" name="Text Box 18"/>
            <p:cNvSpPr txBox="1">
              <a:spLocks noChangeArrowheads="1"/>
            </p:cNvSpPr>
            <p:nvPr/>
          </p:nvSpPr>
          <p:spPr bwMode="auto">
            <a:xfrm>
              <a:off x="2632" y="1502"/>
              <a:ext cx="27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Times New Roman" charset="0"/>
                </a:rPr>
                <a:t>T</a:t>
              </a:r>
              <a:r>
                <a:rPr lang="en-US" altLang="en-US" baseline="-25000">
                  <a:solidFill>
                    <a:srgbClr val="000000"/>
                  </a:solidFill>
                  <a:latin typeface="Times New Roman" charset="0"/>
                </a:rPr>
                <a:t>L</a:t>
              </a:r>
              <a:endParaRPr lang="en-US" altLang="en-US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0421" name="Rectangle 19"/>
            <p:cNvSpPr>
              <a:spLocks noChangeArrowheads="1"/>
            </p:cNvSpPr>
            <p:nvPr/>
          </p:nvSpPr>
          <p:spPr bwMode="auto">
            <a:xfrm>
              <a:off x="3770" y="1983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00422" name="Rectangle 20"/>
            <p:cNvSpPr>
              <a:spLocks noChangeArrowheads="1"/>
            </p:cNvSpPr>
            <p:nvPr/>
          </p:nvSpPr>
          <p:spPr bwMode="auto">
            <a:xfrm>
              <a:off x="3140" y="1431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</p:grpSp>
      <p:sp>
        <p:nvSpPr>
          <p:cNvPr id="271381" name="Rectangle 21"/>
          <p:cNvSpPr>
            <a:spLocks noChangeArrowheads="1"/>
          </p:cNvSpPr>
          <p:nvPr/>
        </p:nvSpPr>
        <p:spPr bwMode="auto">
          <a:xfrm>
            <a:off x="5783263" y="5943600"/>
            <a:ext cx="1574800" cy="366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="1" baseline="-25000">
                <a:solidFill>
                  <a:srgbClr val="000000"/>
                </a:solidFill>
                <a:latin typeface="Times New Roman" charset="0"/>
              </a:rPr>
              <a:t>2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= R T p</a:t>
            </a:r>
          </a:p>
        </p:txBody>
      </p:sp>
      <p:sp>
        <p:nvSpPr>
          <p:cNvPr id="271382" name="Rectangle 22"/>
          <p:cNvSpPr>
            <a:spLocks noChangeArrowheads="1"/>
          </p:cNvSpPr>
          <p:nvPr/>
        </p:nvSpPr>
        <p:spPr bwMode="auto">
          <a:xfrm>
            <a:off x="1598613" y="5943600"/>
            <a:ext cx="2679700" cy="366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aseline="-25000">
                <a:solidFill>
                  <a:srgbClr val="000000"/>
                </a:solidFill>
                <a:latin typeface="Times New Roman" charset="0"/>
              </a:rPr>
              <a:t>1</a:t>
            </a:r>
            <a:r>
              <a:rPr lang="en-US" altLang="en-US" b="1" i="1">
                <a:solidFill>
                  <a:srgbClr val="000000"/>
                </a:solidFill>
                <a:latin typeface="Times New Roman" charset="0"/>
              </a:rPr>
              <a:t>=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T</a:t>
            </a:r>
            <a:r>
              <a:rPr lang="en-US" altLang="en-US" b="1" i="1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="1" i="1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Times New Roman" charset="0"/>
              </a:rPr>
              <a:t>e</a:t>
            </a:r>
            <a:r>
              <a:rPr lang="en-US" altLang="en-US" b="1" i="1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aseline="-25000">
                <a:solidFill>
                  <a:srgbClr val="000000"/>
                </a:solidFill>
                <a:latin typeface="Times New Roman" charset="0"/>
              </a:rPr>
              <a:t>2</a:t>
            </a:r>
            <a:r>
              <a:rPr lang="en-US" altLang="en-US" b="1" i="1">
                <a:solidFill>
                  <a:srgbClr val="000000"/>
                </a:solidFill>
                <a:latin typeface="Times New Roman" charset="0"/>
              </a:rPr>
              <a:t> =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R p</a:t>
            </a:r>
            <a:r>
              <a:rPr lang="en-US" altLang="en-US" baseline="-25000">
                <a:solidFill>
                  <a:srgbClr val="000000"/>
                </a:solidFill>
                <a:latin typeface="Times New Roman" charset="0"/>
              </a:rPr>
              <a:t>1</a:t>
            </a:r>
            <a:endParaRPr lang="en-US" alt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71383" name="Text Box 23"/>
          <p:cNvSpPr txBox="1">
            <a:spLocks noChangeArrowheads="1"/>
          </p:cNvSpPr>
          <p:nvPr/>
        </p:nvSpPr>
        <p:spPr bwMode="auto">
          <a:xfrm>
            <a:off x="4799013" y="5948363"/>
            <a:ext cx="5461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 New Roman" charset="0"/>
                <a:sym typeface="Symbol" charset="2"/>
              </a:rPr>
              <a:t></a:t>
            </a:r>
            <a:endParaRPr lang="en-US" altLang="en-US">
              <a:solidFill>
                <a:srgbClr val="000000"/>
              </a:solidFill>
              <a:latin typeface="Times New Roman" charset="0"/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628650" y="3992563"/>
            <a:ext cx="8515350" cy="1535112"/>
            <a:chOff x="297" y="2667"/>
            <a:chExt cx="4023" cy="993"/>
          </a:xfrm>
        </p:grpSpPr>
        <p:sp>
          <p:nvSpPr>
            <p:cNvPr id="100387" name="Rectangle 25" descr="10%"/>
            <p:cNvSpPr>
              <a:spLocks noChangeArrowheads="1"/>
            </p:cNvSpPr>
            <p:nvPr/>
          </p:nvSpPr>
          <p:spPr bwMode="auto">
            <a:xfrm>
              <a:off x="2045" y="3312"/>
              <a:ext cx="314" cy="314"/>
            </a:xfrm>
            <a:prstGeom prst="rect">
              <a:avLst/>
            </a:prstGeom>
            <a:pattFill prst="pct10">
              <a:fgClr>
                <a:srgbClr val="676767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388" name="Line 26"/>
            <p:cNvSpPr>
              <a:spLocks noChangeShapeType="1"/>
            </p:cNvSpPr>
            <p:nvPr/>
          </p:nvSpPr>
          <p:spPr bwMode="auto">
            <a:xfrm flipV="1">
              <a:off x="1785" y="2957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100389" name="Line 27"/>
            <p:cNvSpPr>
              <a:spLocks noChangeShapeType="1"/>
            </p:cNvSpPr>
            <p:nvPr/>
          </p:nvSpPr>
          <p:spPr bwMode="auto">
            <a:xfrm>
              <a:off x="1785" y="3477"/>
              <a:ext cx="56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100390" name="Line 28"/>
            <p:cNvSpPr>
              <a:spLocks noChangeShapeType="1"/>
            </p:cNvSpPr>
            <p:nvPr/>
          </p:nvSpPr>
          <p:spPr bwMode="auto">
            <a:xfrm flipV="1">
              <a:off x="3267" y="2979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100391" name="Line 29"/>
            <p:cNvSpPr>
              <a:spLocks noChangeShapeType="1"/>
            </p:cNvSpPr>
            <p:nvPr/>
          </p:nvSpPr>
          <p:spPr bwMode="auto">
            <a:xfrm>
              <a:off x="3267" y="3499"/>
              <a:ext cx="56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100392" name="Rectangle 30" descr="10%"/>
            <p:cNvSpPr>
              <a:spLocks noChangeArrowheads="1"/>
            </p:cNvSpPr>
            <p:nvPr/>
          </p:nvSpPr>
          <p:spPr bwMode="auto">
            <a:xfrm rot="-1200000">
              <a:off x="3665" y="3063"/>
              <a:ext cx="313" cy="313"/>
            </a:xfrm>
            <a:prstGeom prst="rect">
              <a:avLst/>
            </a:prstGeom>
            <a:pattFill prst="pct10">
              <a:fgClr>
                <a:srgbClr val="676767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393" name="Rectangle 31" descr="10%"/>
            <p:cNvSpPr>
              <a:spLocks noChangeArrowheads="1"/>
            </p:cNvSpPr>
            <p:nvPr/>
          </p:nvSpPr>
          <p:spPr bwMode="auto">
            <a:xfrm>
              <a:off x="297" y="3316"/>
              <a:ext cx="313" cy="313"/>
            </a:xfrm>
            <a:prstGeom prst="rect">
              <a:avLst/>
            </a:prstGeom>
            <a:pattFill prst="pct10">
              <a:fgClr>
                <a:srgbClr val="676767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394" name="Line 32"/>
            <p:cNvSpPr>
              <a:spLocks noChangeShapeType="1"/>
            </p:cNvSpPr>
            <p:nvPr/>
          </p:nvSpPr>
          <p:spPr bwMode="auto">
            <a:xfrm flipV="1">
              <a:off x="453" y="2952"/>
              <a:ext cx="0" cy="5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100395" name="Line 33"/>
            <p:cNvSpPr>
              <a:spLocks noChangeShapeType="1"/>
            </p:cNvSpPr>
            <p:nvPr/>
          </p:nvSpPr>
          <p:spPr bwMode="auto">
            <a:xfrm>
              <a:off x="453" y="3472"/>
              <a:ext cx="56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/>
            <a:p>
              <a:endParaRPr lang="en-US"/>
            </a:p>
          </p:txBody>
        </p:sp>
        <p:sp>
          <p:nvSpPr>
            <p:cNvPr id="100396" name="Rectangle 34"/>
            <p:cNvSpPr>
              <a:spLocks noChangeArrowheads="1"/>
            </p:cNvSpPr>
            <p:nvPr/>
          </p:nvSpPr>
          <p:spPr bwMode="auto">
            <a:xfrm>
              <a:off x="938" y="3458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00397" name="Oval 35"/>
            <p:cNvSpPr>
              <a:spLocks noChangeArrowheads="1"/>
            </p:cNvSpPr>
            <p:nvPr/>
          </p:nvSpPr>
          <p:spPr bwMode="auto">
            <a:xfrm>
              <a:off x="2335" y="3283"/>
              <a:ext cx="48" cy="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398" name="Oval 36"/>
            <p:cNvSpPr>
              <a:spLocks noChangeArrowheads="1"/>
            </p:cNvSpPr>
            <p:nvPr/>
          </p:nvSpPr>
          <p:spPr bwMode="auto">
            <a:xfrm>
              <a:off x="3886" y="2995"/>
              <a:ext cx="48" cy="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399" name="AutoShape 37"/>
            <p:cNvSpPr>
              <a:spLocks noChangeArrowheads="1"/>
            </p:cNvSpPr>
            <p:nvPr/>
          </p:nvSpPr>
          <p:spPr bwMode="auto">
            <a:xfrm>
              <a:off x="1249" y="3306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400" name="Text Box 38"/>
            <p:cNvSpPr txBox="1">
              <a:spLocks noChangeArrowheads="1"/>
            </p:cNvSpPr>
            <p:nvPr/>
          </p:nvSpPr>
          <p:spPr bwMode="auto">
            <a:xfrm>
              <a:off x="1290" y="3055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solidFill>
                    <a:srgbClr val="000000"/>
                  </a:solidFill>
                  <a:latin typeface="Times New Roman" charset="0"/>
                </a:rPr>
                <a:t>T</a:t>
              </a:r>
              <a:endParaRPr lang="en-US" altLang="en-US" i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0401" name="AutoShape 39"/>
            <p:cNvSpPr>
              <a:spLocks noChangeArrowheads="1"/>
            </p:cNvSpPr>
            <p:nvPr/>
          </p:nvSpPr>
          <p:spPr bwMode="auto">
            <a:xfrm>
              <a:off x="2829" y="3401"/>
              <a:ext cx="348" cy="100"/>
            </a:xfrm>
            <a:prstGeom prst="rightArrow">
              <a:avLst>
                <a:gd name="adj1" fmla="val 50000"/>
                <a:gd name="adj2" fmla="val 87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402" name="Text Box 40"/>
            <p:cNvSpPr txBox="1">
              <a:spLocks noChangeArrowheads="1"/>
            </p:cNvSpPr>
            <p:nvPr/>
          </p:nvSpPr>
          <p:spPr bwMode="auto">
            <a:xfrm>
              <a:off x="2854" y="3142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solidFill>
                    <a:srgbClr val="000000"/>
                  </a:solidFill>
                  <a:latin typeface="Times New Roman" charset="0"/>
                </a:rPr>
                <a:t>R</a:t>
              </a:r>
              <a:endParaRPr lang="en-US" altLang="en-US" i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00403" name="Oval 41"/>
            <p:cNvSpPr>
              <a:spLocks noChangeArrowheads="1"/>
            </p:cNvSpPr>
            <p:nvPr/>
          </p:nvSpPr>
          <p:spPr bwMode="auto">
            <a:xfrm>
              <a:off x="589" y="3296"/>
              <a:ext cx="48" cy="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0404" name="Rectangle 42"/>
            <p:cNvSpPr>
              <a:spLocks noChangeArrowheads="1"/>
            </p:cNvSpPr>
            <p:nvPr/>
          </p:nvSpPr>
          <p:spPr bwMode="auto">
            <a:xfrm>
              <a:off x="307" y="2898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100405" name="Rectangle 43"/>
            <p:cNvSpPr>
              <a:spLocks noChangeArrowheads="1"/>
            </p:cNvSpPr>
            <p:nvPr/>
          </p:nvSpPr>
          <p:spPr bwMode="auto">
            <a:xfrm>
              <a:off x="2365" y="3450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graphicFrame>
          <p:nvGraphicFramePr>
            <p:cNvPr id="100406" name="Object 44"/>
            <p:cNvGraphicFramePr>
              <a:graphicFrameLocks noChangeAspect="1"/>
            </p:cNvGraphicFramePr>
            <p:nvPr/>
          </p:nvGraphicFramePr>
          <p:xfrm>
            <a:off x="585" y="2972"/>
            <a:ext cx="468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443" name="Equation" r:id="rId4" imgW="520700" imgH="457200" progId="Equation.3">
                    <p:embed/>
                  </p:oleObj>
                </mc:Choice>
                <mc:Fallback>
                  <p:oleObj name="Equation" r:id="rId4" imgW="520700" imgH="457200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" y="2972"/>
                          <a:ext cx="468" cy="4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0407" name="Rectangle 45"/>
            <p:cNvSpPr>
              <a:spLocks noChangeArrowheads="1"/>
            </p:cNvSpPr>
            <p:nvPr/>
          </p:nvSpPr>
          <p:spPr bwMode="auto">
            <a:xfrm>
              <a:off x="3770" y="3450"/>
              <a:ext cx="9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00408" name="Rectangle 46"/>
            <p:cNvSpPr>
              <a:spLocks noChangeArrowheads="1"/>
            </p:cNvSpPr>
            <p:nvPr/>
          </p:nvSpPr>
          <p:spPr bwMode="auto">
            <a:xfrm>
              <a:off x="1641" y="2898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100409" name="Rectangle 47"/>
            <p:cNvSpPr>
              <a:spLocks noChangeArrowheads="1"/>
            </p:cNvSpPr>
            <p:nvPr/>
          </p:nvSpPr>
          <p:spPr bwMode="auto">
            <a:xfrm>
              <a:off x="3140" y="2898"/>
              <a:ext cx="8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4864" tIns="7432" rIns="14864" bIns="7432">
              <a:spAutoFit/>
            </a:bodyPr>
            <a:lstStyle>
              <a:lvl1pPr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6350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635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000" b="1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graphicFrame>
          <p:nvGraphicFramePr>
            <p:cNvPr id="100410" name="Object 48"/>
            <p:cNvGraphicFramePr>
              <a:graphicFrameLocks noChangeAspect="1"/>
            </p:cNvGraphicFramePr>
            <p:nvPr/>
          </p:nvGraphicFramePr>
          <p:xfrm>
            <a:off x="2219" y="2971"/>
            <a:ext cx="565" cy="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444" name="Equation" r:id="rId6" imgW="634725" imgH="482391" progId="Equation.3">
                    <p:embed/>
                  </p:oleObj>
                </mc:Choice>
                <mc:Fallback>
                  <p:oleObj name="Equation" r:id="rId6" imgW="634725" imgH="482391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9" y="2971"/>
                          <a:ext cx="565" cy="4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411" name="Object 49"/>
            <p:cNvGraphicFramePr>
              <a:graphicFrameLocks noChangeAspect="1"/>
            </p:cNvGraphicFramePr>
            <p:nvPr/>
          </p:nvGraphicFramePr>
          <p:xfrm>
            <a:off x="3638" y="2667"/>
            <a:ext cx="682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445" name="Equation" r:id="rId8" imgW="672808" imgH="482391" progId="Equation.3">
                    <p:embed/>
                  </p:oleObj>
                </mc:Choice>
                <mc:Fallback>
                  <p:oleObj name="Equation" r:id="rId8" imgW="672808" imgH="482391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8" y="2667"/>
                          <a:ext cx="682" cy="4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1410" name="Oval 50"/>
          <p:cNvSpPr>
            <a:spLocks noChangeArrowheads="1"/>
          </p:cNvSpPr>
          <p:nvPr/>
        </p:nvSpPr>
        <p:spPr bwMode="auto">
          <a:xfrm>
            <a:off x="7939088" y="2111375"/>
            <a:ext cx="101600" cy="730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271411" name="Rectangle 51"/>
          <p:cNvSpPr>
            <a:spLocks noChangeArrowheads="1"/>
          </p:cNvSpPr>
          <p:nvPr/>
        </p:nvSpPr>
        <p:spPr bwMode="auto">
          <a:xfrm>
            <a:off x="601663" y="3397250"/>
            <a:ext cx="2879725" cy="366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>
                <a:solidFill>
                  <a:srgbClr val="000000"/>
                </a:solidFill>
                <a:latin typeface="Times New Roman" charset="0"/>
              </a:rPr>
              <a:t>’</a:t>
            </a:r>
            <a:r>
              <a:rPr lang="en-US" altLang="ja-JP" b="1">
                <a:solidFill>
                  <a:srgbClr val="000000"/>
                </a:solidFill>
                <a:latin typeface="Times New Roman" charset="0"/>
              </a:rPr>
              <a:t>= R p  </a:t>
            </a:r>
            <a:r>
              <a:rPr lang="en-US" altLang="ja-JP">
                <a:solidFill>
                  <a:srgbClr val="000000"/>
                </a:solidFill>
                <a:latin typeface="Times New Roman" charset="0"/>
              </a:rPr>
              <a:t>e</a:t>
            </a:r>
            <a:r>
              <a:rPr lang="en-US" altLang="ja-JP" b="1">
                <a:solidFill>
                  <a:srgbClr val="000000"/>
                </a:solidFill>
                <a:latin typeface="Times New Roman" charset="0"/>
              </a:rPr>
              <a:t> p</a:t>
            </a:r>
            <a:r>
              <a:rPr lang="en-US" altLang="ja-JP" baseline="-25000">
                <a:solidFill>
                  <a:srgbClr val="000000"/>
                </a:solidFill>
                <a:latin typeface="Times New Roman" charset="0"/>
              </a:rPr>
              <a:t>2</a:t>
            </a:r>
            <a:r>
              <a:rPr lang="en-US" altLang="ja-JP" b="1">
                <a:solidFill>
                  <a:srgbClr val="000000"/>
                </a:solidFill>
                <a:latin typeface="Times New Roman" charset="0"/>
              </a:rPr>
              <a:t> = T</a:t>
            </a:r>
            <a:r>
              <a:rPr lang="en-US" altLang="ja-JP" baseline="-25000">
                <a:solidFill>
                  <a:srgbClr val="000000"/>
                </a:solidFill>
                <a:latin typeface="Times New Roman" charset="0"/>
              </a:rPr>
              <a:t>L</a:t>
            </a:r>
            <a:r>
              <a:rPr lang="en-US" altLang="ja-JP" b="1">
                <a:solidFill>
                  <a:srgbClr val="000000"/>
                </a:solidFill>
                <a:latin typeface="Times New Roman" charset="0"/>
              </a:rPr>
              <a:t> p</a:t>
            </a:r>
            <a:r>
              <a:rPr lang="en-US" altLang="en-US">
                <a:solidFill>
                  <a:srgbClr val="000000"/>
                </a:solidFill>
                <a:latin typeface="Times New Roman" charset="0"/>
              </a:rPr>
              <a:t>’</a:t>
            </a:r>
            <a:endParaRPr lang="en-US" altLang="en-US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71412" name="Rectangle 52"/>
          <p:cNvSpPr>
            <a:spLocks noChangeArrowheads="1"/>
          </p:cNvSpPr>
          <p:nvPr/>
        </p:nvSpPr>
        <p:spPr bwMode="auto">
          <a:xfrm>
            <a:off x="7085013" y="3389313"/>
            <a:ext cx="1574800" cy="366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aseline="-25000">
                <a:solidFill>
                  <a:srgbClr val="000000"/>
                </a:solidFill>
                <a:latin typeface="Times New Roman" charset="0"/>
              </a:rPr>
              <a:t>2</a:t>
            </a:r>
            <a:r>
              <a:rPr lang="en-US" altLang="en-US" b="1" baseline="-2500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= R T p</a:t>
            </a:r>
          </a:p>
        </p:txBody>
      </p:sp>
      <p:sp>
        <p:nvSpPr>
          <p:cNvPr id="271413" name="Text Box 53"/>
          <p:cNvSpPr txBox="1">
            <a:spLocks noChangeArrowheads="1"/>
          </p:cNvSpPr>
          <p:nvPr/>
        </p:nvSpPr>
        <p:spPr bwMode="auto">
          <a:xfrm>
            <a:off x="6472238" y="3460750"/>
            <a:ext cx="4699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ou</a:t>
            </a:r>
          </a:p>
        </p:txBody>
      </p:sp>
      <p:sp>
        <p:nvSpPr>
          <p:cNvPr id="271414" name="Rectangle 54"/>
          <p:cNvSpPr>
            <a:spLocks noChangeArrowheads="1"/>
          </p:cNvSpPr>
          <p:nvPr/>
        </p:nvSpPr>
        <p:spPr bwMode="auto">
          <a:xfrm>
            <a:off x="7920038" y="1728788"/>
            <a:ext cx="5175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aseline="-25000">
                <a:solidFill>
                  <a:srgbClr val="000000"/>
                </a:solidFill>
                <a:latin typeface="Times New Roman" charset="0"/>
              </a:rPr>
              <a:t>2</a:t>
            </a:r>
          </a:p>
        </p:txBody>
      </p:sp>
      <p:sp>
        <p:nvSpPr>
          <p:cNvPr id="100368" name="Oval 55"/>
          <p:cNvSpPr>
            <a:spLocks noChangeArrowheads="1"/>
          </p:cNvSpPr>
          <p:nvPr/>
        </p:nvSpPr>
        <p:spPr bwMode="auto">
          <a:xfrm>
            <a:off x="1223963" y="2489200"/>
            <a:ext cx="117475" cy="87313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2643188" y="1909763"/>
            <a:ext cx="2667000" cy="1238250"/>
            <a:chOff x="2159" y="923"/>
            <a:chExt cx="1260" cy="801"/>
          </a:xfrm>
        </p:grpSpPr>
        <p:sp>
          <p:nvSpPr>
            <p:cNvPr id="100372" name="Rectangle 57" descr="10%"/>
            <p:cNvSpPr>
              <a:spLocks noChangeArrowheads="1"/>
            </p:cNvSpPr>
            <p:nvPr/>
          </p:nvSpPr>
          <p:spPr bwMode="auto">
            <a:xfrm rot="-1405722">
              <a:off x="2714" y="1360"/>
              <a:ext cx="324" cy="310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30829" tIns="15414" rIns="30829" bIns="15414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pSp>
          <p:nvGrpSpPr>
            <p:cNvPr id="100373" name="Group 58"/>
            <p:cNvGrpSpPr>
              <a:grpSpLocks/>
            </p:cNvGrpSpPr>
            <p:nvPr/>
          </p:nvGrpSpPr>
          <p:grpSpPr bwMode="auto">
            <a:xfrm>
              <a:off x="2159" y="923"/>
              <a:ext cx="1260" cy="801"/>
              <a:chOff x="1249" y="1288"/>
              <a:chExt cx="1260" cy="801"/>
            </a:xfrm>
          </p:grpSpPr>
          <p:sp>
            <p:nvSpPr>
              <p:cNvPr id="100376" name="Line 59"/>
              <p:cNvSpPr>
                <a:spLocks noChangeShapeType="1"/>
              </p:cNvSpPr>
              <p:nvPr/>
            </p:nvSpPr>
            <p:spPr bwMode="auto">
              <a:xfrm flipH="1" flipV="1">
                <a:off x="1810" y="1600"/>
                <a:ext cx="130" cy="29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4864" tIns="7432" rIns="14864" bIns="7432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377" name="Line 60"/>
              <p:cNvSpPr>
                <a:spLocks noChangeShapeType="1"/>
              </p:cNvSpPr>
              <p:nvPr/>
            </p:nvSpPr>
            <p:spPr bwMode="auto">
              <a:xfrm flipV="1">
                <a:off x="1940" y="1746"/>
                <a:ext cx="329" cy="14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4864" tIns="7432" rIns="14864" bIns="7432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378" name="Rectangle 61"/>
              <p:cNvSpPr>
                <a:spLocks noChangeArrowheads="1"/>
              </p:cNvSpPr>
              <p:nvPr/>
            </p:nvSpPr>
            <p:spPr bwMode="auto">
              <a:xfrm rot="-1440000">
                <a:off x="2195" y="1559"/>
                <a:ext cx="98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00379" name="Rectangle 62"/>
              <p:cNvSpPr>
                <a:spLocks noChangeArrowheads="1"/>
              </p:cNvSpPr>
              <p:nvPr/>
            </p:nvSpPr>
            <p:spPr bwMode="auto">
              <a:xfrm rot="-1440000">
                <a:off x="1637" y="1473"/>
                <a:ext cx="153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  <a:r>
                  <a:rPr lang="en-US" altLang="en-US" sz="2000" baseline="-25000">
                    <a:solidFill>
                      <a:srgbClr val="000000"/>
                    </a:solidFill>
                    <a:latin typeface="Times New Roman" charset="0"/>
                  </a:rPr>
                  <a:t>L</a:t>
                </a:r>
                <a:endParaRPr lang="en-US" altLang="en-US" sz="2000" i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00380" name="Line 63"/>
              <p:cNvSpPr>
                <a:spLocks noChangeShapeType="1"/>
              </p:cNvSpPr>
              <p:nvPr/>
            </p:nvSpPr>
            <p:spPr bwMode="auto">
              <a:xfrm flipV="1">
                <a:off x="1949" y="1370"/>
                <a:ext cx="0" cy="52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4864" tIns="7432" rIns="14864" bIns="7432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381" name="Line 64"/>
              <p:cNvSpPr>
                <a:spLocks noChangeShapeType="1"/>
              </p:cNvSpPr>
              <p:nvPr/>
            </p:nvSpPr>
            <p:spPr bwMode="auto">
              <a:xfrm>
                <a:off x="1949" y="1891"/>
                <a:ext cx="56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14864" tIns="7432" rIns="14864" bIns="7432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382" name="Rectangle 65"/>
              <p:cNvSpPr>
                <a:spLocks noChangeArrowheads="1"/>
              </p:cNvSpPr>
              <p:nvPr/>
            </p:nvSpPr>
            <p:spPr bwMode="auto">
              <a:xfrm>
                <a:off x="2388" y="1887"/>
                <a:ext cx="98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00383" name="Rectangle 66"/>
              <p:cNvSpPr>
                <a:spLocks noChangeArrowheads="1"/>
              </p:cNvSpPr>
              <p:nvPr/>
            </p:nvSpPr>
            <p:spPr bwMode="auto">
              <a:xfrm>
                <a:off x="1775" y="1288"/>
                <a:ext cx="89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100384" name="Rectangle 67"/>
              <p:cNvSpPr>
                <a:spLocks noChangeArrowheads="1"/>
              </p:cNvSpPr>
              <p:nvPr/>
            </p:nvSpPr>
            <p:spPr bwMode="auto">
              <a:xfrm rot="-1440000">
                <a:off x="2192" y="1545"/>
                <a:ext cx="16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4864" tIns="7432" rIns="14864" bIns="7432">
                <a:spAutoFit/>
              </a:bodyPr>
              <a:lstStyle>
                <a:lvl1pPr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6350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635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000" b="1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  <a:r>
                  <a:rPr lang="en-US" altLang="en-US" sz="2000" baseline="-25000">
                    <a:solidFill>
                      <a:srgbClr val="000000"/>
                    </a:solidFill>
                    <a:latin typeface="Times New Roman" charset="0"/>
                  </a:rPr>
                  <a:t>L</a:t>
                </a:r>
                <a:endParaRPr lang="en-US" altLang="en-US" sz="2000" i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00385" name="AutoShape 68"/>
              <p:cNvSpPr>
                <a:spLocks noChangeArrowheads="1"/>
              </p:cNvSpPr>
              <p:nvPr/>
            </p:nvSpPr>
            <p:spPr bwMode="auto">
              <a:xfrm>
                <a:off x="1249" y="1748"/>
                <a:ext cx="348" cy="100"/>
              </a:xfrm>
              <a:prstGeom prst="rightArrow">
                <a:avLst>
                  <a:gd name="adj1" fmla="val 50000"/>
                  <a:gd name="adj2" fmla="val 87000"/>
                </a:avLst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100386" name="Text Box 69"/>
              <p:cNvSpPr txBox="1">
                <a:spLocks noChangeArrowheads="1"/>
              </p:cNvSpPr>
              <p:nvPr/>
            </p:nvSpPr>
            <p:spPr bwMode="auto">
              <a:xfrm>
                <a:off x="1274" y="1489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b="1" i="1">
                    <a:solidFill>
                      <a:srgbClr val="000000"/>
                    </a:solidFill>
                    <a:latin typeface="Times New Roman" charset="0"/>
                  </a:rPr>
                  <a:t>R</a:t>
                </a:r>
                <a:endParaRPr lang="en-US" altLang="en-US" i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100374" name="Text Box 70"/>
            <p:cNvSpPr txBox="1">
              <a:spLocks noChangeArrowheads="1"/>
            </p:cNvSpPr>
            <p:nvPr/>
          </p:nvSpPr>
          <p:spPr bwMode="auto">
            <a:xfrm>
              <a:off x="2931" y="1035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pt-BR" altLang="en-US" sz="2000" b="1">
                  <a:latin typeface="Times New Roman" charset="0"/>
                </a:rPr>
                <a:t>p’</a:t>
              </a:r>
              <a:endParaRPr lang="en-US" altLang="en-US" sz="2000" b="1">
                <a:latin typeface="Times New Roman" charset="0"/>
              </a:endParaRPr>
            </a:p>
          </p:txBody>
        </p:sp>
        <p:sp>
          <p:nvSpPr>
            <p:cNvPr id="100375" name="Oval 71"/>
            <p:cNvSpPr>
              <a:spLocks noChangeArrowheads="1"/>
            </p:cNvSpPr>
            <p:nvPr/>
          </p:nvSpPr>
          <p:spPr bwMode="auto">
            <a:xfrm>
              <a:off x="2928" y="1282"/>
              <a:ext cx="56" cy="56"/>
            </a:xfrm>
            <a:prstGeom prst="ellipse">
              <a:avLst/>
            </a:prstGeom>
            <a:solidFill>
              <a:srgbClr val="F8F8F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</p:grpSp>
      <p:sp>
        <p:nvSpPr>
          <p:cNvPr id="100370" name="Text Box 72"/>
          <p:cNvSpPr txBox="1">
            <a:spLocks noChangeArrowheads="1"/>
          </p:cNvSpPr>
          <p:nvPr/>
        </p:nvSpPr>
        <p:spPr bwMode="auto">
          <a:xfrm>
            <a:off x="1230313" y="2174875"/>
            <a:ext cx="433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pt-BR" altLang="en-US" sz="2000" b="1">
                <a:latin typeface="Times New Roman" charset="0"/>
              </a:rPr>
              <a:t>p</a:t>
            </a:r>
            <a:endParaRPr lang="en-US" altLang="en-US" sz="2000" b="1">
              <a:latin typeface="Times New Roman" charset="0"/>
            </a:endParaRPr>
          </a:p>
        </p:txBody>
      </p:sp>
      <p:sp>
        <p:nvSpPr>
          <p:cNvPr id="271433" name="Rectangle 73"/>
          <p:cNvSpPr>
            <a:spLocks noChangeArrowheads="1"/>
          </p:cNvSpPr>
          <p:nvPr/>
        </p:nvSpPr>
        <p:spPr bwMode="auto">
          <a:xfrm>
            <a:off x="3605213" y="3400425"/>
            <a:ext cx="2789237" cy="366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 New Roman" charset="0"/>
                <a:sym typeface="Symbol" charset="2"/>
              </a:rPr>
              <a:t>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p</a:t>
            </a:r>
            <a:r>
              <a:rPr lang="en-US" altLang="en-US" baseline="-25000">
                <a:solidFill>
                  <a:srgbClr val="000000"/>
                </a:solidFill>
                <a:latin typeface="Times New Roman" charset="0"/>
              </a:rPr>
              <a:t>2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 = R T R</a:t>
            </a:r>
            <a:r>
              <a:rPr lang="en-US" altLang="en-US" b="1" baseline="30000">
                <a:solidFill>
                  <a:srgbClr val="000000"/>
                </a:solidFill>
                <a:latin typeface="Times New Roman" charset="0"/>
              </a:rPr>
              <a:t>-1 </a:t>
            </a:r>
            <a:r>
              <a:rPr lang="en-US" altLang="en-US" b="1">
                <a:solidFill>
                  <a:srgbClr val="000000"/>
                </a:solidFill>
                <a:latin typeface="Times New Roman" charset="0"/>
              </a:rPr>
              <a:t>R p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81" grpId="0" animBg="1"/>
      <p:bldP spid="271382" grpId="0" animBg="1"/>
      <p:bldP spid="271383" grpId="0"/>
      <p:bldP spid="271410" grpId="0" animBg="1"/>
      <p:bldP spid="271411" grpId="0" animBg="1"/>
      <p:bldP spid="271412" grpId="0" animBg="1"/>
      <p:bldP spid="271413" grpId="0"/>
      <p:bldP spid="271414" grpId="0"/>
      <p:bldP spid="2714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217715" y="74613"/>
            <a:ext cx="8708572" cy="1143000"/>
          </a:xfrm>
        </p:spPr>
        <p:txBody>
          <a:bodyPr/>
          <a:lstStyle/>
          <a:p>
            <a:pPr eaLnBrk="1" hangingPunct="1"/>
            <a:r>
              <a:rPr lang="en-US" altLang="en-US" dirty="0" err="1">
                <a:ea typeface="MS PGothic" charset="-128"/>
              </a:rPr>
              <a:t>Instâncias</a:t>
            </a:r>
            <a:r>
              <a:rPr lang="en-US" altLang="en-US" dirty="0">
                <a:ea typeface="MS PGothic" charset="-128"/>
              </a:rPr>
              <a:t> de </a:t>
            </a:r>
            <a:r>
              <a:rPr lang="en-US" altLang="en-US" dirty="0" err="1" smtClean="0">
                <a:ea typeface="MS PGothic" charset="-128"/>
              </a:rPr>
              <a:t>objetos</a:t>
            </a:r>
            <a:r>
              <a:rPr lang="en-US" altLang="en-US" dirty="0" smtClean="0">
                <a:ea typeface="MS PGothic" charset="-128"/>
              </a:rPr>
              <a:t> com </a:t>
            </a:r>
            <a:r>
              <a:rPr lang="en-US" altLang="en-US" dirty="0" err="1" smtClean="0">
                <a:ea typeface="MS PGothic" charset="-128"/>
              </a:rPr>
              <a:t>sistemas</a:t>
            </a:r>
            <a:r>
              <a:rPr lang="en-US" altLang="en-US" dirty="0" smtClean="0">
                <a:ea typeface="MS PGothic" charset="-128"/>
              </a:rPr>
              <a:t> </a:t>
            </a:r>
            <a:r>
              <a:rPr lang="en-US" altLang="en-US" dirty="0" err="1" smtClean="0">
                <a:ea typeface="MS PGothic" charset="-128"/>
              </a:rPr>
              <a:t>locais</a:t>
            </a:r>
            <a:endParaRPr lang="en-US" altLang="en-US" dirty="0">
              <a:ea typeface="MS PGothic" charset="-128"/>
            </a:endParaRPr>
          </a:p>
        </p:txBody>
      </p:sp>
      <p:pic>
        <p:nvPicPr>
          <p:cNvPr id="102404" name="Picture 3" descr="ar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438" y="1968500"/>
            <a:ext cx="4692650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1914525" y="2409825"/>
            <a:ext cx="4314825" cy="3387725"/>
            <a:chOff x="1206" y="1518"/>
            <a:chExt cx="2718" cy="2134"/>
          </a:xfrm>
        </p:grpSpPr>
        <p:sp>
          <p:nvSpPr>
            <p:cNvPr id="102406" name="Line 4"/>
            <p:cNvSpPr>
              <a:spLocks noChangeShapeType="1"/>
            </p:cNvSpPr>
            <p:nvPr/>
          </p:nvSpPr>
          <p:spPr bwMode="auto">
            <a:xfrm>
              <a:off x="1651" y="3357"/>
              <a:ext cx="242" cy="1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7" name="Line 5"/>
            <p:cNvSpPr>
              <a:spLocks noChangeShapeType="1"/>
            </p:cNvSpPr>
            <p:nvPr/>
          </p:nvSpPr>
          <p:spPr bwMode="auto">
            <a:xfrm flipV="1">
              <a:off x="1651" y="3006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8" name="Line 6"/>
            <p:cNvSpPr>
              <a:spLocks noChangeShapeType="1"/>
            </p:cNvSpPr>
            <p:nvPr/>
          </p:nvSpPr>
          <p:spPr bwMode="auto">
            <a:xfrm flipH="1">
              <a:off x="1425" y="3362"/>
              <a:ext cx="226" cy="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9" name="Oval 7"/>
            <p:cNvSpPr>
              <a:spLocks noChangeArrowheads="1"/>
            </p:cNvSpPr>
            <p:nvPr/>
          </p:nvSpPr>
          <p:spPr bwMode="auto">
            <a:xfrm flipV="1">
              <a:off x="1639" y="3343"/>
              <a:ext cx="35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10" name="Text Box 8"/>
            <p:cNvSpPr txBox="1">
              <a:spLocks noChangeArrowheads="1"/>
            </p:cNvSpPr>
            <p:nvPr/>
          </p:nvSpPr>
          <p:spPr bwMode="auto">
            <a:xfrm>
              <a:off x="1989" y="2759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11" name="Text Box 9"/>
            <p:cNvSpPr txBox="1">
              <a:spLocks noChangeArrowheads="1"/>
            </p:cNvSpPr>
            <p:nvPr/>
          </p:nvSpPr>
          <p:spPr bwMode="auto">
            <a:xfrm>
              <a:off x="1458" y="2846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</a:p>
          </p:txBody>
        </p:sp>
        <p:sp>
          <p:nvSpPr>
            <p:cNvPr id="102412" name="Line 10"/>
            <p:cNvSpPr>
              <a:spLocks noChangeShapeType="1"/>
            </p:cNvSpPr>
            <p:nvPr/>
          </p:nvSpPr>
          <p:spPr bwMode="auto">
            <a:xfrm flipV="1">
              <a:off x="1656" y="1988"/>
              <a:ext cx="400" cy="1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3" name="Line 11"/>
            <p:cNvSpPr>
              <a:spLocks noChangeShapeType="1"/>
            </p:cNvSpPr>
            <p:nvPr/>
          </p:nvSpPr>
          <p:spPr bwMode="auto">
            <a:xfrm>
              <a:off x="2056" y="1994"/>
              <a:ext cx="1551" cy="3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4" name="Text Box 12"/>
            <p:cNvSpPr txBox="1">
              <a:spLocks noChangeArrowheads="1"/>
            </p:cNvSpPr>
            <p:nvPr/>
          </p:nvSpPr>
          <p:spPr bwMode="auto">
            <a:xfrm>
              <a:off x="1516" y="253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15" name="Text Box 13"/>
            <p:cNvSpPr txBox="1">
              <a:spLocks noChangeArrowheads="1"/>
            </p:cNvSpPr>
            <p:nvPr/>
          </p:nvSpPr>
          <p:spPr bwMode="auto">
            <a:xfrm>
              <a:off x="1748" y="3344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</a:p>
          </p:txBody>
        </p:sp>
        <p:sp>
          <p:nvSpPr>
            <p:cNvPr id="102416" name="Text Box 14"/>
            <p:cNvSpPr txBox="1">
              <a:spLocks noChangeArrowheads="1"/>
            </p:cNvSpPr>
            <p:nvPr/>
          </p:nvSpPr>
          <p:spPr bwMode="auto">
            <a:xfrm>
              <a:off x="1251" y="3344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</a:p>
          </p:txBody>
        </p:sp>
        <p:sp>
          <p:nvSpPr>
            <p:cNvPr id="102417" name="Rectangle 15"/>
            <p:cNvSpPr>
              <a:spLocks noChangeArrowheads="1"/>
            </p:cNvSpPr>
            <p:nvPr/>
          </p:nvSpPr>
          <p:spPr bwMode="auto">
            <a:xfrm>
              <a:off x="1851" y="2388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18" name="Line 16"/>
            <p:cNvSpPr>
              <a:spLocks noChangeShapeType="1"/>
            </p:cNvSpPr>
            <p:nvPr/>
          </p:nvSpPr>
          <p:spPr bwMode="auto">
            <a:xfrm flipV="1">
              <a:off x="1834" y="2437"/>
              <a:ext cx="88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9" name="Line 17"/>
            <p:cNvSpPr>
              <a:spLocks noChangeShapeType="1"/>
            </p:cNvSpPr>
            <p:nvPr/>
          </p:nvSpPr>
          <p:spPr bwMode="auto">
            <a:xfrm>
              <a:off x="1834" y="2738"/>
              <a:ext cx="172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0" name="Line 18"/>
            <p:cNvSpPr>
              <a:spLocks noChangeShapeType="1"/>
            </p:cNvSpPr>
            <p:nvPr/>
          </p:nvSpPr>
          <p:spPr bwMode="auto">
            <a:xfrm flipH="1">
              <a:off x="1617" y="2732"/>
              <a:ext cx="222" cy="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1" name="Line 19"/>
            <p:cNvSpPr>
              <a:spLocks noChangeShapeType="1"/>
            </p:cNvSpPr>
            <p:nvPr/>
          </p:nvSpPr>
          <p:spPr bwMode="auto">
            <a:xfrm>
              <a:off x="2755" y="2153"/>
              <a:ext cx="305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2" name="Line 20"/>
            <p:cNvSpPr>
              <a:spLocks noChangeShapeType="1"/>
            </p:cNvSpPr>
            <p:nvPr/>
          </p:nvSpPr>
          <p:spPr bwMode="auto">
            <a:xfrm flipH="1">
              <a:off x="2750" y="2158"/>
              <a:ext cx="5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3" name="Line 21"/>
            <p:cNvSpPr>
              <a:spLocks noChangeShapeType="1"/>
            </p:cNvSpPr>
            <p:nvPr/>
          </p:nvSpPr>
          <p:spPr bwMode="auto">
            <a:xfrm flipH="1">
              <a:off x="2494" y="2158"/>
              <a:ext cx="256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4" name="Text Box 22"/>
            <p:cNvSpPr txBox="1">
              <a:spLocks noChangeArrowheads="1"/>
            </p:cNvSpPr>
            <p:nvPr/>
          </p:nvSpPr>
          <p:spPr bwMode="auto">
            <a:xfrm>
              <a:off x="2644" y="236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4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25" name="Rectangle 23"/>
            <p:cNvSpPr>
              <a:spLocks noChangeArrowheads="1"/>
            </p:cNvSpPr>
            <p:nvPr/>
          </p:nvSpPr>
          <p:spPr bwMode="auto">
            <a:xfrm>
              <a:off x="3008" y="1852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4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26" name="Rectangle 24"/>
            <p:cNvSpPr>
              <a:spLocks noChangeArrowheads="1"/>
            </p:cNvSpPr>
            <p:nvPr/>
          </p:nvSpPr>
          <p:spPr bwMode="auto">
            <a:xfrm>
              <a:off x="2280" y="206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4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27" name="Oval 25"/>
            <p:cNvSpPr>
              <a:spLocks noChangeArrowheads="1"/>
            </p:cNvSpPr>
            <p:nvPr/>
          </p:nvSpPr>
          <p:spPr bwMode="auto">
            <a:xfrm flipV="1">
              <a:off x="2038" y="1969"/>
              <a:ext cx="35" cy="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28" name="Oval 26"/>
            <p:cNvSpPr>
              <a:spLocks noChangeArrowheads="1"/>
            </p:cNvSpPr>
            <p:nvPr/>
          </p:nvSpPr>
          <p:spPr bwMode="auto">
            <a:xfrm flipV="1">
              <a:off x="3586" y="2336"/>
              <a:ext cx="34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29" name="Rectangle 27"/>
            <p:cNvSpPr>
              <a:spLocks noChangeArrowheads="1"/>
            </p:cNvSpPr>
            <p:nvPr/>
          </p:nvSpPr>
          <p:spPr bwMode="auto">
            <a:xfrm>
              <a:off x="3225" y="256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6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0" name="Line 28"/>
            <p:cNvSpPr>
              <a:spLocks noChangeShapeType="1"/>
            </p:cNvSpPr>
            <p:nvPr/>
          </p:nvSpPr>
          <p:spPr bwMode="auto">
            <a:xfrm flipV="1">
              <a:off x="1656" y="3064"/>
              <a:ext cx="89" cy="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1" name="Line 29"/>
            <p:cNvSpPr>
              <a:spLocks noChangeShapeType="1"/>
            </p:cNvSpPr>
            <p:nvPr/>
          </p:nvSpPr>
          <p:spPr bwMode="auto">
            <a:xfrm flipH="1">
              <a:off x="1553" y="3368"/>
              <a:ext cx="92" cy="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2" name="Line 30"/>
            <p:cNvSpPr>
              <a:spLocks noChangeShapeType="1"/>
            </p:cNvSpPr>
            <p:nvPr/>
          </p:nvSpPr>
          <p:spPr bwMode="auto">
            <a:xfrm>
              <a:off x="1664" y="3361"/>
              <a:ext cx="2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3" name="Text Box 31"/>
            <p:cNvSpPr txBox="1">
              <a:spLocks noChangeArrowheads="1"/>
            </p:cNvSpPr>
            <p:nvPr/>
          </p:nvSpPr>
          <p:spPr bwMode="auto">
            <a:xfrm>
              <a:off x="1867" y="313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4" name="Rectangle 32"/>
            <p:cNvSpPr>
              <a:spLocks noChangeArrowheads="1"/>
            </p:cNvSpPr>
            <p:nvPr/>
          </p:nvSpPr>
          <p:spPr bwMode="auto">
            <a:xfrm>
              <a:off x="1693" y="2971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5" name="Text Box 33"/>
            <p:cNvSpPr txBox="1">
              <a:spLocks noChangeArrowheads="1"/>
            </p:cNvSpPr>
            <p:nvPr/>
          </p:nvSpPr>
          <p:spPr bwMode="auto">
            <a:xfrm>
              <a:off x="1476" y="336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6" name="Line 34"/>
            <p:cNvSpPr>
              <a:spLocks noChangeShapeType="1"/>
            </p:cNvSpPr>
            <p:nvPr/>
          </p:nvSpPr>
          <p:spPr bwMode="auto">
            <a:xfrm>
              <a:off x="2056" y="1990"/>
              <a:ext cx="265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7" name="Line 35"/>
            <p:cNvSpPr>
              <a:spLocks noChangeShapeType="1"/>
            </p:cNvSpPr>
            <p:nvPr/>
          </p:nvSpPr>
          <p:spPr bwMode="auto">
            <a:xfrm>
              <a:off x="2056" y="2006"/>
              <a:ext cx="15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8" name="Line 36"/>
            <p:cNvSpPr>
              <a:spLocks noChangeShapeType="1"/>
            </p:cNvSpPr>
            <p:nvPr/>
          </p:nvSpPr>
          <p:spPr bwMode="auto">
            <a:xfrm flipH="1">
              <a:off x="1800" y="1990"/>
              <a:ext cx="252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9" name="Text Box 37"/>
            <p:cNvSpPr txBox="1">
              <a:spLocks noChangeArrowheads="1"/>
            </p:cNvSpPr>
            <p:nvPr/>
          </p:nvSpPr>
          <p:spPr bwMode="auto">
            <a:xfrm>
              <a:off x="2006" y="214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3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0" name="Rectangle 38"/>
            <p:cNvSpPr>
              <a:spLocks noChangeArrowheads="1"/>
            </p:cNvSpPr>
            <p:nvPr/>
          </p:nvSpPr>
          <p:spPr bwMode="auto">
            <a:xfrm>
              <a:off x="2181" y="167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3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1" name="Rectangle 39"/>
            <p:cNvSpPr>
              <a:spLocks noChangeArrowheads="1"/>
            </p:cNvSpPr>
            <p:nvPr/>
          </p:nvSpPr>
          <p:spPr bwMode="auto">
            <a:xfrm>
              <a:off x="1670" y="195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3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2" name="Line 40"/>
            <p:cNvSpPr>
              <a:spLocks noChangeShapeType="1"/>
            </p:cNvSpPr>
            <p:nvPr/>
          </p:nvSpPr>
          <p:spPr bwMode="auto">
            <a:xfrm flipH="1">
              <a:off x="3294" y="2363"/>
              <a:ext cx="302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3" name="Line 41"/>
            <p:cNvSpPr>
              <a:spLocks noChangeShapeType="1"/>
            </p:cNvSpPr>
            <p:nvPr/>
          </p:nvSpPr>
          <p:spPr bwMode="auto">
            <a:xfrm flipH="1">
              <a:off x="3382" y="2359"/>
              <a:ext cx="217" cy="1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4" name="Rectangle 42"/>
            <p:cNvSpPr>
              <a:spLocks noChangeArrowheads="1"/>
            </p:cNvSpPr>
            <p:nvPr/>
          </p:nvSpPr>
          <p:spPr bwMode="auto">
            <a:xfrm>
              <a:off x="3078" y="2280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5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5" name="Rectangle 43"/>
            <p:cNvSpPr>
              <a:spLocks noChangeArrowheads="1"/>
            </p:cNvSpPr>
            <p:nvPr/>
          </p:nvSpPr>
          <p:spPr bwMode="auto">
            <a:xfrm>
              <a:off x="3347" y="232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5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6" name="Line 44"/>
            <p:cNvSpPr>
              <a:spLocks noChangeShapeType="1"/>
            </p:cNvSpPr>
            <p:nvPr/>
          </p:nvSpPr>
          <p:spPr bwMode="auto">
            <a:xfrm>
              <a:off x="3607" y="2371"/>
              <a:ext cx="89" cy="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7" name="Rectangle 45"/>
            <p:cNvSpPr>
              <a:spLocks noChangeArrowheads="1"/>
            </p:cNvSpPr>
            <p:nvPr/>
          </p:nvSpPr>
          <p:spPr bwMode="auto">
            <a:xfrm>
              <a:off x="3659" y="224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5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8" name="Oval 46"/>
            <p:cNvSpPr>
              <a:spLocks noChangeArrowheads="1"/>
            </p:cNvSpPr>
            <p:nvPr/>
          </p:nvSpPr>
          <p:spPr bwMode="auto">
            <a:xfrm flipV="1">
              <a:off x="1821" y="2724"/>
              <a:ext cx="34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49" name="Oval 47"/>
            <p:cNvSpPr>
              <a:spLocks noChangeArrowheads="1"/>
            </p:cNvSpPr>
            <p:nvPr/>
          </p:nvSpPr>
          <p:spPr bwMode="auto">
            <a:xfrm flipV="1">
              <a:off x="2737" y="2137"/>
              <a:ext cx="34" cy="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50" name="Line 48"/>
            <p:cNvSpPr>
              <a:spLocks noChangeShapeType="1"/>
            </p:cNvSpPr>
            <p:nvPr/>
          </p:nvSpPr>
          <p:spPr bwMode="auto">
            <a:xfrm flipH="1" flipV="1">
              <a:off x="1206" y="3073"/>
              <a:ext cx="174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1" name="Line 49"/>
            <p:cNvSpPr>
              <a:spLocks noChangeShapeType="1"/>
            </p:cNvSpPr>
            <p:nvPr/>
          </p:nvSpPr>
          <p:spPr bwMode="auto">
            <a:xfrm flipH="1" flipV="1">
              <a:off x="1664" y="1809"/>
              <a:ext cx="188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2" name="Line 50"/>
            <p:cNvSpPr>
              <a:spLocks noChangeShapeType="1"/>
            </p:cNvSpPr>
            <p:nvPr/>
          </p:nvSpPr>
          <p:spPr bwMode="auto">
            <a:xfrm flipV="1">
              <a:off x="1295" y="1731"/>
              <a:ext cx="495" cy="1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3" name="Text Box 51"/>
            <p:cNvSpPr txBox="1">
              <a:spLocks noChangeArrowheads="1"/>
            </p:cNvSpPr>
            <p:nvPr/>
          </p:nvSpPr>
          <p:spPr bwMode="auto">
            <a:xfrm>
              <a:off x="1479" y="2249"/>
              <a:ext cx="276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d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54" name="Line 52"/>
            <p:cNvSpPr>
              <a:spLocks noChangeShapeType="1"/>
            </p:cNvSpPr>
            <p:nvPr/>
          </p:nvSpPr>
          <p:spPr bwMode="auto">
            <a:xfrm flipV="1">
              <a:off x="2107" y="1518"/>
              <a:ext cx="48" cy="2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5" name="Line 53"/>
            <p:cNvSpPr>
              <a:spLocks noChangeShapeType="1"/>
            </p:cNvSpPr>
            <p:nvPr/>
          </p:nvSpPr>
          <p:spPr bwMode="auto">
            <a:xfrm flipV="1">
              <a:off x="3684" y="1838"/>
              <a:ext cx="63" cy="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6" name="Line 54"/>
            <p:cNvSpPr>
              <a:spLocks noChangeShapeType="1"/>
            </p:cNvSpPr>
            <p:nvPr/>
          </p:nvSpPr>
          <p:spPr bwMode="auto">
            <a:xfrm>
              <a:off x="2074" y="1633"/>
              <a:ext cx="1666" cy="3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7" name="Text Box 55"/>
            <p:cNvSpPr txBox="1">
              <a:spLocks noChangeArrowheads="1"/>
            </p:cNvSpPr>
            <p:nvPr/>
          </p:nvSpPr>
          <p:spPr bwMode="auto">
            <a:xfrm>
              <a:off x="2776" y="1604"/>
              <a:ext cx="276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d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217715" y="74613"/>
            <a:ext cx="8708572" cy="1143000"/>
          </a:xfrm>
        </p:spPr>
        <p:txBody>
          <a:bodyPr/>
          <a:lstStyle/>
          <a:p>
            <a:pPr eaLnBrk="1" hangingPunct="1"/>
            <a:r>
              <a:rPr lang="en-US" altLang="en-US" dirty="0" err="1">
                <a:ea typeface="MS PGothic" charset="-128"/>
              </a:rPr>
              <a:t>Instâncias</a:t>
            </a:r>
            <a:r>
              <a:rPr lang="en-US" altLang="en-US" dirty="0">
                <a:ea typeface="MS PGothic" charset="-128"/>
              </a:rPr>
              <a:t> de </a:t>
            </a:r>
            <a:r>
              <a:rPr lang="en-US" altLang="en-US" dirty="0" err="1" smtClean="0">
                <a:ea typeface="MS PGothic" charset="-128"/>
              </a:rPr>
              <a:t>objetos</a:t>
            </a:r>
            <a:r>
              <a:rPr lang="en-US" altLang="en-US" dirty="0" smtClean="0">
                <a:ea typeface="MS PGothic" charset="-128"/>
              </a:rPr>
              <a:t> com </a:t>
            </a:r>
            <a:r>
              <a:rPr lang="en-US" altLang="en-US" dirty="0" err="1" smtClean="0">
                <a:ea typeface="MS PGothic" charset="-128"/>
              </a:rPr>
              <a:t>sistemas</a:t>
            </a:r>
            <a:r>
              <a:rPr lang="en-US" altLang="en-US" dirty="0" smtClean="0">
                <a:ea typeface="MS PGothic" charset="-128"/>
              </a:rPr>
              <a:t> </a:t>
            </a:r>
            <a:r>
              <a:rPr lang="en-US" altLang="en-US" dirty="0" err="1" smtClean="0">
                <a:ea typeface="MS PGothic" charset="-128"/>
              </a:rPr>
              <a:t>locais</a:t>
            </a:r>
            <a:endParaRPr lang="en-US" altLang="en-US" dirty="0">
              <a:ea typeface="MS PGothic" charset="-128"/>
            </a:endParaRPr>
          </a:p>
        </p:txBody>
      </p:sp>
      <p:pic>
        <p:nvPicPr>
          <p:cNvPr id="102404" name="Picture 3" descr="ar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438" y="1968500"/>
            <a:ext cx="4692650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1914525" y="2409825"/>
            <a:ext cx="4314825" cy="3387725"/>
            <a:chOff x="1206" y="1518"/>
            <a:chExt cx="2718" cy="2134"/>
          </a:xfrm>
        </p:grpSpPr>
        <p:sp>
          <p:nvSpPr>
            <p:cNvPr id="102406" name="Line 4"/>
            <p:cNvSpPr>
              <a:spLocks noChangeShapeType="1"/>
            </p:cNvSpPr>
            <p:nvPr/>
          </p:nvSpPr>
          <p:spPr bwMode="auto">
            <a:xfrm>
              <a:off x="1651" y="3357"/>
              <a:ext cx="242" cy="1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7" name="Line 5"/>
            <p:cNvSpPr>
              <a:spLocks noChangeShapeType="1"/>
            </p:cNvSpPr>
            <p:nvPr/>
          </p:nvSpPr>
          <p:spPr bwMode="auto">
            <a:xfrm flipV="1">
              <a:off x="1651" y="3006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8" name="Line 6"/>
            <p:cNvSpPr>
              <a:spLocks noChangeShapeType="1"/>
            </p:cNvSpPr>
            <p:nvPr/>
          </p:nvSpPr>
          <p:spPr bwMode="auto">
            <a:xfrm flipH="1">
              <a:off x="1425" y="3362"/>
              <a:ext cx="226" cy="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9" name="Oval 7"/>
            <p:cNvSpPr>
              <a:spLocks noChangeArrowheads="1"/>
            </p:cNvSpPr>
            <p:nvPr/>
          </p:nvSpPr>
          <p:spPr bwMode="auto">
            <a:xfrm flipV="1">
              <a:off x="1639" y="3343"/>
              <a:ext cx="35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10" name="Text Box 8"/>
            <p:cNvSpPr txBox="1">
              <a:spLocks noChangeArrowheads="1"/>
            </p:cNvSpPr>
            <p:nvPr/>
          </p:nvSpPr>
          <p:spPr bwMode="auto">
            <a:xfrm>
              <a:off x="1989" y="2759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11" name="Text Box 9"/>
            <p:cNvSpPr txBox="1">
              <a:spLocks noChangeArrowheads="1"/>
            </p:cNvSpPr>
            <p:nvPr/>
          </p:nvSpPr>
          <p:spPr bwMode="auto">
            <a:xfrm>
              <a:off x="1458" y="2846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</a:p>
          </p:txBody>
        </p:sp>
        <p:sp>
          <p:nvSpPr>
            <p:cNvPr id="102412" name="Line 10"/>
            <p:cNvSpPr>
              <a:spLocks noChangeShapeType="1"/>
            </p:cNvSpPr>
            <p:nvPr/>
          </p:nvSpPr>
          <p:spPr bwMode="auto">
            <a:xfrm flipV="1">
              <a:off x="1656" y="1988"/>
              <a:ext cx="400" cy="1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3" name="Line 11"/>
            <p:cNvSpPr>
              <a:spLocks noChangeShapeType="1"/>
            </p:cNvSpPr>
            <p:nvPr/>
          </p:nvSpPr>
          <p:spPr bwMode="auto">
            <a:xfrm>
              <a:off x="2056" y="1994"/>
              <a:ext cx="1551" cy="3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4" name="Text Box 12"/>
            <p:cNvSpPr txBox="1">
              <a:spLocks noChangeArrowheads="1"/>
            </p:cNvSpPr>
            <p:nvPr/>
          </p:nvSpPr>
          <p:spPr bwMode="auto">
            <a:xfrm>
              <a:off x="1516" y="253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15" name="Text Box 13"/>
            <p:cNvSpPr txBox="1">
              <a:spLocks noChangeArrowheads="1"/>
            </p:cNvSpPr>
            <p:nvPr/>
          </p:nvSpPr>
          <p:spPr bwMode="auto">
            <a:xfrm>
              <a:off x="1748" y="3344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</a:p>
          </p:txBody>
        </p:sp>
        <p:sp>
          <p:nvSpPr>
            <p:cNvPr id="102416" name="Text Box 14"/>
            <p:cNvSpPr txBox="1">
              <a:spLocks noChangeArrowheads="1"/>
            </p:cNvSpPr>
            <p:nvPr/>
          </p:nvSpPr>
          <p:spPr bwMode="auto">
            <a:xfrm>
              <a:off x="1251" y="3344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</a:p>
          </p:txBody>
        </p:sp>
        <p:sp>
          <p:nvSpPr>
            <p:cNvPr id="102417" name="Rectangle 15"/>
            <p:cNvSpPr>
              <a:spLocks noChangeArrowheads="1"/>
            </p:cNvSpPr>
            <p:nvPr/>
          </p:nvSpPr>
          <p:spPr bwMode="auto">
            <a:xfrm>
              <a:off x="1851" y="2388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18" name="Line 16"/>
            <p:cNvSpPr>
              <a:spLocks noChangeShapeType="1"/>
            </p:cNvSpPr>
            <p:nvPr/>
          </p:nvSpPr>
          <p:spPr bwMode="auto">
            <a:xfrm flipV="1">
              <a:off x="1834" y="2437"/>
              <a:ext cx="88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9" name="Line 17"/>
            <p:cNvSpPr>
              <a:spLocks noChangeShapeType="1"/>
            </p:cNvSpPr>
            <p:nvPr/>
          </p:nvSpPr>
          <p:spPr bwMode="auto">
            <a:xfrm>
              <a:off x="1834" y="2738"/>
              <a:ext cx="172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0" name="Line 18"/>
            <p:cNvSpPr>
              <a:spLocks noChangeShapeType="1"/>
            </p:cNvSpPr>
            <p:nvPr/>
          </p:nvSpPr>
          <p:spPr bwMode="auto">
            <a:xfrm flipH="1">
              <a:off x="1617" y="2732"/>
              <a:ext cx="222" cy="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1" name="Line 19"/>
            <p:cNvSpPr>
              <a:spLocks noChangeShapeType="1"/>
            </p:cNvSpPr>
            <p:nvPr/>
          </p:nvSpPr>
          <p:spPr bwMode="auto">
            <a:xfrm>
              <a:off x="2755" y="2153"/>
              <a:ext cx="305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2" name="Line 20"/>
            <p:cNvSpPr>
              <a:spLocks noChangeShapeType="1"/>
            </p:cNvSpPr>
            <p:nvPr/>
          </p:nvSpPr>
          <p:spPr bwMode="auto">
            <a:xfrm flipH="1">
              <a:off x="2750" y="2158"/>
              <a:ext cx="5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3" name="Line 21"/>
            <p:cNvSpPr>
              <a:spLocks noChangeShapeType="1"/>
            </p:cNvSpPr>
            <p:nvPr/>
          </p:nvSpPr>
          <p:spPr bwMode="auto">
            <a:xfrm flipH="1">
              <a:off x="2494" y="2158"/>
              <a:ext cx="256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4" name="Text Box 22"/>
            <p:cNvSpPr txBox="1">
              <a:spLocks noChangeArrowheads="1"/>
            </p:cNvSpPr>
            <p:nvPr/>
          </p:nvSpPr>
          <p:spPr bwMode="auto">
            <a:xfrm>
              <a:off x="2644" y="236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4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25" name="Rectangle 23"/>
            <p:cNvSpPr>
              <a:spLocks noChangeArrowheads="1"/>
            </p:cNvSpPr>
            <p:nvPr/>
          </p:nvSpPr>
          <p:spPr bwMode="auto">
            <a:xfrm>
              <a:off x="3008" y="1852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4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26" name="Rectangle 24"/>
            <p:cNvSpPr>
              <a:spLocks noChangeArrowheads="1"/>
            </p:cNvSpPr>
            <p:nvPr/>
          </p:nvSpPr>
          <p:spPr bwMode="auto">
            <a:xfrm>
              <a:off x="2280" y="206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4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27" name="Oval 25"/>
            <p:cNvSpPr>
              <a:spLocks noChangeArrowheads="1"/>
            </p:cNvSpPr>
            <p:nvPr/>
          </p:nvSpPr>
          <p:spPr bwMode="auto">
            <a:xfrm flipV="1">
              <a:off x="2038" y="1969"/>
              <a:ext cx="35" cy="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28" name="Oval 26"/>
            <p:cNvSpPr>
              <a:spLocks noChangeArrowheads="1"/>
            </p:cNvSpPr>
            <p:nvPr/>
          </p:nvSpPr>
          <p:spPr bwMode="auto">
            <a:xfrm flipV="1">
              <a:off x="3586" y="2336"/>
              <a:ext cx="34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29" name="Rectangle 27"/>
            <p:cNvSpPr>
              <a:spLocks noChangeArrowheads="1"/>
            </p:cNvSpPr>
            <p:nvPr/>
          </p:nvSpPr>
          <p:spPr bwMode="auto">
            <a:xfrm>
              <a:off x="3225" y="256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6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0" name="Line 28"/>
            <p:cNvSpPr>
              <a:spLocks noChangeShapeType="1"/>
            </p:cNvSpPr>
            <p:nvPr/>
          </p:nvSpPr>
          <p:spPr bwMode="auto">
            <a:xfrm flipV="1">
              <a:off x="1656" y="3064"/>
              <a:ext cx="89" cy="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1" name="Line 29"/>
            <p:cNvSpPr>
              <a:spLocks noChangeShapeType="1"/>
            </p:cNvSpPr>
            <p:nvPr/>
          </p:nvSpPr>
          <p:spPr bwMode="auto">
            <a:xfrm flipH="1">
              <a:off x="1553" y="3368"/>
              <a:ext cx="92" cy="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2" name="Line 30"/>
            <p:cNvSpPr>
              <a:spLocks noChangeShapeType="1"/>
            </p:cNvSpPr>
            <p:nvPr/>
          </p:nvSpPr>
          <p:spPr bwMode="auto">
            <a:xfrm>
              <a:off x="1664" y="3361"/>
              <a:ext cx="2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3" name="Text Box 31"/>
            <p:cNvSpPr txBox="1">
              <a:spLocks noChangeArrowheads="1"/>
            </p:cNvSpPr>
            <p:nvPr/>
          </p:nvSpPr>
          <p:spPr bwMode="auto">
            <a:xfrm>
              <a:off x="1867" y="313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4" name="Rectangle 32"/>
            <p:cNvSpPr>
              <a:spLocks noChangeArrowheads="1"/>
            </p:cNvSpPr>
            <p:nvPr/>
          </p:nvSpPr>
          <p:spPr bwMode="auto">
            <a:xfrm>
              <a:off x="1693" y="2971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5" name="Text Box 33"/>
            <p:cNvSpPr txBox="1">
              <a:spLocks noChangeArrowheads="1"/>
            </p:cNvSpPr>
            <p:nvPr/>
          </p:nvSpPr>
          <p:spPr bwMode="auto">
            <a:xfrm>
              <a:off x="1476" y="336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36" name="Line 34"/>
            <p:cNvSpPr>
              <a:spLocks noChangeShapeType="1"/>
            </p:cNvSpPr>
            <p:nvPr/>
          </p:nvSpPr>
          <p:spPr bwMode="auto">
            <a:xfrm>
              <a:off x="2056" y="1990"/>
              <a:ext cx="265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7" name="Line 35"/>
            <p:cNvSpPr>
              <a:spLocks noChangeShapeType="1"/>
            </p:cNvSpPr>
            <p:nvPr/>
          </p:nvSpPr>
          <p:spPr bwMode="auto">
            <a:xfrm>
              <a:off x="2056" y="2006"/>
              <a:ext cx="15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8" name="Line 36"/>
            <p:cNvSpPr>
              <a:spLocks noChangeShapeType="1"/>
            </p:cNvSpPr>
            <p:nvPr/>
          </p:nvSpPr>
          <p:spPr bwMode="auto">
            <a:xfrm flipH="1">
              <a:off x="1800" y="1990"/>
              <a:ext cx="252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9" name="Text Box 37"/>
            <p:cNvSpPr txBox="1">
              <a:spLocks noChangeArrowheads="1"/>
            </p:cNvSpPr>
            <p:nvPr/>
          </p:nvSpPr>
          <p:spPr bwMode="auto">
            <a:xfrm>
              <a:off x="2006" y="214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3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0" name="Rectangle 38"/>
            <p:cNvSpPr>
              <a:spLocks noChangeArrowheads="1"/>
            </p:cNvSpPr>
            <p:nvPr/>
          </p:nvSpPr>
          <p:spPr bwMode="auto">
            <a:xfrm>
              <a:off x="2181" y="167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3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1" name="Rectangle 39"/>
            <p:cNvSpPr>
              <a:spLocks noChangeArrowheads="1"/>
            </p:cNvSpPr>
            <p:nvPr/>
          </p:nvSpPr>
          <p:spPr bwMode="auto">
            <a:xfrm>
              <a:off x="1670" y="195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3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2" name="Line 40"/>
            <p:cNvSpPr>
              <a:spLocks noChangeShapeType="1"/>
            </p:cNvSpPr>
            <p:nvPr/>
          </p:nvSpPr>
          <p:spPr bwMode="auto">
            <a:xfrm flipH="1">
              <a:off x="3294" y="2363"/>
              <a:ext cx="302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3" name="Line 41"/>
            <p:cNvSpPr>
              <a:spLocks noChangeShapeType="1"/>
            </p:cNvSpPr>
            <p:nvPr/>
          </p:nvSpPr>
          <p:spPr bwMode="auto">
            <a:xfrm flipH="1">
              <a:off x="3382" y="2359"/>
              <a:ext cx="217" cy="1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4" name="Rectangle 42"/>
            <p:cNvSpPr>
              <a:spLocks noChangeArrowheads="1"/>
            </p:cNvSpPr>
            <p:nvPr/>
          </p:nvSpPr>
          <p:spPr bwMode="auto">
            <a:xfrm>
              <a:off x="3078" y="2280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x</a:t>
              </a:r>
              <a:r>
                <a:rPr lang="en-US" altLang="en-US" sz="2400" baseline="-25000">
                  <a:latin typeface="Times New Roman" charset="0"/>
                </a:rPr>
                <a:t>5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5" name="Rectangle 43"/>
            <p:cNvSpPr>
              <a:spLocks noChangeArrowheads="1"/>
            </p:cNvSpPr>
            <p:nvPr/>
          </p:nvSpPr>
          <p:spPr bwMode="auto">
            <a:xfrm>
              <a:off x="3347" y="232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z</a:t>
              </a:r>
              <a:r>
                <a:rPr lang="en-US" altLang="en-US" sz="2400" baseline="-25000">
                  <a:latin typeface="Times New Roman" charset="0"/>
                </a:rPr>
                <a:t>5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6" name="Line 44"/>
            <p:cNvSpPr>
              <a:spLocks noChangeShapeType="1"/>
            </p:cNvSpPr>
            <p:nvPr/>
          </p:nvSpPr>
          <p:spPr bwMode="auto">
            <a:xfrm>
              <a:off x="3607" y="2371"/>
              <a:ext cx="89" cy="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7" name="Rectangle 45"/>
            <p:cNvSpPr>
              <a:spLocks noChangeArrowheads="1"/>
            </p:cNvSpPr>
            <p:nvPr/>
          </p:nvSpPr>
          <p:spPr bwMode="auto">
            <a:xfrm>
              <a:off x="3659" y="2243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y</a:t>
              </a:r>
              <a:r>
                <a:rPr lang="en-US" altLang="en-US" sz="2400" baseline="-25000">
                  <a:latin typeface="Times New Roman" charset="0"/>
                </a:rPr>
                <a:t>5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48" name="Oval 46"/>
            <p:cNvSpPr>
              <a:spLocks noChangeArrowheads="1"/>
            </p:cNvSpPr>
            <p:nvPr/>
          </p:nvSpPr>
          <p:spPr bwMode="auto">
            <a:xfrm flipV="1">
              <a:off x="1821" y="2724"/>
              <a:ext cx="34" cy="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49" name="Oval 47"/>
            <p:cNvSpPr>
              <a:spLocks noChangeArrowheads="1"/>
            </p:cNvSpPr>
            <p:nvPr/>
          </p:nvSpPr>
          <p:spPr bwMode="auto">
            <a:xfrm flipV="1">
              <a:off x="2737" y="2137"/>
              <a:ext cx="34" cy="3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02450" name="Line 48"/>
            <p:cNvSpPr>
              <a:spLocks noChangeShapeType="1"/>
            </p:cNvSpPr>
            <p:nvPr/>
          </p:nvSpPr>
          <p:spPr bwMode="auto">
            <a:xfrm flipH="1" flipV="1">
              <a:off x="1206" y="3073"/>
              <a:ext cx="174" cy="1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1" name="Line 49"/>
            <p:cNvSpPr>
              <a:spLocks noChangeShapeType="1"/>
            </p:cNvSpPr>
            <p:nvPr/>
          </p:nvSpPr>
          <p:spPr bwMode="auto">
            <a:xfrm flipH="1" flipV="1">
              <a:off x="1664" y="1809"/>
              <a:ext cx="188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2" name="Line 50"/>
            <p:cNvSpPr>
              <a:spLocks noChangeShapeType="1"/>
            </p:cNvSpPr>
            <p:nvPr/>
          </p:nvSpPr>
          <p:spPr bwMode="auto">
            <a:xfrm flipV="1">
              <a:off x="1295" y="1731"/>
              <a:ext cx="495" cy="1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3" name="Text Box 51"/>
            <p:cNvSpPr txBox="1">
              <a:spLocks noChangeArrowheads="1"/>
            </p:cNvSpPr>
            <p:nvPr/>
          </p:nvSpPr>
          <p:spPr bwMode="auto">
            <a:xfrm>
              <a:off x="1479" y="2249"/>
              <a:ext cx="276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d</a:t>
              </a:r>
              <a:r>
                <a:rPr lang="en-US" altLang="en-US" sz="2400" baseline="-25000">
                  <a:latin typeface="Times New Roman" charset="0"/>
                </a:rPr>
                <a:t>1</a:t>
              </a:r>
              <a:endParaRPr lang="en-US" altLang="en-US" sz="2400">
                <a:latin typeface="Times New Roman" charset="0"/>
              </a:endParaRPr>
            </a:p>
          </p:txBody>
        </p:sp>
        <p:sp>
          <p:nvSpPr>
            <p:cNvPr id="102454" name="Line 52"/>
            <p:cNvSpPr>
              <a:spLocks noChangeShapeType="1"/>
            </p:cNvSpPr>
            <p:nvPr/>
          </p:nvSpPr>
          <p:spPr bwMode="auto">
            <a:xfrm flipV="1">
              <a:off x="2107" y="1518"/>
              <a:ext cx="48" cy="2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5" name="Line 53"/>
            <p:cNvSpPr>
              <a:spLocks noChangeShapeType="1"/>
            </p:cNvSpPr>
            <p:nvPr/>
          </p:nvSpPr>
          <p:spPr bwMode="auto">
            <a:xfrm flipV="1">
              <a:off x="3684" y="1838"/>
              <a:ext cx="63" cy="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6" name="Line 54"/>
            <p:cNvSpPr>
              <a:spLocks noChangeShapeType="1"/>
            </p:cNvSpPr>
            <p:nvPr/>
          </p:nvSpPr>
          <p:spPr bwMode="auto">
            <a:xfrm>
              <a:off x="2074" y="1633"/>
              <a:ext cx="1666" cy="3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57" name="Text Box 55"/>
            <p:cNvSpPr txBox="1">
              <a:spLocks noChangeArrowheads="1"/>
            </p:cNvSpPr>
            <p:nvPr/>
          </p:nvSpPr>
          <p:spPr bwMode="auto">
            <a:xfrm>
              <a:off x="2776" y="1604"/>
              <a:ext cx="276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r>
                <a:rPr lang="en-US" altLang="en-US" sz="2400" i="1">
                  <a:latin typeface="Times New Roman" charset="0"/>
                </a:rPr>
                <a:t>d</a:t>
              </a:r>
              <a:r>
                <a:rPr lang="en-US" altLang="en-US" sz="2400" baseline="-25000">
                  <a:latin typeface="Times New Roman" charset="0"/>
                </a:rPr>
                <a:t>2</a:t>
              </a:r>
              <a:endParaRPr lang="en-US" altLang="en-US" sz="2400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47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74613"/>
            <a:ext cx="8026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Matrizes para desenho em cada sistema</a:t>
            </a:r>
          </a:p>
        </p:txBody>
      </p:sp>
      <p:sp>
        <p:nvSpPr>
          <p:cNvPr id="104452" name="Line 3"/>
          <p:cNvSpPr>
            <a:spLocks noChangeShapeType="1"/>
          </p:cNvSpPr>
          <p:nvPr/>
        </p:nvSpPr>
        <p:spPr bwMode="auto">
          <a:xfrm>
            <a:off x="1062038" y="3573463"/>
            <a:ext cx="415925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3" name="Line 4"/>
          <p:cNvSpPr>
            <a:spLocks noChangeShapeType="1"/>
          </p:cNvSpPr>
          <p:nvPr/>
        </p:nvSpPr>
        <p:spPr bwMode="auto">
          <a:xfrm flipV="1">
            <a:off x="1062038" y="3178175"/>
            <a:ext cx="0" cy="401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4" name="Line 5"/>
          <p:cNvSpPr>
            <a:spLocks noChangeShapeType="1"/>
          </p:cNvSpPr>
          <p:nvPr/>
        </p:nvSpPr>
        <p:spPr bwMode="auto">
          <a:xfrm flipH="1">
            <a:off x="673100" y="3579813"/>
            <a:ext cx="388938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5" name="Oval 6"/>
          <p:cNvSpPr>
            <a:spLocks noChangeArrowheads="1"/>
          </p:cNvSpPr>
          <p:nvPr/>
        </p:nvSpPr>
        <p:spPr bwMode="auto">
          <a:xfrm flipV="1">
            <a:off x="1041400" y="3557588"/>
            <a:ext cx="58738" cy="444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04456" name="Text Box 7"/>
          <p:cNvSpPr txBox="1">
            <a:spLocks noChangeArrowheads="1"/>
          </p:cNvSpPr>
          <p:nvPr/>
        </p:nvSpPr>
        <p:spPr bwMode="auto">
          <a:xfrm>
            <a:off x="1643063" y="2949575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baseline="-25000">
                <a:latin typeface="Times New Roman" charset="0"/>
              </a:rPr>
              <a:t>2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57" name="Text Box 8"/>
          <p:cNvSpPr txBox="1">
            <a:spLocks noChangeArrowheads="1"/>
          </p:cNvSpPr>
          <p:nvPr/>
        </p:nvSpPr>
        <p:spPr bwMode="auto">
          <a:xfrm>
            <a:off x="728663" y="3048000"/>
            <a:ext cx="381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y</a:t>
            </a:r>
          </a:p>
        </p:txBody>
      </p:sp>
      <p:sp>
        <p:nvSpPr>
          <p:cNvPr id="104458" name="Line 9"/>
          <p:cNvSpPr>
            <a:spLocks noChangeShapeType="1"/>
          </p:cNvSpPr>
          <p:nvPr/>
        </p:nvSpPr>
        <p:spPr bwMode="auto">
          <a:xfrm flipV="1">
            <a:off x="1071563" y="2027238"/>
            <a:ext cx="685800" cy="154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9" name="Line 10"/>
          <p:cNvSpPr>
            <a:spLocks noChangeShapeType="1"/>
          </p:cNvSpPr>
          <p:nvPr/>
        </p:nvSpPr>
        <p:spPr bwMode="auto">
          <a:xfrm>
            <a:off x="1757363" y="2033588"/>
            <a:ext cx="2667000" cy="407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0" name="Line 11"/>
          <p:cNvSpPr>
            <a:spLocks noChangeShapeType="1"/>
          </p:cNvSpPr>
          <p:nvPr/>
        </p:nvSpPr>
        <p:spPr bwMode="auto">
          <a:xfrm>
            <a:off x="4424363" y="2441575"/>
            <a:ext cx="485775" cy="836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1" name="Text Box 12"/>
          <p:cNvSpPr txBox="1">
            <a:spLocks noChangeArrowheads="1"/>
          </p:cNvSpPr>
          <p:nvPr/>
        </p:nvSpPr>
        <p:spPr bwMode="auto">
          <a:xfrm>
            <a:off x="652463" y="2646363"/>
            <a:ext cx="4651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z</a:t>
            </a:r>
            <a:r>
              <a:rPr lang="en-US" altLang="en-US" baseline="-25000">
                <a:latin typeface="Times New Roman" charset="0"/>
              </a:rPr>
              <a:t>2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62" name="Text Box 13"/>
          <p:cNvSpPr txBox="1">
            <a:spLocks noChangeArrowheads="1"/>
          </p:cNvSpPr>
          <p:nvPr/>
        </p:nvSpPr>
        <p:spPr bwMode="auto">
          <a:xfrm>
            <a:off x="1227138" y="3609975"/>
            <a:ext cx="381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x</a:t>
            </a:r>
          </a:p>
        </p:txBody>
      </p:sp>
      <p:sp>
        <p:nvSpPr>
          <p:cNvPr id="104463" name="Text Box 14"/>
          <p:cNvSpPr txBox="1">
            <a:spLocks noChangeArrowheads="1"/>
          </p:cNvSpPr>
          <p:nvPr/>
        </p:nvSpPr>
        <p:spPr bwMode="auto">
          <a:xfrm>
            <a:off x="373063" y="3609975"/>
            <a:ext cx="3635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z</a:t>
            </a:r>
          </a:p>
        </p:txBody>
      </p:sp>
      <p:sp>
        <p:nvSpPr>
          <p:cNvPr id="104464" name="Rectangle 15"/>
          <p:cNvSpPr>
            <a:spLocks noChangeArrowheads="1"/>
          </p:cNvSpPr>
          <p:nvPr/>
        </p:nvSpPr>
        <p:spPr bwMode="auto">
          <a:xfrm>
            <a:off x="1404938" y="2530475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baseline="-25000">
                <a:latin typeface="Times New Roman" charset="0"/>
              </a:rPr>
              <a:t>2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65" name="Line 16"/>
          <p:cNvSpPr>
            <a:spLocks noChangeShapeType="1"/>
          </p:cNvSpPr>
          <p:nvPr/>
        </p:nvSpPr>
        <p:spPr bwMode="auto">
          <a:xfrm flipV="1">
            <a:off x="1376363" y="2535238"/>
            <a:ext cx="15240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6" name="Line 17"/>
          <p:cNvSpPr>
            <a:spLocks noChangeShapeType="1"/>
          </p:cNvSpPr>
          <p:nvPr/>
        </p:nvSpPr>
        <p:spPr bwMode="auto">
          <a:xfrm>
            <a:off x="1376363" y="2874963"/>
            <a:ext cx="295275" cy="185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7" name="Line 18"/>
          <p:cNvSpPr>
            <a:spLocks noChangeShapeType="1"/>
          </p:cNvSpPr>
          <p:nvPr/>
        </p:nvSpPr>
        <p:spPr bwMode="auto">
          <a:xfrm flipH="1">
            <a:off x="1003300" y="2868613"/>
            <a:ext cx="381000" cy="117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8" name="Line 19"/>
          <p:cNvSpPr>
            <a:spLocks noChangeShapeType="1"/>
          </p:cNvSpPr>
          <p:nvPr/>
        </p:nvSpPr>
        <p:spPr bwMode="auto">
          <a:xfrm>
            <a:off x="2959100" y="2212975"/>
            <a:ext cx="5254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9" name="Line 20"/>
          <p:cNvSpPr>
            <a:spLocks noChangeShapeType="1"/>
          </p:cNvSpPr>
          <p:nvPr/>
        </p:nvSpPr>
        <p:spPr bwMode="auto">
          <a:xfrm flipH="1">
            <a:off x="2951163" y="2219325"/>
            <a:ext cx="7937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0" name="Line 21"/>
          <p:cNvSpPr>
            <a:spLocks noChangeShapeType="1"/>
          </p:cNvSpPr>
          <p:nvPr/>
        </p:nvSpPr>
        <p:spPr bwMode="auto">
          <a:xfrm flipH="1">
            <a:off x="2509838" y="2219325"/>
            <a:ext cx="441325" cy="153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1" name="Text Box 22"/>
          <p:cNvSpPr txBox="1">
            <a:spLocks noChangeArrowheads="1"/>
          </p:cNvSpPr>
          <p:nvPr/>
        </p:nvSpPr>
        <p:spPr bwMode="auto">
          <a:xfrm>
            <a:off x="2768600" y="2503488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baseline="-25000">
                <a:latin typeface="Times New Roman" charset="0"/>
              </a:rPr>
              <a:t>4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72" name="Rectangle 23"/>
          <p:cNvSpPr>
            <a:spLocks noChangeArrowheads="1"/>
          </p:cNvSpPr>
          <p:nvPr/>
        </p:nvSpPr>
        <p:spPr bwMode="auto">
          <a:xfrm>
            <a:off x="3395663" y="1924050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baseline="-25000">
                <a:latin typeface="Times New Roman" charset="0"/>
              </a:rPr>
              <a:t>4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73" name="Rectangle 24"/>
          <p:cNvSpPr>
            <a:spLocks noChangeArrowheads="1"/>
          </p:cNvSpPr>
          <p:nvPr/>
        </p:nvSpPr>
        <p:spPr bwMode="auto">
          <a:xfrm>
            <a:off x="2141538" y="2165350"/>
            <a:ext cx="4667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z</a:t>
            </a:r>
            <a:r>
              <a:rPr lang="en-US" altLang="en-US" baseline="-25000">
                <a:latin typeface="Times New Roman" charset="0"/>
              </a:rPr>
              <a:t>4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74" name="Oval 25"/>
          <p:cNvSpPr>
            <a:spLocks noChangeArrowheads="1"/>
          </p:cNvSpPr>
          <p:nvPr/>
        </p:nvSpPr>
        <p:spPr bwMode="auto">
          <a:xfrm flipV="1">
            <a:off x="1727200" y="2005013"/>
            <a:ext cx="58738" cy="444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04475" name="Oval 26"/>
          <p:cNvSpPr>
            <a:spLocks noChangeArrowheads="1"/>
          </p:cNvSpPr>
          <p:nvPr/>
        </p:nvSpPr>
        <p:spPr bwMode="auto">
          <a:xfrm flipV="1">
            <a:off x="4386263" y="2419350"/>
            <a:ext cx="58737" cy="444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04476" name="Line 27"/>
          <p:cNvSpPr>
            <a:spLocks noChangeShapeType="1"/>
          </p:cNvSpPr>
          <p:nvPr/>
        </p:nvSpPr>
        <p:spPr bwMode="auto">
          <a:xfrm>
            <a:off x="4424363" y="2447925"/>
            <a:ext cx="479425" cy="833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7" name="Line 28"/>
          <p:cNvSpPr>
            <a:spLocks noChangeShapeType="1"/>
          </p:cNvSpPr>
          <p:nvPr/>
        </p:nvSpPr>
        <p:spPr bwMode="auto">
          <a:xfrm flipV="1">
            <a:off x="1071563" y="3244850"/>
            <a:ext cx="152400" cy="319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8" name="Line 29"/>
          <p:cNvSpPr>
            <a:spLocks noChangeShapeType="1"/>
          </p:cNvSpPr>
          <p:nvPr/>
        </p:nvSpPr>
        <p:spPr bwMode="auto">
          <a:xfrm flipH="1">
            <a:off x="893763" y="3587750"/>
            <a:ext cx="15875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9" name="Line 30"/>
          <p:cNvSpPr>
            <a:spLocks noChangeShapeType="1"/>
          </p:cNvSpPr>
          <p:nvPr/>
        </p:nvSpPr>
        <p:spPr bwMode="auto">
          <a:xfrm>
            <a:off x="1084263" y="3578225"/>
            <a:ext cx="425450" cy="55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80" name="Text Box 31"/>
          <p:cNvSpPr txBox="1">
            <a:spLocks noChangeArrowheads="1"/>
          </p:cNvSpPr>
          <p:nvPr/>
        </p:nvSpPr>
        <p:spPr bwMode="auto">
          <a:xfrm>
            <a:off x="1433513" y="3370263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baseline="-25000">
                <a:latin typeface="Times New Roman" charset="0"/>
              </a:rPr>
              <a:t>1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81" name="Rectangle 32"/>
          <p:cNvSpPr>
            <a:spLocks noChangeArrowheads="1"/>
          </p:cNvSpPr>
          <p:nvPr/>
        </p:nvSpPr>
        <p:spPr bwMode="auto">
          <a:xfrm>
            <a:off x="1131888" y="3189288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baseline="-25000">
                <a:latin typeface="Times New Roman" charset="0"/>
              </a:rPr>
              <a:t>1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82" name="Text Box 33"/>
          <p:cNvSpPr txBox="1">
            <a:spLocks noChangeArrowheads="1"/>
          </p:cNvSpPr>
          <p:nvPr/>
        </p:nvSpPr>
        <p:spPr bwMode="auto">
          <a:xfrm>
            <a:off x="760413" y="3633788"/>
            <a:ext cx="4651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z</a:t>
            </a:r>
            <a:r>
              <a:rPr lang="en-US" altLang="en-US" baseline="-25000">
                <a:latin typeface="Times New Roman" charset="0"/>
              </a:rPr>
              <a:t>1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83" name="Line 34"/>
          <p:cNvSpPr>
            <a:spLocks noChangeShapeType="1"/>
          </p:cNvSpPr>
          <p:nvPr/>
        </p:nvSpPr>
        <p:spPr bwMode="auto">
          <a:xfrm>
            <a:off x="1757363" y="2028825"/>
            <a:ext cx="457200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84" name="Line 35"/>
          <p:cNvSpPr>
            <a:spLocks noChangeShapeType="1"/>
          </p:cNvSpPr>
          <p:nvPr/>
        </p:nvSpPr>
        <p:spPr bwMode="auto">
          <a:xfrm>
            <a:off x="1757363" y="2047875"/>
            <a:ext cx="25400" cy="369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85" name="Line 36"/>
          <p:cNvSpPr>
            <a:spLocks noChangeShapeType="1"/>
          </p:cNvSpPr>
          <p:nvPr/>
        </p:nvSpPr>
        <p:spPr bwMode="auto">
          <a:xfrm flipH="1">
            <a:off x="1319213" y="2028825"/>
            <a:ext cx="431800" cy="134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86" name="Text Box 37"/>
          <p:cNvSpPr txBox="1">
            <a:spLocks noChangeArrowheads="1"/>
          </p:cNvSpPr>
          <p:nvPr/>
        </p:nvSpPr>
        <p:spPr bwMode="auto">
          <a:xfrm>
            <a:off x="1670050" y="2252663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baseline="-25000">
                <a:latin typeface="Times New Roman" charset="0"/>
              </a:rPr>
              <a:t>3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87" name="Rectangle 38"/>
          <p:cNvSpPr>
            <a:spLocks noChangeArrowheads="1"/>
          </p:cNvSpPr>
          <p:nvPr/>
        </p:nvSpPr>
        <p:spPr bwMode="auto">
          <a:xfrm>
            <a:off x="1973263" y="1724025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baseline="-25000">
                <a:latin typeface="Times New Roman" charset="0"/>
              </a:rPr>
              <a:t>3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88" name="Rectangle 39"/>
          <p:cNvSpPr>
            <a:spLocks noChangeArrowheads="1"/>
          </p:cNvSpPr>
          <p:nvPr/>
        </p:nvSpPr>
        <p:spPr bwMode="auto">
          <a:xfrm>
            <a:off x="1093788" y="2039938"/>
            <a:ext cx="4667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z</a:t>
            </a:r>
            <a:r>
              <a:rPr lang="en-US" altLang="en-US" baseline="-25000">
                <a:latin typeface="Times New Roman" charset="0"/>
              </a:rPr>
              <a:t>3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89" name="Line 40"/>
          <p:cNvSpPr>
            <a:spLocks noChangeShapeType="1"/>
          </p:cNvSpPr>
          <p:nvPr/>
        </p:nvSpPr>
        <p:spPr bwMode="auto">
          <a:xfrm flipH="1">
            <a:off x="3884613" y="2451100"/>
            <a:ext cx="520700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90" name="Line 41"/>
          <p:cNvSpPr>
            <a:spLocks noChangeShapeType="1"/>
          </p:cNvSpPr>
          <p:nvPr/>
        </p:nvSpPr>
        <p:spPr bwMode="auto">
          <a:xfrm flipH="1">
            <a:off x="4037013" y="2446338"/>
            <a:ext cx="374650" cy="157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91" name="Rectangle 42"/>
          <p:cNvSpPr>
            <a:spLocks noChangeArrowheads="1"/>
          </p:cNvSpPr>
          <p:nvPr/>
        </p:nvSpPr>
        <p:spPr bwMode="auto">
          <a:xfrm>
            <a:off x="3513138" y="2408238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baseline="-25000">
                <a:latin typeface="Times New Roman" charset="0"/>
              </a:rPr>
              <a:t>5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92" name="Rectangle 43"/>
          <p:cNvSpPr>
            <a:spLocks noChangeArrowheads="1"/>
          </p:cNvSpPr>
          <p:nvPr/>
        </p:nvSpPr>
        <p:spPr bwMode="auto">
          <a:xfrm>
            <a:off x="3976688" y="2457450"/>
            <a:ext cx="4667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z</a:t>
            </a:r>
            <a:r>
              <a:rPr lang="en-US" altLang="en-US" baseline="-25000">
                <a:latin typeface="Times New Roman" charset="0"/>
              </a:rPr>
              <a:t>5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93" name="Line 44"/>
          <p:cNvSpPr>
            <a:spLocks noChangeShapeType="1"/>
          </p:cNvSpPr>
          <p:nvPr/>
        </p:nvSpPr>
        <p:spPr bwMode="auto">
          <a:xfrm>
            <a:off x="4424363" y="2460625"/>
            <a:ext cx="152400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94" name="Rectangle 45"/>
          <p:cNvSpPr>
            <a:spLocks noChangeArrowheads="1"/>
          </p:cNvSpPr>
          <p:nvPr/>
        </p:nvSpPr>
        <p:spPr bwMode="auto">
          <a:xfrm>
            <a:off x="4513263" y="2365375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baseline="-25000">
                <a:latin typeface="Times New Roman" charset="0"/>
              </a:rPr>
              <a:t>5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495" name="Oval 46"/>
          <p:cNvSpPr>
            <a:spLocks noChangeArrowheads="1"/>
          </p:cNvSpPr>
          <p:nvPr/>
        </p:nvSpPr>
        <p:spPr bwMode="auto">
          <a:xfrm flipV="1">
            <a:off x="1352550" y="2859088"/>
            <a:ext cx="58738" cy="428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04496" name="Oval 47"/>
          <p:cNvSpPr>
            <a:spLocks noChangeArrowheads="1"/>
          </p:cNvSpPr>
          <p:nvPr/>
        </p:nvSpPr>
        <p:spPr bwMode="auto">
          <a:xfrm flipV="1">
            <a:off x="2927350" y="2195513"/>
            <a:ext cx="58738" cy="428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04497" name="Line 48"/>
          <p:cNvSpPr>
            <a:spLocks noChangeShapeType="1"/>
          </p:cNvSpPr>
          <p:nvPr/>
        </p:nvSpPr>
        <p:spPr bwMode="auto">
          <a:xfrm flipH="1" flipV="1">
            <a:off x="296863" y="3252788"/>
            <a:ext cx="298450" cy="12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98" name="Line 49"/>
          <p:cNvSpPr>
            <a:spLocks noChangeShapeType="1"/>
          </p:cNvSpPr>
          <p:nvPr/>
        </p:nvSpPr>
        <p:spPr bwMode="auto">
          <a:xfrm flipH="1" flipV="1">
            <a:off x="1084263" y="1824038"/>
            <a:ext cx="323850" cy="103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99" name="Line 50"/>
          <p:cNvSpPr>
            <a:spLocks noChangeShapeType="1"/>
          </p:cNvSpPr>
          <p:nvPr/>
        </p:nvSpPr>
        <p:spPr bwMode="auto">
          <a:xfrm flipV="1">
            <a:off x="449263" y="1736725"/>
            <a:ext cx="850900" cy="167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500" name="Text Box 51"/>
          <p:cNvSpPr txBox="1">
            <a:spLocks noChangeArrowheads="1"/>
          </p:cNvSpPr>
          <p:nvPr/>
        </p:nvSpPr>
        <p:spPr bwMode="auto">
          <a:xfrm>
            <a:off x="652463" y="2362200"/>
            <a:ext cx="498475" cy="357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d</a:t>
            </a:r>
            <a:r>
              <a:rPr lang="en-US" altLang="en-US" baseline="-25000">
                <a:latin typeface="Times New Roman" charset="0"/>
              </a:rPr>
              <a:t>1</a:t>
            </a:r>
            <a:endParaRPr lang="en-US" altLang="en-US">
              <a:latin typeface="Times New Roman" charset="0"/>
            </a:endParaRPr>
          </a:p>
        </p:txBody>
      </p:sp>
      <p:sp>
        <p:nvSpPr>
          <p:cNvPr id="104501" name="Line 52"/>
          <p:cNvSpPr>
            <a:spLocks noChangeShapeType="1"/>
          </p:cNvSpPr>
          <p:nvPr/>
        </p:nvSpPr>
        <p:spPr bwMode="auto">
          <a:xfrm flipV="1">
            <a:off x="1846263" y="1495425"/>
            <a:ext cx="82550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502" name="Line 53"/>
          <p:cNvSpPr>
            <a:spLocks noChangeShapeType="1"/>
          </p:cNvSpPr>
          <p:nvPr/>
        </p:nvSpPr>
        <p:spPr bwMode="auto">
          <a:xfrm flipV="1">
            <a:off x="4557713" y="1857375"/>
            <a:ext cx="10795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503" name="Line 54"/>
          <p:cNvSpPr>
            <a:spLocks noChangeShapeType="1"/>
          </p:cNvSpPr>
          <p:nvPr/>
        </p:nvSpPr>
        <p:spPr bwMode="auto">
          <a:xfrm>
            <a:off x="1789113" y="1625600"/>
            <a:ext cx="2863850" cy="427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504" name="Text Box 55"/>
          <p:cNvSpPr txBox="1">
            <a:spLocks noChangeArrowheads="1"/>
          </p:cNvSpPr>
          <p:nvPr/>
        </p:nvSpPr>
        <p:spPr bwMode="auto">
          <a:xfrm>
            <a:off x="2995613" y="1643063"/>
            <a:ext cx="498475" cy="357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i="1">
                <a:latin typeface="Times New Roman" charset="0"/>
              </a:rPr>
              <a:t>d</a:t>
            </a:r>
            <a:r>
              <a:rPr lang="en-US" altLang="en-US" baseline="-25000">
                <a:latin typeface="Times New Roman" charset="0"/>
              </a:rPr>
              <a:t>2</a:t>
            </a:r>
            <a:endParaRPr lang="en-US" altLang="en-US">
              <a:latin typeface="Times New Roman" charset="0"/>
            </a:endParaRPr>
          </a:p>
        </p:txBody>
      </p:sp>
      <p:graphicFrame>
        <p:nvGraphicFramePr>
          <p:cNvPr id="275541" name="Group 85"/>
          <p:cNvGraphicFramePr>
            <a:graphicFrameLocks noGrp="1"/>
          </p:cNvGraphicFramePr>
          <p:nvPr/>
        </p:nvGraphicFramePr>
        <p:xfrm>
          <a:off x="2344738" y="3844925"/>
          <a:ext cx="5173662" cy="2381250"/>
        </p:xfrm>
        <a:graphic>
          <a:graphicData uri="http://schemas.openxmlformats.org/drawingml/2006/table">
            <a:tbl>
              <a:tblPr/>
              <a:tblGrid>
                <a:gridCol w="1470025"/>
                <a:gridCol w="3703637"/>
              </a:tblGrid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base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I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ante-braço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 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cotovelo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 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braço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 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 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z3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y3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pulso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 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 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z3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y3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 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y3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mão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  <a:ea typeface="MS PGothic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 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y1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 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z3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y3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 T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y3</a:t>
                      </a:r>
                      <a:r>
                        <a:rPr kumimoji="0" lang="pt-B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 R</a:t>
                      </a:r>
                      <a:r>
                        <a:rPr kumimoji="0" lang="pt-BR" altLang="en-US" sz="20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MS PGothic" charset="-128"/>
                        </a:rPr>
                        <a:t>z5</a:t>
                      </a:r>
                      <a:endParaRPr kumimoji="0" lang="pt-BR" alt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MS PGothic" charset="-128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98" name="Group 56"/>
          <p:cNvGrpSpPr>
            <a:grpSpLocks/>
          </p:cNvGrpSpPr>
          <p:nvPr/>
        </p:nvGrpSpPr>
        <p:grpSpPr bwMode="auto">
          <a:xfrm>
            <a:off x="0" y="0"/>
            <a:ext cx="5083175" cy="3467100"/>
            <a:chOff x="423" y="97"/>
            <a:chExt cx="4278" cy="2184"/>
          </a:xfrm>
        </p:grpSpPr>
        <p:pic>
          <p:nvPicPr>
            <p:cNvPr id="106500" name="Picture 2" descr="arm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" y="97"/>
              <a:ext cx="3986" cy="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6501" name="Group 55"/>
            <p:cNvGrpSpPr>
              <a:grpSpLocks/>
            </p:cNvGrpSpPr>
            <p:nvPr/>
          </p:nvGrpSpPr>
          <p:grpSpPr bwMode="auto">
            <a:xfrm>
              <a:off x="423" y="314"/>
              <a:ext cx="3612" cy="1908"/>
              <a:chOff x="423" y="314"/>
              <a:chExt cx="3612" cy="1908"/>
            </a:xfrm>
          </p:grpSpPr>
          <p:sp>
            <p:nvSpPr>
              <p:cNvPr id="106502" name="Line 3"/>
              <p:cNvSpPr>
                <a:spLocks noChangeShapeType="1"/>
              </p:cNvSpPr>
              <p:nvPr/>
            </p:nvSpPr>
            <p:spPr bwMode="auto">
              <a:xfrm>
                <a:off x="1024" y="1944"/>
                <a:ext cx="325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03" name="Line 4"/>
              <p:cNvSpPr>
                <a:spLocks noChangeShapeType="1"/>
              </p:cNvSpPr>
              <p:nvPr/>
            </p:nvSpPr>
            <p:spPr bwMode="auto">
              <a:xfrm flipV="1">
                <a:off x="1024" y="1634"/>
                <a:ext cx="0" cy="3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04" name="Line 5"/>
              <p:cNvSpPr>
                <a:spLocks noChangeShapeType="1"/>
              </p:cNvSpPr>
              <p:nvPr/>
            </p:nvSpPr>
            <p:spPr bwMode="auto">
              <a:xfrm flipH="1">
                <a:off x="719" y="1949"/>
                <a:ext cx="305" cy="1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05" name="Oval 6"/>
              <p:cNvSpPr>
                <a:spLocks noChangeArrowheads="1"/>
              </p:cNvSpPr>
              <p:nvPr/>
            </p:nvSpPr>
            <p:spPr bwMode="auto">
              <a:xfrm flipV="1">
                <a:off x="1007" y="1932"/>
                <a:ext cx="46" cy="3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106506" name="Text Box 7"/>
              <p:cNvSpPr txBox="1">
                <a:spLocks noChangeArrowheads="1"/>
              </p:cNvSpPr>
              <p:nvPr/>
            </p:nvSpPr>
            <p:spPr bwMode="auto">
              <a:xfrm>
                <a:off x="1480" y="1454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x</a:t>
                </a:r>
                <a:r>
                  <a:rPr lang="en-US" altLang="en-US" baseline="-25000">
                    <a:latin typeface="Times New Roman" charset="0"/>
                  </a:rPr>
                  <a:t>2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07" name="Text Box 8"/>
              <p:cNvSpPr txBox="1">
                <a:spLocks noChangeArrowheads="1"/>
              </p:cNvSpPr>
              <p:nvPr/>
            </p:nvSpPr>
            <p:spPr bwMode="auto">
              <a:xfrm>
                <a:off x="761" y="1531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106508" name="Line 9"/>
              <p:cNvSpPr>
                <a:spLocks noChangeShapeType="1"/>
              </p:cNvSpPr>
              <p:nvPr/>
            </p:nvSpPr>
            <p:spPr bwMode="auto">
              <a:xfrm flipV="1">
                <a:off x="1031" y="731"/>
                <a:ext cx="538" cy="12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09" name="Line 10"/>
              <p:cNvSpPr>
                <a:spLocks noChangeShapeType="1"/>
              </p:cNvSpPr>
              <p:nvPr/>
            </p:nvSpPr>
            <p:spPr bwMode="auto">
              <a:xfrm>
                <a:off x="1569" y="735"/>
                <a:ext cx="2092" cy="3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10" name="Text Box 11"/>
              <p:cNvSpPr txBox="1">
                <a:spLocks noChangeArrowheads="1"/>
              </p:cNvSpPr>
              <p:nvPr/>
            </p:nvSpPr>
            <p:spPr bwMode="auto">
              <a:xfrm>
                <a:off x="701" y="1216"/>
                <a:ext cx="2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z</a:t>
                </a:r>
                <a:r>
                  <a:rPr lang="en-US" altLang="en-US" baseline="-25000">
                    <a:latin typeface="Times New Roman" charset="0"/>
                  </a:rPr>
                  <a:t>2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11" name="Text Box 12"/>
              <p:cNvSpPr txBox="1">
                <a:spLocks noChangeArrowheads="1"/>
              </p:cNvSpPr>
              <p:nvPr/>
            </p:nvSpPr>
            <p:spPr bwMode="auto">
              <a:xfrm>
                <a:off x="1152" y="1973"/>
                <a:ext cx="24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06512" name="Text Box 13"/>
              <p:cNvSpPr txBox="1">
                <a:spLocks noChangeArrowheads="1"/>
              </p:cNvSpPr>
              <p:nvPr/>
            </p:nvSpPr>
            <p:spPr bwMode="auto">
              <a:xfrm>
                <a:off x="483" y="1973"/>
                <a:ext cx="23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z</a:t>
                </a:r>
              </a:p>
            </p:txBody>
          </p:sp>
          <p:sp>
            <p:nvSpPr>
              <p:cNvPr id="106513" name="Rectangle 14"/>
              <p:cNvSpPr>
                <a:spLocks noChangeArrowheads="1"/>
              </p:cNvSpPr>
              <p:nvPr/>
            </p:nvSpPr>
            <p:spPr bwMode="auto">
              <a:xfrm>
                <a:off x="1293" y="1125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y</a:t>
                </a:r>
                <a:r>
                  <a:rPr lang="en-US" altLang="en-US" baseline="-25000">
                    <a:latin typeface="Times New Roman" charset="0"/>
                  </a:rPr>
                  <a:t>2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14" name="Line 15"/>
              <p:cNvSpPr>
                <a:spLocks noChangeShapeType="1"/>
              </p:cNvSpPr>
              <p:nvPr/>
            </p:nvSpPr>
            <p:spPr bwMode="auto">
              <a:xfrm flipV="1">
                <a:off x="1269" y="1129"/>
                <a:ext cx="120" cy="2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15" name="Line 16"/>
              <p:cNvSpPr>
                <a:spLocks noChangeShapeType="1"/>
              </p:cNvSpPr>
              <p:nvPr/>
            </p:nvSpPr>
            <p:spPr bwMode="auto">
              <a:xfrm>
                <a:off x="1269" y="1396"/>
                <a:ext cx="234" cy="1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16" name="Line 17"/>
              <p:cNvSpPr>
                <a:spLocks noChangeShapeType="1"/>
              </p:cNvSpPr>
              <p:nvPr/>
            </p:nvSpPr>
            <p:spPr bwMode="auto">
              <a:xfrm flipH="1">
                <a:off x="977" y="1391"/>
                <a:ext cx="299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17" name="Line 18"/>
              <p:cNvSpPr>
                <a:spLocks noChangeShapeType="1"/>
              </p:cNvSpPr>
              <p:nvPr/>
            </p:nvSpPr>
            <p:spPr bwMode="auto">
              <a:xfrm>
                <a:off x="2512" y="877"/>
                <a:ext cx="412" cy="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18" name="Line 19"/>
              <p:cNvSpPr>
                <a:spLocks noChangeShapeType="1"/>
              </p:cNvSpPr>
              <p:nvPr/>
            </p:nvSpPr>
            <p:spPr bwMode="auto">
              <a:xfrm flipH="1">
                <a:off x="2505" y="882"/>
                <a:ext cx="7" cy="2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19" name="Line 20"/>
              <p:cNvSpPr>
                <a:spLocks noChangeShapeType="1"/>
              </p:cNvSpPr>
              <p:nvPr/>
            </p:nvSpPr>
            <p:spPr bwMode="auto">
              <a:xfrm flipH="1">
                <a:off x="2160" y="882"/>
                <a:ext cx="345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20" name="Text Box 21"/>
              <p:cNvSpPr txBox="1">
                <a:spLocks noChangeArrowheads="1"/>
              </p:cNvSpPr>
              <p:nvPr/>
            </p:nvSpPr>
            <p:spPr bwMode="auto">
              <a:xfrm>
                <a:off x="2363" y="1105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x</a:t>
                </a:r>
                <a:r>
                  <a:rPr lang="en-US" altLang="en-US" baseline="-25000">
                    <a:latin typeface="Times New Roman" charset="0"/>
                  </a:rPr>
                  <a:t>4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21" name="Rectangle 22"/>
              <p:cNvSpPr>
                <a:spLocks noChangeArrowheads="1"/>
              </p:cNvSpPr>
              <p:nvPr/>
            </p:nvSpPr>
            <p:spPr bwMode="auto">
              <a:xfrm>
                <a:off x="2855" y="650"/>
                <a:ext cx="30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y</a:t>
                </a:r>
                <a:r>
                  <a:rPr lang="en-US" altLang="en-US" baseline="-25000">
                    <a:latin typeface="Times New Roman" charset="0"/>
                  </a:rPr>
                  <a:t>4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22" name="Rectangle 23"/>
              <p:cNvSpPr>
                <a:spLocks noChangeArrowheads="1"/>
              </p:cNvSpPr>
              <p:nvPr/>
            </p:nvSpPr>
            <p:spPr bwMode="auto">
              <a:xfrm>
                <a:off x="1871" y="839"/>
                <a:ext cx="2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z</a:t>
                </a:r>
                <a:r>
                  <a:rPr lang="en-US" altLang="en-US" baseline="-25000">
                    <a:latin typeface="Times New Roman" charset="0"/>
                  </a:rPr>
                  <a:t>4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23" name="Oval 24"/>
              <p:cNvSpPr>
                <a:spLocks noChangeArrowheads="1"/>
              </p:cNvSpPr>
              <p:nvPr/>
            </p:nvSpPr>
            <p:spPr bwMode="auto">
              <a:xfrm flipV="1">
                <a:off x="1545" y="714"/>
                <a:ext cx="47" cy="3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106524" name="Oval 25"/>
              <p:cNvSpPr>
                <a:spLocks noChangeArrowheads="1"/>
              </p:cNvSpPr>
              <p:nvPr/>
            </p:nvSpPr>
            <p:spPr bwMode="auto">
              <a:xfrm flipV="1">
                <a:off x="3632" y="1039"/>
                <a:ext cx="47" cy="3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106525" name="Line 26"/>
              <p:cNvSpPr>
                <a:spLocks noChangeShapeType="1"/>
              </p:cNvSpPr>
              <p:nvPr/>
            </p:nvSpPr>
            <p:spPr bwMode="auto">
              <a:xfrm flipV="1">
                <a:off x="1031" y="1685"/>
                <a:ext cx="120" cy="25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26" name="Line 27"/>
              <p:cNvSpPr>
                <a:spLocks noChangeShapeType="1"/>
              </p:cNvSpPr>
              <p:nvPr/>
            </p:nvSpPr>
            <p:spPr bwMode="auto">
              <a:xfrm flipH="1">
                <a:off x="891" y="1955"/>
                <a:ext cx="125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27" name="Line 28"/>
              <p:cNvSpPr>
                <a:spLocks noChangeShapeType="1"/>
              </p:cNvSpPr>
              <p:nvPr/>
            </p:nvSpPr>
            <p:spPr bwMode="auto">
              <a:xfrm>
                <a:off x="1040" y="1947"/>
                <a:ext cx="335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28" name="Text Box 29"/>
              <p:cNvSpPr txBox="1">
                <a:spLocks noChangeArrowheads="1"/>
              </p:cNvSpPr>
              <p:nvPr/>
            </p:nvSpPr>
            <p:spPr bwMode="auto">
              <a:xfrm>
                <a:off x="1315" y="1785"/>
                <a:ext cx="30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x</a:t>
                </a:r>
                <a:r>
                  <a:rPr lang="en-US" altLang="en-US" baseline="-25000">
                    <a:latin typeface="Times New Roman" charset="0"/>
                  </a:rPr>
                  <a:t>1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29" name="Rectangle 30"/>
              <p:cNvSpPr>
                <a:spLocks noChangeArrowheads="1"/>
              </p:cNvSpPr>
              <p:nvPr/>
            </p:nvSpPr>
            <p:spPr bwMode="auto">
              <a:xfrm>
                <a:off x="1079" y="1642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y</a:t>
                </a:r>
                <a:r>
                  <a:rPr lang="en-US" altLang="en-US" baseline="-25000">
                    <a:latin typeface="Times New Roman" charset="0"/>
                  </a:rPr>
                  <a:t>1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30" name="Text Box 31"/>
              <p:cNvSpPr txBox="1">
                <a:spLocks noChangeArrowheads="1"/>
              </p:cNvSpPr>
              <p:nvPr/>
            </p:nvSpPr>
            <p:spPr bwMode="auto">
              <a:xfrm>
                <a:off x="786" y="1991"/>
                <a:ext cx="2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z</a:t>
                </a:r>
                <a:r>
                  <a:rPr lang="en-US" altLang="en-US" baseline="-25000">
                    <a:latin typeface="Times New Roman" charset="0"/>
                  </a:rPr>
                  <a:t>1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31" name="Line 32"/>
              <p:cNvSpPr>
                <a:spLocks noChangeShapeType="1"/>
              </p:cNvSpPr>
              <p:nvPr/>
            </p:nvSpPr>
            <p:spPr bwMode="auto">
              <a:xfrm>
                <a:off x="1569" y="732"/>
                <a:ext cx="359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32" name="Line 33"/>
              <p:cNvSpPr>
                <a:spLocks noChangeShapeType="1"/>
              </p:cNvSpPr>
              <p:nvPr/>
            </p:nvSpPr>
            <p:spPr bwMode="auto">
              <a:xfrm>
                <a:off x="1569" y="746"/>
                <a:ext cx="20" cy="2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33" name="Line 34"/>
              <p:cNvSpPr>
                <a:spLocks noChangeShapeType="1"/>
              </p:cNvSpPr>
              <p:nvPr/>
            </p:nvSpPr>
            <p:spPr bwMode="auto">
              <a:xfrm flipH="1">
                <a:off x="1225" y="732"/>
                <a:ext cx="339" cy="1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34" name="Text Box 35"/>
              <p:cNvSpPr txBox="1">
                <a:spLocks noChangeArrowheads="1"/>
              </p:cNvSpPr>
              <p:nvPr/>
            </p:nvSpPr>
            <p:spPr bwMode="auto">
              <a:xfrm>
                <a:off x="1500" y="908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x</a:t>
                </a:r>
                <a:r>
                  <a:rPr lang="en-US" altLang="en-US" baseline="-25000">
                    <a:latin typeface="Times New Roman" charset="0"/>
                  </a:rPr>
                  <a:t>3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35" name="Rectangle 36"/>
              <p:cNvSpPr>
                <a:spLocks noChangeArrowheads="1"/>
              </p:cNvSpPr>
              <p:nvPr/>
            </p:nvSpPr>
            <p:spPr bwMode="auto">
              <a:xfrm>
                <a:off x="1739" y="493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y</a:t>
                </a:r>
                <a:r>
                  <a:rPr lang="en-US" altLang="en-US" baseline="-25000">
                    <a:latin typeface="Times New Roman" charset="0"/>
                  </a:rPr>
                  <a:t>3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36" name="Rectangle 37"/>
              <p:cNvSpPr>
                <a:spLocks noChangeArrowheads="1"/>
              </p:cNvSpPr>
              <p:nvPr/>
            </p:nvSpPr>
            <p:spPr bwMode="auto">
              <a:xfrm>
                <a:off x="1049" y="740"/>
                <a:ext cx="2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z</a:t>
                </a:r>
                <a:r>
                  <a:rPr lang="en-US" altLang="en-US" baseline="-25000">
                    <a:latin typeface="Times New Roman" charset="0"/>
                  </a:rPr>
                  <a:t>3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37" name="Line 38"/>
              <p:cNvSpPr>
                <a:spLocks noChangeShapeType="1"/>
              </p:cNvSpPr>
              <p:nvPr/>
            </p:nvSpPr>
            <p:spPr bwMode="auto">
              <a:xfrm flipH="1">
                <a:off x="3239" y="1063"/>
                <a:ext cx="408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38" name="Line 39"/>
              <p:cNvSpPr>
                <a:spLocks noChangeShapeType="1"/>
              </p:cNvSpPr>
              <p:nvPr/>
            </p:nvSpPr>
            <p:spPr bwMode="auto">
              <a:xfrm flipH="1">
                <a:off x="3357" y="1060"/>
                <a:ext cx="295" cy="1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39" name="Rectangle 40"/>
              <p:cNvSpPr>
                <a:spLocks noChangeArrowheads="1"/>
              </p:cNvSpPr>
              <p:nvPr/>
            </p:nvSpPr>
            <p:spPr bwMode="auto">
              <a:xfrm>
                <a:off x="2948" y="1030"/>
                <a:ext cx="3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x</a:t>
                </a:r>
                <a:r>
                  <a:rPr lang="en-US" altLang="en-US" baseline="-25000">
                    <a:latin typeface="Times New Roman" charset="0"/>
                  </a:rPr>
                  <a:t>5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40" name="Rectangle 41"/>
              <p:cNvSpPr>
                <a:spLocks noChangeArrowheads="1"/>
              </p:cNvSpPr>
              <p:nvPr/>
            </p:nvSpPr>
            <p:spPr bwMode="auto">
              <a:xfrm>
                <a:off x="3311" y="1068"/>
                <a:ext cx="2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z</a:t>
                </a:r>
                <a:r>
                  <a:rPr lang="en-US" altLang="en-US" baseline="-25000">
                    <a:latin typeface="Times New Roman" charset="0"/>
                  </a:rPr>
                  <a:t>5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41" name="Line 42"/>
              <p:cNvSpPr>
                <a:spLocks noChangeShapeType="1"/>
              </p:cNvSpPr>
              <p:nvPr/>
            </p:nvSpPr>
            <p:spPr bwMode="auto">
              <a:xfrm>
                <a:off x="3661" y="1071"/>
                <a:ext cx="120" cy="2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42" name="Rectangle 43"/>
              <p:cNvSpPr>
                <a:spLocks noChangeArrowheads="1"/>
              </p:cNvSpPr>
              <p:nvPr/>
            </p:nvSpPr>
            <p:spPr bwMode="auto">
              <a:xfrm>
                <a:off x="3730" y="996"/>
                <a:ext cx="30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y</a:t>
                </a:r>
                <a:r>
                  <a:rPr lang="en-US" altLang="en-US" baseline="-25000">
                    <a:latin typeface="Times New Roman" charset="0"/>
                  </a:rPr>
                  <a:t>5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43" name="Oval 44"/>
              <p:cNvSpPr>
                <a:spLocks noChangeArrowheads="1"/>
              </p:cNvSpPr>
              <p:nvPr/>
            </p:nvSpPr>
            <p:spPr bwMode="auto">
              <a:xfrm flipV="1">
                <a:off x="1252" y="1383"/>
                <a:ext cx="45" cy="3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106544" name="Oval 45"/>
              <p:cNvSpPr>
                <a:spLocks noChangeArrowheads="1"/>
              </p:cNvSpPr>
              <p:nvPr/>
            </p:nvSpPr>
            <p:spPr bwMode="auto">
              <a:xfrm flipV="1">
                <a:off x="2487" y="863"/>
                <a:ext cx="46" cy="3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endParaRPr lang="pt-BR" altLang="en-US"/>
              </a:p>
            </p:txBody>
          </p:sp>
          <p:sp>
            <p:nvSpPr>
              <p:cNvPr id="106545" name="Line 46"/>
              <p:cNvSpPr>
                <a:spLocks noChangeShapeType="1"/>
              </p:cNvSpPr>
              <p:nvPr/>
            </p:nvSpPr>
            <p:spPr bwMode="auto">
              <a:xfrm flipH="1" flipV="1">
                <a:off x="423" y="1693"/>
                <a:ext cx="234" cy="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46" name="Line 47"/>
              <p:cNvSpPr>
                <a:spLocks noChangeShapeType="1"/>
              </p:cNvSpPr>
              <p:nvPr/>
            </p:nvSpPr>
            <p:spPr bwMode="auto">
              <a:xfrm flipH="1" flipV="1">
                <a:off x="1040" y="572"/>
                <a:ext cx="255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47" name="Line 48"/>
              <p:cNvSpPr>
                <a:spLocks noChangeShapeType="1"/>
              </p:cNvSpPr>
              <p:nvPr/>
            </p:nvSpPr>
            <p:spPr bwMode="auto">
              <a:xfrm flipV="1">
                <a:off x="543" y="503"/>
                <a:ext cx="666" cy="13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48" name="Text Box 49"/>
              <p:cNvSpPr txBox="1">
                <a:spLocks noChangeArrowheads="1"/>
              </p:cNvSpPr>
              <p:nvPr/>
            </p:nvSpPr>
            <p:spPr bwMode="auto">
              <a:xfrm>
                <a:off x="701" y="994"/>
                <a:ext cx="315" cy="2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d</a:t>
                </a:r>
                <a:r>
                  <a:rPr lang="en-US" altLang="en-US" baseline="-25000">
                    <a:latin typeface="Times New Roman" charset="0"/>
                  </a:rPr>
                  <a:t>1</a:t>
                </a:r>
                <a:endParaRPr lang="en-US" altLang="en-US">
                  <a:latin typeface="Times New Roman" charset="0"/>
                </a:endParaRPr>
              </a:p>
            </p:txBody>
          </p:sp>
          <p:sp>
            <p:nvSpPr>
              <p:cNvPr id="106549" name="Line 50"/>
              <p:cNvSpPr>
                <a:spLocks noChangeShapeType="1"/>
              </p:cNvSpPr>
              <p:nvPr/>
            </p:nvSpPr>
            <p:spPr bwMode="auto">
              <a:xfrm flipV="1">
                <a:off x="1639" y="314"/>
                <a:ext cx="64" cy="2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50" name="Line 51"/>
              <p:cNvSpPr>
                <a:spLocks noChangeShapeType="1"/>
              </p:cNvSpPr>
              <p:nvPr/>
            </p:nvSpPr>
            <p:spPr bwMode="auto">
              <a:xfrm flipV="1">
                <a:off x="3767" y="597"/>
                <a:ext cx="84" cy="2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51" name="Line 52"/>
              <p:cNvSpPr>
                <a:spLocks noChangeShapeType="1"/>
              </p:cNvSpPr>
              <p:nvPr/>
            </p:nvSpPr>
            <p:spPr bwMode="auto">
              <a:xfrm>
                <a:off x="1593" y="415"/>
                <a:ext cx="2248" cy="3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52" name="Text Box 53"/>
              <p:cNvSpPr txBox="1">
                <a:spLocks noChangeArrowheads="1"/>
              </p:cNvSpPr>
              <p:nvPr/>
            </p:nvSpPr>
            <p:spPr bwMode="auto">
              <a:xfrm>
                <a:off x="2540" y="430"/>
                <a:ext cx="315" cy="2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pPr eaLnBrk="1" hangingPunct="1"/>
                <a:r>
                  <a:rPr lang="en-US" altLang="en-US" i="1">
                    <a:latin typeface="Times New Roman" charset="0"/>
                  </a:rPr>
                  <a:t>d</a:t>
                </a:r>
                <a:r>
                  <a:rPr lang="en-US" altLang="en-US" baseline="-25000">
                    <a:latin typeface="Times New Roman" charset="0"/>
                  </a:rPr>
                  <a:t>2</a:t>
                </a:r>
                <a:endParaRPr lang="en-US" altLang="en-US">
                  <a:latin typeface="Times New Roman" charset="0"/>
                </a:endParaRPr>
              </a:p>
            </p:txBody>
          </p:sp>
        </p:grpSp>
      </p:grpSp>
      <p:sp>
        <p:nvSpPr>
          <p:cNvPr id="106499" name="Rectangle 54"/>
          <p:cNvSpPr>
            <a:spLocks noChangeArrowheads="1"/>
          </p:cNvSpPr>
          <p:nvPr/>
        </p:nvSpPr>
        <p:spPr bwMode="auto">
          <a:xfrm>
            <a:off x="4833938" y="1446213"/>
            <a:ext cx="37338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Desenha a base;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Roda em y; 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Roda em z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1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Translada em y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1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 de d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1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/2;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Desenha o ante-braço;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Translada em y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2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 de d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1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/2;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Desenha cotovelo;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Roda em z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3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Translada em y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3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 de d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2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/2;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Desenha o braço;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Translada em y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3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 de d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2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/2;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Desenha o pulso;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Roda em z</a:t>
            </a:r>
            <a:r>
              <a:rPr lang="pt-BR" altLang="en-US" sz="2000" b="1" baseline="-30000">
                <a:solidFill>
                  <a:srgbClr val="000000"/>
                </a:solidFill>
                <a:latin typeface="Courier New" charset="0"/>
              </a:rPr>
              <a:t>5</a:t>
            </a:r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;</a:t>
            </a:r>
            <a:endParaRPr lang="en-US" altLang="en-US" sz="1400" b="1">
              <a:solidFill>
                <a:srgbClr val="000000"/>
              </a:solidFill>
              <a:latin typeface="Times New Roman" charset="0"/>
            </a:endParaRPr>
          </a:p>
          <a:p>
            <a:r>
              <a:rPr lang="pt-BR" altLang="en-US" sz="2000" b="1">
                <a:solidFill>
                  <a:srgbClr val="000000"/>
                </a:solidFill>
                <a:latin typeface="Courier New" charset="0"/>
              </a:rPr>
              <a:t>Desenha a mão;</a:t>
            </a:r>
            <a:endParaRPr lang="en-US" altLang="en-US" sz="2800" b="1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pic>
        <p:nvPicPr>
          <p:cNvPr id="108547" name="Picture 2" descr="cub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7350" y="2320925"/>
            <a:ext cx="33655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Hierarquia em árvore</a:t>
            </a:r>
          </a:p>
        </p:txBody>
      </p:sp>
      <p:pic>
        <p:nvPicPr>
          <p:cNvPr id="108549" name="Picture 4" descr="arm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1650" y="1506538"/>
            <a:ext cx="3716338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5" descr="arm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738" y="1543050"/>
            <a:ext cx="3717925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1" name="Oval 6"/>
          <p:cNvSpPr>
            <a:spLocks noChangeArrowheads="1"/>
          </p:cNvSpPr>
          <p:nvPr/>
        </p:nvSpPr>
        <p:spPr bwMode="auto">
          <a:xfrm>
            <a:off x="3303588" y="4878388"/>
            <a:ext cx="2138362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base</a:t>
            </a:r>
          </a:p>
        </p:txBody>
      </p:sp>
      <p:sp>
        <p:nvSpPr>
          <p:cNvPr id="108552" name="Oval 7"/>
          <p:cNvSpPr>
            <a:spLocks noChangeArrowheads="1"/>
          </p:cNvSpPr>
          <p:nvPr/>
        </p:nvSpPr>
        <p:spPr bwMode="auto">
          <a:xfrm>
            <a:off x="5280025" y="5821363"/>
            <a:ext cx="2136775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braço direito</a:t>
            </a:r>
          </a:p>
        </p:txBody>
      </p:sp>
      <p:sp>
        <p:nvSpPr>
          <p:cNvPr id="108553" name="Oval 8"/>
          <p:cNvSpPr>
            <a:spLocks noChangeArrowheads="1"/>
          </p:cNvSpPr>
          <p:nvPr/>
        </p:nvSpPr>
        <p:spPr bwMode="auto">
          <a:xfrm>
            <a:off x="1758950" y="5821363"/>
            <a:ext cx="2138363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braço esquerdo</a:t>
            </a:r>
          </a:p>
        </p:txBody>
      </p:sp>
      <p:cxnSp>
        <p:nvCxnSpPr>
          <p:cNvPr id="108554" name="AutoShape 9"/>
          <p:cNvCxnSpPr>
            <a:cxnSpLocks noChangeShapeType="1"/>
            <a:stCxn id="108551" idx="3"/>
            <a:endCxn id="108553" idx="0"/>
          </p:cNvCxnSpPr>
          <p:nvPr/>
        </p:nvCxnSpPr>
        <p:spPr bwMode="auto">
          <a:xfrm rot="5400000">
            <a:off x="3015456" y="5220494"/>
            <a:ext cx="414338" cy="787400"/>
          </a:xfrm>
          <a:prstGeom prst="bentConnector3">
            <a:avLst>
              <a:gd name="adj1" fmla="val 60921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55" name="AutoShape 10"/>
          <p:cNvCxnSpPr>
            <a:cxnSpLocks noChangeShapeType="1"/>
            <a:stCxn id="108551" idx="5"/>
            <a:endCxn id="108552" idx="0"/>
          </p:cNvCxnSpPr>
          <p:nvPr/>
        </p:nvCxnSpPr>
        <p:spPr bwMode="auto">
          <a:xfrm rot="16200000" flipH="1">
            <a:off x="5531644" y="5004594"/>
            <a:ext cx="414338" cy="1219200"/>
          </a:xfrm>
          <a:prstGeom prst="bentConnector3">
            <a:avLst>
              <a:gd name="adj1" fmla="val 60921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Hierarquia em árvore</a:t>
            </a:r>
          </a:p>
        </p:txBody>
      </p:sp>
      <p:sp>
        <p:nvSpPr>
          <p:cNvPr id="110596" name="Rectangle 3"/>
          <p:cNvSpPr>
            <a:spLocks noChangeArrowheads="1"/>
          </p:cNvSpPr>
          <p:nvPr/>
        </p:nvSpPr>
        <p:spPr bwMode="auto">
          <a:xfrm>
            <a:off x="1366838" y="2568575"/>
            <a:ext cx="1524000" cy="1111250"/>
          </a:xfrm>
          <a:prstGeom prst="rect">
            <a:avLst/>
          </a:prstGeom>
          <a:solidFill>
            <a:srgbClr val="C86464"/>
          </a:solidFill>
          <a:ln w="12700">
            <a:solidFill>
              <a:srgbClr val="C86464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597" name="Rectangle 4"/>
          <p:cNvSpPr>
            <a:spLocks noChangeArrowheads="1"/>
          </p:cNvSpPr>
          <p:nvPr/>
        </p:nvSpPr>
        <p:spPr bwMode="auto">
          <a:xfrm>
            <a:off x="781050" y="3663950"/>
            <a:ext cx="2755900" cy="388938"/>
          </a:xfrm>
          <a:prstGeom prst="rect">
            <a:avLst/>
          </a:prstGeom>
          <a:solidFill>
            <a:srgbClr val="C86464"/>
          </a:solidFill>
          <a:ln w="12700">
            <a:solidFill>
              <a:srgbClr val="C86464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598" name="Rectangle 5"/>
          <p:cNvSpPr>
            <a:spLocks noChangeArrowheads="1"/>
          </p:cNvSpPr>
          <p:nvPr/>
        </p:nvSpPr>
        <p:spPr bwMode="auto">
          <a:xfrm>
            <a:off x="1173163" y="4060825"/>
            <a:ext cx="311150" cy="904875"/>
          </a:xfrm>
          <a:prstGeom prst="rect">
            <a:avLst/>
          </a:prstGeom>
          <a:solidFill>
            <a:srgbClr val="C8C864"/>
          </a:solidFill>
          <a:ln w="12700">
            <a:solidFill>
              <a:srgbClr val="C8C864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599" name="Rectangle 6"/>
          <p:cNvSpPr>
            <a:spLocks noChangeArrowheads="1"/>
          </p:cNvSpPr>
          <p:nvPr/>
        </p:nvSpPr>
        <p:spPr bwMode="auto">
          <a:xfrm>
            <a:off x="2859088" y="4059238"/>
            <a:ext cx="311150" cy="904875"/>
          </a:xfrm>
          <a:prstGeom prst="rect">
            <a:avLst/>
          </a:prstGeom>
          <a:solidFill>
            <a:srgbClr val="C8C864"/>
          </a:solidFill>
          <a:ln w="12700">
            <a:solidFill>
              <a:srgbClr val="C8C864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pSp>
        <p:nvGrpSpPr>
          <p:cNvPr id="110600" name="Group 7"/>
          <p:cNvGrpSpPr>
            <a:grpSpLocks/>
          </p:cNvGrpSpPr>
          <p:nvPr/>
        </p:nvGrpSpPr>
        <p:grpSpPr bwMode="auto">
          <a:xfrm>
            <a:off x="1677988" y="2560638"/>
            <a:ext cx="431800" cy="344487"/>
            <a:chOff x="852" y="1532"/>
            <a:chExt cx="128" cy="140"/>
          </a:xfrm>
        </p:grpSpPr>
        <p:sp>
          <p:nvSpPr>
            <p:cNvPr id="110661" name="Line 8"/>
            <p:cNvSpPr>
              <a:spLocks noChangeShapeType="1"/>
            </p:cNvSpPr>
            <p:nvPr/>
          </p:nvSpPr>
          <p:spPr bwMode="auto">
            <a:xfrm>
              <a:off x="980" y="1532"/>
              <a:ext cx="0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62" name="Line 9"/>
            <p:cNvSpPr>
              <a:spLocks noChangeShapeType="1"/>
            </p:cNvSpPr>
            <p:nvPr/>
          </p:nvSpPr>
          <p:spPr bwMode="auto">
            <a:xfrm flipH="1">
              <a:off x="852" y="1532"/>
              <a:ext cx="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601" name="Group 10"/>
          <p:cNvGrpSpPr>
            <a:grpSpLocks/>
          </p:cNvGrpSpPr>
          <p:nvPr/>
        </p:nvGrpSpPr>
        <p:grpSpPr bwMode="auto">
          <a:xfrm>
            <a:off x="1677988" y="3082925"/>
            <a:ext cx="431800" cy="346075"/>
            <a:chOff x="852" y="1532"/>
            <a:chExt cx="128" cy="140"/>
          </a:xfrm>
        </p:grpSpPr>
        <p:sp>
          <p:nvSpPr>
            <p:cNvPr id="110659" name="Line 11"/>
            <p:cNvSpPr>
              <a:spLocks noChangeShapeType="1"/>
            </p:cNvSpPr>
            <p:nvPr/>
          </p:nvSpPr>
          <p:spPr bwMode="auto">
            <a:xfrm>
              <a:off x="980" y="1532"/>
              <a:ext cx="0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60" name="Line 12"/>
            <p:cNvSpPr>
              <a:spLocks noChangeShapeType="1"/>
            </p:cNvSpPr>
            <p:nvPr/>
          </p:nvSpPr>
          <p:spPr bwMode="auto">
            <a:xfrm flipH="1">
              <a:off x="852" y="1532"/>
              <a:ext cx="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602" name="Group 13"/>
          <p:cNvGrpSpPr>
            <a:grpSpLocks/>
          </p:cNvGrpSpPr>
          <p:nvPr/>
        </p:nvGrpSpPr>
        <p:grpSpPr bwMode="auto">
          <a:xfrm>
            <a:off x="1693863" y="3862388"/>
            <a:ext cx="431800" cy="344487"/>
            <a:chOff x="852" y="1532"/>
            <a:chExt cx="128" cy="140"/>
          </a:xfrm>
        </p:grpSpPr>
        <p:sp>
          <p:nvSpPr>
            <p:cNvPr id="110657" name="Line 14"/>
            <p:cNvSpPr>
              <a:spLocks noChangeShapeType="1"/>
            </p:cNvSpPr>
            <p:nvPr/>
          </p:nvSpPr>
          <p:spPr bwMode="auto">
            <a:xfrm>
              <a:off x="980" y="1532"/>
              <a:ext cx="0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58" name="Line 15"/>
            <p:cNvSpPr>
              <a:spLocks noChangeShapeType="1"/>
            </p:cNvSpPr>
            <p:nvPr/>
          </p:nvSpPr>
          <p:spPr bwMode="auto">
            <a:xfrm flipH="1">
              <a:off x="852" y="1532"/>
              <a:ext cx="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603" name="Group 16"/>
          <p:cNvGrpSpPr>
            <a:grpSpLocks/>
          </p:cNvGrpSpPr>
          <p:nvPr/>
        </p:nvGrpSpPr>
        <p:grpSpPr bwMode="auto">
          <a:xfrm>
            <a:off x="882650" y="4457700"/>
            <a:ext cx="431800" cy="346075"/>
            <a:chOff x="852" y="1532"/>
            <a:chExt cx="128" cy="140"/>
          </a:xfrm>
        </p:grpSpPr>
        <p:sp>
          <p:nvSpPr>
            <p:cNvPr id="110655" name="Line 17"/>
            <p:cNvSpPr>
              <a:spLocks noChangeShapeType="1"/>
            </p:cNvSpPr>
            <p:nvPr/>
          </p:nvSpPr>
          <p:spPr bwMode="auto">
            <a:xfrm>
              <a:off x="980" y="1532"/>
              <a:ext cx="0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56" name="Line 18"/>
            <p:cNvSpPr>
              <a:spLocks noChangeShapeType="1"/>
            </p:cNvSpPr>
            <p:nvPr/>
          </p:nvSpPr>
          <p:spPr bwMode="auto">
            <a:xfrm flipH="1">
              <a:off x="852" y="1532"/>
              <a:ext cx="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604" name="Group 19"/>
          <p:cNvGrpSpPr>
            <a:grpSpLocks/>
          </p:cNvGrpSpPr>
          <p:nvPr/>
        </p:nvGrpSpPr>
        <p:grpSpPr bwMode="auto">
          <a:xfrm>
            <a:off x="2597150" y="4457700"/>
            <a:ext cx="431800" cy="346075"/>
            <a:chOff x="852" y="1532"/>
            <a:chExt cx="128" cy="140"/>
          </a:xfrm>
        </p:grpSpPr>
        <p:sp>
          <p:nvSpPr>
            <p:cNvPr id="110653" name="Line 20"/>
            <p:cNvSpPr>
              <a:spLocks noChangeShapeType="1"/>
            </p:cNvSpPr>
            <p:nvPr/>
          </p:nvSpPr>
          <p:spPr bwMode="auto">
            <a:xfrm>
              <a:off x="980" y="1532"/>
              <a:ext cx="0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54" name="Line 21"/>
            <p:cNvSpPr>
              <a:spLocks noChangeShapeType="1"/>
            </p:cNvSpPr>
            <p:nvPr/>
          </p:nvSpPr>
          <p:spPr bwMode="auto">
            <a:xfrm flipH="1">
              <a:off x="852" y="1532"/>
              <a:ext cx="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605" name="Text Box 22"/>
          <p:cNvSpPr txBox="1">
            <a:spLocks noChangeArrowheads="1"/>
          </p:cNvSpPr>
          <p:nvPr/>
        </p:nvSpPr>
        <p:spPr bwMode="auto">
          <a:xfrm>
            <a:off x="1538288" y="2159000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i="1" baseline="-25000">
                <a:latin typeface="Times New Roman" charset="0"/>
              </a:rPr>
              <a:t>5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06" name="Text Box 23"/>
          <p:cNvSpPr txBox="1">
            <a:spLocks noChangeArrowheads="1"/>
          </p:cNvSpPr>
          <p:nvPr/>
        </p:nvSpPr>
        <p:spPr bwMode="auto">
          <a:xfrm>
            <a:off x="2114550" y="2495550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i="1" baseline="-25000">
                <a:latin typeface="Times New Roman" charset="0"/>
              </a:rPr>
              <a:t>5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07" name="Text Box 24"/>
          <p:cNvSpPr txBox="1">
            <a:spLocks noChangeArrowheads="1"/>
          </p:cNvSpPr>
          <p:nvPr/>
        </p:nvSpPr>
        <p:spPr bwMode="auto">
          <a:xfrm>
            <a:off x="2063750" y="3170238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i="1" baseline="-25000">
                <a:latin typeface="Times New Roman" charset="0"/>
              </a:rPr>
              <a:t>6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08" name="Text Box 25"/>
          <p:cNvSpPr txBox="1">
            <a:spLocks noChangeArrowheads="1"/>
          </p:cNvSpPr>
          <p:nvPr/>
        </p:nvSpPr>
        <p:spPr bwMode="auto">
          <a:xfrm>
            <a:off x="2109788" y="3994150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i="1" baseline="-25000">
                <a:latin typeface="Times New Roman" charset="0"/>
              </a:rPr>
              <a:t>7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09" name="Text Box 26"/>
          <p:cNvSpPr txBox="1">
            <a:spLocks noChangeArrowheads="1"/>
          </p:cNvSpPr>
          <p:nvPr/>
        </p:nvSpPr>
        <p:spPr bwMode="auto">
          <a:xfrm>
            <a:off x="1258888" y="4494213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i="1" baseline="-25000">
                <a:latin typeface="Times New Roman" charset="0"/>
              </a:rPr>
              <a:t>8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10" name="Text Box 27"/>
          <p:cNvSpPr txBox="1">
            <a:spLocks noChangeArrowheads="1"/>
          </p:cNvSpPr>
          <p:nvPr/>
        </p:nvSpPr>
        <p:spPr bwMode="auto">
          <a:xfrm>
            <a:off x="2960688" y="4500563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y</a:t>
            </a:r>
            <a:r>
              <a:rPr lang="en-US" altLang="en-US" i="1" baseline="-25000">
                <a:latin typeface="Times New Roman" charset="0"/>
              </a:rPr>
              <a:t>9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11" name="Text Box 28"/>
          <p:cNvSpPr txBox="1">
            <a:spLocks noChangeArrowheads="1"/>
          </p:cNvSpPr>
          <p:nvPr/>
        </p:nvSpPr>
        <p:spPr bwMode="auto">
          <a:xfrm>
            <a:off x="1538288" y="2719388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i="1" baseline="-25000">
                <a:latin typeface="Times New Roman" charset="0"/>
              </a:rPr>
              <a:t>6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12" name="Text Box 29"/>
          <p:cNvSpPr txBox="1">
            <a:spLocks noChangeArrowheads="1"/>
          </p:cNvSpPr>
          <p:nvPr/>
        </p:nvSpPr>
        <p:spPr bwMode="auto">
          <a:xfrm>
            <a:off x="1563688" y="3525838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i="1" baseline="-25000">
                <a:latin typeface="Times New Roman" charset="0"/>
              </a:rPr>
              <a:t>7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13" name="Text Box 30"/>
          <p:cNvSpPr txBox="1">
            <a:spLocks noChangeArrowheads="1"/>
          </p:cNvSpPr>
          <p:nvPr/>
        </p:nvSpPr>
        <p:spPr bwMode="auto">
          <a:xfrm>
            <a:off x="741363" y="4124325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i="1" baseline="-25000">
                <a:latin typeface="Times New Roman" charset="0"/>
              </a:rPr>
              <a:t>8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14" name="Text Box 31"/>
          <p:cNvSpPr txBox="1">
            <a:spLocks noChangeArrowheads="1"/>
          </p:cNvSpPr>
          <p:nvPr/>
        </p:nvSpPr>
        <p:spPr bwMode="auto">
          <a:xfrm>
            <a:off x="2436813" y="4106863"/>
            <a:ext cx="4826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x</a:t>
            </a:r>
            <a:r>
              <a:rPr lang="en-US" altLang="en-US" i="1" baseline="-25000">
                <a:latin typeface="Times New Roman" charset="0"/>
              </a:rPr>
              <a:t>9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110615" name="Oval 32"/>
          <p:cNvSpPr>
            <a:spLocks noChangeAspect="1" noChangeArrowheads="1"/>
          </p:cNvSpPr>
          <p:nvPr/>
        </p:nvSpPr>
        <p:spPr bwMode="auto">
          <a:xfrm>
            <a:off x="2071688" y="2541588"/>
            <a:ext cx="61912" cy="4603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616" name="Oval 33"/>
          <p:cNvSpPr>
            <a:spLocks noChangeAspect="1" noChangeArrowheads="1"/>
          </p:cNvSpPr>
          <p:nvPr/>
        </p:nvSpPr>
        <p:spPr bwMode="auto">
          <a:xfrm>
            <a:off x="2081213" y="3062288"/>
            <a:ext cx="60325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617" name="Oval 34"/>
          <p:cNvSpPr>
            <a:spLocks noChangeAspect="1" noChangeArrowheads="1"/>
          </p:cNvSpPr>
          <p:nvPr/>
        </p:nvSpPr>
        <p:spPr bwMode="auto">
          <a:xfrm>
            <a:off x="2097088" y="3846513"/>
            <a:ext cx="61912" cy="4603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618" name="Oval 35"/>
          <p:cNvSpPr>
            <a:spLocks noChangeAspect="1" noChangeArrowheads="1"/>
          </p:cNvSpPr>
          <p:nvPr/>
        </p:nvSpPr>
        <p:spPr bwMode="auto">
          <a:xfrm>
            <a:off x="1284288" y="4441825"/>
            <a:ext cx="61912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10619" name="Oval 36"/>
          <p:cNvSpPr>
            <a:spLocks noChangeAspect="1" noChangeArrowheads="1"/>
          </p:cNvSpPr>
          <p:nvPr/>
        </p:nvSpPr>
        <p:spPr bwMode="auto">
          <a:xfrm>
            <a:off x="2995613" y="4441825"/>
            <a:ext cx="60325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pSp>
        <p:nvGrpSpPr>
          <p:cNvPr id="110620" name="Group 37"/>
          <p:cNvGrpSpPr>
            <a:grpSpLocks/>
          </p:cNvGrpSpPr>
          <p:nvPr/>
        </p:nvGrpSpPr>
        <p:grpSpPr bwMode="auto">
          <a:xfrm>
            <a:off x="3757613" y="2554288"/>
            <a:ext cx="457200" cy="2413000"/>
            <a:chOff x="1992" y="1652"/>
            <a:chExt cx="524" cy="1560"/>
          </a:xfrm>
        </p:grpSpPr>
        <p:sp>
          <p:nvSpPr>
            <p:cNvPr id="110649" name="Line 38"/>
            <p:cNvSpPr>
              <a:spLocks noChangeShapeType="1"/>
            </p:cNvSpPr>
            <p:nvPr/>
          </p:nvSpPr>
          <p:spPr bwMode="auto">
            <a:xfrm>
              <a:off x="1992" y="3212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50" name="Line 39"/>
            <p:cNvSpPr>
              <a:spLocks noChangeShapeType="1"/>
            </p:cNvSpPr>
            <p:nvPr/>
          </p:nvSpPr>
          <p:spPr bwMode="auto">
            <a:xfrm>
              <a:off x="1992" y="2620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51" name="Line 40"/>
            <p:cNvSpPr>
              <a:spLocks noChangeShapeType="1"/>
            </p:cNvSpPr>
            <p:nvPr/>
          </p:nvSpPr>
          <p:spPr bwMode="auto">
            <a:xfrm>
              <a:off x="1992" y="2368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52" name="Line 41"/>
            <p:cNvSpPr>
              <a:spLocks noChangeShapeType="1"/>
            </p:cNvSpPr>
            <p:nvPr/>
          </p:nvSpPr>
          <p:spPr bwMode="auto">
            <a:xfrm>
              <a:off x="1992" y="1652"/>
              <a:ext cx="5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621" name="Line 42"/>
          <p:cNvSpPr>
            <a:spLocks noChangeShapeType="1"/>
          </p:cNvSpPr>
          <p:nvPr/>
        </p:nvSpPr>
        <p:spPr bwMode="auto">
          <a:xfrm flipV="1">
            <a:off x="4027488" y="2468563"/>
            <a:ext cx="0" cy="272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22" name="Text Box 43"/>
          <p:cNvSpPr txBox="1">
            <a:spLocks noChangeArrowheads="1"/>
          </p:cNvSpPr>
          <p:nvPr/>
        </p:nvSpPr>
        <p:spPr bwMode="auto">
          <a:xfrm>
            <a:off x="3973513" y="2844800"/>
            <a:ext cx="3968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a</a:t>
            </a:r>
          </a:p>
        </p:txBody>
      </p:sp>
      <p:sp>
        <p:nvSpPr>
          <p:cNvPr id="110623" name="Text Box 44"/>
          <p:cNvSpPr txBox="1">
            <a:spLocks noChangeArrowheads="1"/>
          </p:cNvSpPr>
          <p:nvPr/>
        </p:nvSpPr>
        <p:spPr bwMode="auto">
          <a:xfrm>
            <a:off x="3948113" y="3662363"/>
            <a:ext cx="3968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b</a:t>
            </a:r>
          </a:p>
        </p:txBody>
      </p:sp>
      <p:sp>
        <p:nvSpPr>
          <p:cNvPr id="110624" name="Text Box 45"/>
          <p:cNvSpPr txBox="1">
            <a:spLocks noChangeArrowheads="1"/>
          </p:cNvSpPr>
          <p:nvPr/>
        </p:nvSpPr>
        <p:spPr bwMode="auto">
          <a:xfrm>
            <a:off x="3956050" y="4318000"/>
            <a:ext cx="381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c</a:t>
            </a:r>
          </a:p>
        </p:txBody>
      </p:sp>
      <p:sp>
        <p:nvSpPr>
          <p:cNvPr id="110625" name="Line 46"/>
          <p:cNvSpPr>
            <a:spLocks noChangeShapeType="1"/>
          </p:cNvSpPr>
          <p:nvPr/>
        </p:nvSpPr>
        <p:spPr bwMode="auto">
          <a:xfrm>
            <a:off x="522288" y="5573713"/>
            <a:ext cx="3446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26" name="Line 47"/>
          <p:cNvSpPr>
            <a:spLocks noChangeShapeType="1"/>
          </p:cNvSpPr>
          <p:nvPr/>
        </p:nvSpPr>
        <p:spPr bwMode="auto">
          <a:xfrm>
            <a:off x="1487488" y="4057650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27" name="Line 48"/>
          <p:cNvSpPr>
            <a:spLocks noChangeShapeType="1"/>
          </p:cNvSpPr>
          <p:nvPr/>
        </p:nvSpPr>
        <p:spPr bwMode="auto">
          <a:xfrm>
            <a:off x="1157288" y="5078413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28" name="Line 49"/>
          <p:cNvSpPr>
            <a:spLocks noChangeShapeType="1"/>
          </p:cNvSpPr>
          <p:nvPr/>
        </p:nvSpPr>
        <p:spPr bwMode="auto">
          <a:xfrm>
            <a:off x="2851150" y="5078413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29" name="Line 50"/>
          <p:cNvSpPr>
            <a:spLocks noChangeShapeType="1"/>
          </p:cNvSpPr>
          <p:nvPr/>
        </p:nvSpPr>
        <p:spPr bwMode="auto">
          <a:xfrm>
            <a:off x="3181350" y="5078413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30" name="Line 51"/>
          <p:cNvSpPr>
            <a:spLocks noChangeShapeType="1"/>
          </p:cNvSpPr>
          <p:nvPr/>
        </p:nvSpPr>
        <p:spPr bwMode="auto">
          <a:xfrm>
            <a:off x="3536950" y="5375275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31" name="Line 52"/>
          <p:cNvSpPr>
            <a:spLocks noChangeShapeType="1"/>
          </p:cNvSpPr>
          <p:nvPr/>
        </p:nvSpPr>
        <p:spPr bwMode="auto">
          <a:xfrm>
            <a:off x="785813" y="5375275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32" name="Text Box 53"/>
          <p:cNvSpPr txBox="1">
            <a:spLocks noChangeArrowheads="1"/>
          </p:cNvSpPr>
          <p:nvPr/>
        </p:nvSpPr>
        <p:spPr bwMode="auto">
          <a:xfrm>
            <a:off x="2033588" y="5480050"/>
            <a:ext cx="398462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d</a:t>
            </a:r>
          </a:p>
        </p:txBody>
      </p:sp>
      <p:sp>
        <p:nvSpPr>
          <p:cNvPr id="110633" name="Line 54"/>
          <p:cNvSpPr>
            <a:spLocks noChangeShapeType="1"/>
          </p:cNvSpPr>
          <p:nvPr/>
        </p:nvSpPr>
        <p:spPr bwMode="auto">
          <a:xfrm>
            <a:off x="1487488" y="5084763"/>
            <a:ext cx="0" cy="32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34" name="Line 55"/>
          <p:cNvSpPr>
            <a:spLocks noChangeShapeType="1"/>
          </p:cNvSpPr>
          <p:nvPr/>
        </p:nvSpPr>
        <p:spPr bwMode="auto">
          <a:xfrm>
            <a:off x="954088" y="5219700"/>
            <a:ext cx="261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35" name="Text Box 56"/>
          <p:cNvSpPr txBox="1">
            <a:spLocks noChangeArrowheads="1"/>
          </p:cNvSpPr>
          <p:nvPr/>
        </p:nvSpPr>
        <p:spPr bwMode="auto">
          <a:xfrm>
            <a:off x="1144588" y="5127625"/>
            <a:ext cx="381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e</a:t>
            </a:r>
          </a:p>
        </p:txBody>
      </p:sp>
      <p:sp>
        <p:nvSpPr>
          <p:cNvPr id="110636" name="Text Box 57"/>
          <p:cNvSpPr txBox="1">
            <a:spLocks noChangeArrowheads="1"/>
          </p:cNvSpPr>
          <p:nvPr/>
        </p:nvSpPr>
        <p:spPr bwMode="auto">
          <a:xfrm>
            <a:off x="2846388" y="5127625"/>
            <a:ext cx="381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e</a:t>
            </a:r>
          </a:p>
        </p:txBody>
      </p:sp>
      <p:sp>
        <p:nvSpPr>
          <p:cNvPr id="110637" name="Text Box 58"/>
          <p:cNvSpPr txBox="1">
            <a:spLocks noChangeArrowheads="1"/>
          </p:cNvSpPr>
          <p:nvPr/>
        </p:nvSpPr>
        <p:spPr bwMode="auto">
          <a:xfrm>
            <a:off x="2014538" y="5127625"/>
            <a:ext cx="3302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f</a:t>
            </a:r>
          </a:p>
        </p:txBody>
      </p:sp>
      <p:sp>
        <p:nvSpPr>
          <p:cNvPr id="110638" name="Line 59"/>
          <p:cNvSpPr>
            <a:spLocks noChangeShapeType="1"/>
          </p:cNvSpPr>
          <p:nvPr/>
        </p:nvSpPr>
        <p:spPr bwMode="auto">
          <a:xfrm>
            <a:off x="1182688" y="2128838"/>
            <a:ext cx="19097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39" name="Line 60"/>
          <p:cNvSpPr>
            <a:spLocks noChangeShapeType="1"/>
          </p:cNvSpPr>
          <p:nvPr/>
        </p:nvSpPr>
        <p:spPr bwMode="auto">
          <a:xfrm flipV="1">
            <a:off x="1360488" y="2028825"/>
            <a:ext cx="0" cy="204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40" name="Line 61"/>
          <p:cNvSpPr>
            <a:spLocks noChangeShapeType="1"/>
          </p:cNvSpPr>
          <p:nvPr/>
        </p:nvSpPr>
        <p:spPr bwMode="auto">
          <a:xfrm flipV="1">
            <a:off x="2894013" y="2028825"/>
            <a:ext cx="0" cy="204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41" name="Text Box 62"/>
          <p:cNvSpPr txBox="1">
            <a:spLocks noChangeArrowheads="1"/>
          </p:cNvSpPr>
          <p:nvPr/>
        </p:nvSpPr>
        <p:spPr bwMode="auto">
          <a:xfrm>
            <a:off x="1931988" y="1836738"/>
            <a:ext cx="398462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a</a:t>
            </a:r>
          </a:p>
        </p:txBody>
      </p:sp>
      <p:sp>
        <p:nvSpPr>
          <p:cNvPr id="110642" name="Oval 63"/>
          <p:cNvSpPr>
            <a:spLocks noChangeArrowheads="1"/>
          </p:cNvSpPr>
          <p:nvPr/>
        </p:nvSpPr>
        <p:spPr bwMode="auto">
          <a:xfrm>
            <a:off x="5373688" y="2452688"/>
            <a:ext cx="2138362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palma</a:t>
            </a:r>
          </a:p>
        </p:txBody>
      </p:sp>
      <p:sp>
        <p:nvSpPr>
          <p:cNvPr id="110643" name="Oval 64"/>
          <p:cNvSpPr>
            <a:spLocks noChangeArrowheads="1"/>
          </p:cNvSpPr>
          <p:nvPr/>
        </p:nvSpPr>
        <p:spPr bwMode="auto">
          <a:xfrm>
            <a:off x="5354638" y="3432175"/>
            <a:ext cx="2138362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base dos dedos</a:t>
            </a:r>
          </a:p>
        </p:txBody>
      </p:sp>
      <p:sp>
        <p:nvSpPr>
          <p:cNvPr id="110644" name="Oval 65"/>
          <p:cNvSpPr>
            <a:spLocks noChangeArrowheads="1"/>
          </p:cNvSpPr>
          <p:nvPr/>
        </p:nvSpPr>
        <p:spPr bwMode="auto">
          <a:xfrm>
            <a:off x="6519863" y="4400550"/>
            <a:ext cx="2136775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dedo direito</a:t>
            </a:r>
          </a:p>
        </p:txBody>
      </p:sp>
      <p:sp>
        <p:nvSpPr>
          <p:cNvPr id="110645" name="Oval 66"/>
          <p:cNvSpPr>
            <a:spLocks noChangeArrowheads="1"/>
          </p:cNvSpPr>
          <p:nvPr/>
        </p:nvSpPr>
        <p:spPr bwMode="auto">
          <a:xfrm>
            <a:off x="4286250" y="4400550"/>
            <a:ext cx="2138363" cy="6191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i="1">
                <a:latin typeface="Times New Roman" charset="0"/>
              </a:rPr>
              <a:t>dedo esquerdo</a:t>
            </a:r>
          </a:p>
        </p:txBody>
      </p:sp>
      <p:cxnSp>
        <p:nvCxnSpPr>
          <p:cNvPr id="110646" name="AutoShape 67"/>
          <p:cNvCxnSpPr>
            <a:cxnSpLocks noChangeShapeType="1"/>
          </p:cNvCxnSpPr>
          <p:nvPr/>
        </p:nvCxnSpPr>
        <p:spPr bwMode="auto">
          <a:xfrm flipH="1">
            <a:off x="6442075" y="3094038"/>
            <a:ext cx="14288" cy="3698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647" name="AutoShape 68"/>
          <p:cNvCxnSpPr>
            <a:cxnSpLocks noChangeShapeType="1"/>
            <a:stCxn id="110643" idx="4"/>
            <a:endCxn id="110645" idx="0"/>
          </p:cNvCxnSpPr>
          <p:nvPr/>
        </p:nvCxnSpPr>
        <p:spPr bwMode="auto">
          <a:xfrm rot="5400000">
            <a:off x="5715794" y="3691731"/>
            <a:ext cx="349250" cy="106838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648" name="AutoShape 69"/>
          <p:cNvCxnSpPr>
            <a:cxnSpLocks noChangeShapeType="1"/>
            <a:stCxn id="110643" idx="4"/>
            <a:endCxn id="110644" idx="0"/>
          </p:cNvCxnSpPr>
          <p:nvPr/>
        </p:nvCxnSpPr>
        <p:spPr bwMode="auto">
          <a:xfrm rot="16200000" flipH="1">
            <a:off x="6831807" y="3644106"/>
            <a:ext cx="349250" cy="116363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2" name="Group 44"/>
          <p:cNvGrpSpPr>
            <a:grpSpLocks/>
          </p:cNvGrpSpPr>
          <p:nvPr/>
        </p:nvGrpSpPr>
        <p:grpSpPr bwMode="auto">
          <a:xfrm>
            <a:off x="211138" y="0"/>
            <a:ext cx="3630612" cy="2824163"/>
            <a:chOff x="133" y="0"/>
            <a:chExt cx="2287" cy="1779"/>
          </a:xfrm>
        </p:grpSpPr>
        <p:sp>
          <p:nvSpPr>
            <p:cNvPr id="112644" name="Rectangle 2"/>
            <p:cNvSpPr>
              <a:spLocks noChangeArrowheads="1"/>
            </p:cNvSpPr>
            <p:nvPr/>
          </p:nvSpPr>
          <p:spPr bwMode="auto">
            <a:xfrm>
              <a:off x="528" y="63"/>
              <a:ext cx="960" cy="701"/>
            </a:xfrm>
            <a:prstGeom prst="rect">
              <a:avLst/>
            </a:prstGeom>
            <a:solidFill>
              <a:srgbClr val="C86464"/>
            </a:solidFill>
            <a:ln w="12700">
              <a:solidFill>
                <a:srgbClr val="C8646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12645" name="Rectangle 3"/>
            <p:cNvSpPr>
              <a:spLocks noChangeArrowheads="1"/>
            </p:cNvSpPr>
            <p:nvPr/>
          </p:nvSpPr>
          <p:spPr bwMode="auto">
            <a:xfrm>
              <a:off x="159" y="753"/>
              <a:ext cx="1736" cy="245"/>
            </a:xfrm>
            <a:prstGeom prst="rect">
              <a:avLst/>
            </a:prstGeom>
            <a:solidFill>
              <a:srgbClr val="C86464"/>
            </a:solidFill>
            <a:ln w="12700">
              <a:solidFill>
                <a:srgbClr val="C8646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12646" name="Rectangle 4"/>
            <p:cNvSpPr>
              <a:spLocks noChangeArrowheads="1"/>
            </p:cNvSpPr>
            <p:nvPr/>
          </p:nvSpPr>
          <p:spPr bwMode="auto">
            <a:xfrm>
              <a:off x="405" y="1003"/>
              <a:ext cx="196" cy="570"/>
            </a:xfrm>
            <a:prstGeom prst="rect">
              <a:avLst/>
            </a:prstGeom>
            <a:solidFill>
              <a:srgbClr val="C8C864"/>
            </a:solidFill>
            <a:ln w="12700">
              <a:solidFill>
                <a:srgbClr val="C8C86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12647" name="Rectangle 5"/>
            <p:cNvSpPr>
              <a:spLocks noChangeArrowheads="1"/>
            </p:cNvSpPr>
            <p:nvPr/>
          </p:nvSpPr>
          <p:spPr bwMode="auto">
            <a:xfrm>
              <a:off x="1468" y="1002"/>
              <a:ext cx="196" cy="570"/>
            </a:xfrm>
            <a:prstGeom prst="rect">
              <a:avLst/>
            </a:prstGeom>
            <a:solidFill>
              <a:srgbClr val="C8C864"/>
            </a:solidFill>
            <a:ln w="12700">
              <a:solidFill>
                <a:srgbClr val="C8C86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pSp>
          <p:nvGrpSpPr>
            <p:cNvPr id="112648" name="Group 6"/>
            <p:cNvGrpSpPr>
              <a:grpSpLocks/>
            </p:cNvGrpSpPr>
            <p:nvPr/>
          </p:nvGrpSpPr>
          <p:grpSpPr bwMode="auto">
            <a:xfrm>
              <a:off x="733" y="879"/>
              <a:ext cx="272" cy="217"/>
              <a:chOff x="852" y="1532"/>
              <a:chExt cx="128" cy="140"/>
            </a:xfrm>
          </p:grpSpPr>
          <p:sp>
            <p:nvSpPr>
              <p:cNvPr id="112683" name="Line 7"/>
              <p:cNvSpPr>
                <a:spLocks noChangeShapeType="1"/>
              </p:cNvSpPr>
              <p:nvPr/>
            </p:nvSpPr>
            <p:spPr bwMode="auto">
              <a:xfrm>
                <a:off x="980" y="1532"/>
                <a:ext cx="0" cy="1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84" name="Line 8"/>
              <p:cNvSpPr>
                <a:spLocks noChangeShapeType="1"/>
              </p:cNvSpPr>
              <p:nvPr/>
            </p:nvSpPr>
            <p:spPr bwMode="auto">
              <a:xfrm flipH="1">
                <a:off x="852" y="1532"/>
                <a:ext cx="1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2649" name="Group 9"/>
            <p:cNvGrpSpPr>
              <a:grpSpLocks/>
            </p:cNvGrpSpPr>
            <p:nvPr/>
          </p:nvGrpSpPr>
          <p:grpSpPr bwMode="auto">
            <a:xfrm>
              <a:off x="223" y="1254"/>
              <a:ext cx="272" cy="218"/>
              <a:chOff x="852" y="1532"/>
              <a:chExt cx="128" cy="140"/>
            </a:xfrm>
          </p:grpSpPr>
          <p:sp>
            <p:nvSpPr>
              <p:cNvPr id="112681" name="Line 10"/>
              <p:cNvSpPr>
                <a:spLocks noChangeShapeType="1"/>
              </p:cNvSpPr>
              <p:nvPr/>
            </p:nvSpPr>
            <p:spPr bwMode="auto">
              <a:xfrm>
                <a:off x="980" y="1532"/>
                <a:ext cx="0" cy="1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82" name="Line 11"/>
              <p:cNvSpPr>
                <a:spLocks noChangeShapeType="1"/>
              </p:cNvSpPr>
              <p:nvPr/>
            </p:nvSpPr>
            <p:spPr bwMode="auto">
              <a:xfrm flipH="1">
                <a:off x="852" y="1532"/>
                <a:ext cx="1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2650" name="Group 12"/>
            <p:cNvGrpSpPr>
              <a:grpSpLocks/>
            </p:cNvGrpSpPr>
            <p:nvPr/>
          </p:nvGrpSpPr>
          <p:grpSpPr bwMode="auto">
            <a:xfrm>
              <a:off x="1303" y="1254"/>
              <a:ext cx="272" cy="218"/>
              <a:chOff x="852" y="1532"/>
              <a:chExt cx="128" cy="140"/>
            </a:xfrm>
          </p:grpSpPr>
          <p:sp>
            <p:nvSpPr>
              <p:cNvPr id="112679" name="Line 13"/>
              <p:cNvSpPr>
                <a:spLocks noChangeShapeType="1"/>
              </p:cNvSpPr>
              <p:nvPr/>
            </p:nvSpPr>
            <p:spPr bwMode="auto">
              <a:xfrm>
                <a:off x="980" y="1532"/>
                <a:ext cx="0" cy="1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80" name="Line 14"/>
              <p:cNvSpPr>
                <a:spLocks noChangeShapeType="1"/>
              </p:cNvSpPr>
              <p:nvPr/>
            </p:nvSpPr>
            <p:spPr bwMode="auto">
              <a:xfrm flipH="1">
                <a:off x="852" y="1532"/>
                <a:ext cx="1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2651" name="Text Box 15"/>
            <p:cNvSpPr txBox="1">
              <a:spLocks noChangeArrowheads="1"/>
            </p:cNvSpPr>
            <p:nvPr/>
          </p:nvSpPr>
          <p:spPr bwMode="auto">
            <a:xfrm>
              <a:off x="996" y="961"/>
              <a:ext cx="30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y</a:t>
              </a:r>
              <a:r>
                <a:rPr lang="en-US" altLang="en-US" i="1" baseline="-25000">
                  <a:latin typeface="Times New Roman" charset="0"/>
                </a:rPr>
                <a:t>7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112652" name="Text Box 16"/>
            <p:cNvSpPr txBox="1">
              <a:spLocks noChangeArrowheads="1"/>
            </p:cNvSpPr>
            <p:nvPr/>
          </p:nvSpPr>
          <p:spPr bwMode="auto">
            <a:xfrm>
              <a:off x="460" y="1276"/>
              <a:ext cx="30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y</a:t>
              </a:r>
              <a:r>
                <a:rPr lang="en-US" altLang="en-US" i="1" baseline="-25000">
                  <a:latin typeface="Times New Roman" charset="0"/>
                </a:rPr>
                <a:t>8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112653" name="Text Box 17"/>
            <p:cNvSpPr txBox="1">
              <a:spLocks noChangeArrowheads="1"/>
            </p:cNvSpPr>
            <p:nvPr/>
          </p:nvSpPr>
          <p:spPr bwMode="auto">
            <a:xfrm>
              <a:off x="1532" y="1280"/>
              <a:ext cx="30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y</a:t>
              </a:r>
              <a:r>
                <a:rPr lang="en-US" altLang="en-US" i="1" baseline="-25000">
                  <a:latin typeface="Times New Roman" charset="0"/>
                </a:rPr>
                <a:t>9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112654" name="Text Box 18"/>
            <p:cNvSpPr txBox="1">
              <a:spLocks noChangeArrowheads="1"/>
            </p:cNvSpPr>
            <p:nvPr/>
          </p:nvSpPr>
          <p:spPr bwMode="auto">
            <a:xfrm>
              <a:off x="652" y="666"/>
              <a:ext cx="30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x</a:t>
              </a:r>
              <a:r>
                <a:rPr lang="en-US" altLang="en-US" i="1" baseline="-25000">
                  <a:latin typeface="Times New Roman" charset="0"/>
                </a:rPr>
                <a:t>7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112655" name="Text Box 19"/>
            <p:cNvSpPr txBox="1">
              <a:spLocks noChangeArrowheads="1"/>
            </p:cNvSpPr>
            <p:nvPr/>
          </p:nvSpPr>
          <p:spPr bwMode="auto">
            <a:xfrm>
              <a:off x="133" y="1043"/>
              <a:ext cx="30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x</a:t>
              </a:r>
              <a:r>
                <a:rPr lang="en-US" altLang="en-US" i="1" baseline="-25000">
                  <a:latin typeface="Times New Roman" charset="0"/>
                </a:rPr>
                <a:t>8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112656" name="Text Box 20"/>
            <p:cNvSpPr txBox="1">
              <a:spLocks noChangeArrowheads="1"/>
            </p:cNvSpPr>
            <p:nvPr/>
          </p:nvSpPr>
          <p:spPr bwMode="auto">
            <a:xfrm>
              <a:off x="1201" y="1033"/>
              <a:ext cx="30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x</a:t>
              </a:r>
              <a:r>
                <a:rPr lang="en-US" altLang="en-US" i="1" baseline="-25000">
                  <a:latin typeface="Times New Roman" charset="0"/>
                </a:rPr>
                <a:t>9</a:t>
              </a:r>
              <a:endParaRPr lang="en-US" altLang="en-US" i="1">
                <a:latin typeface="Times New Roman" charset="0"/>
              </a:endParaRPr>
            </a:p>
          </p:txBody>
        </p:sp>
        <p:sp>
          <p:nvSpPr>
            <p:cNvPr id="112657" name="Oval 21"/>
            <p:cNvSpPr>
              <a:spLocks noChangeAspect="1" noChangeArrowheads="1"/>
            </p:cNvSpPr>
            <p:nvPr/>
          </p:nvSpPr>
          <p:spPr bwMode="auto">
            <a:xfrm>
              <a:off x="988" y="869"/>
              <a:ext cx="39" cy="2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12658" name="Oval 22"/>
            <p:cNvSpPr>
              <a:spLocks noChangeAspect="1" noChangeArrowheads="1"/>
            </p:cNvSpPr>
            <p:nvPr/>
          </p:nvSpPr>
          <p:spPr bwMode="auto">
            <a:xfrm>
              <a:off x="476" y="1243"/>
              <a:ext cx="39" cy="2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12659" name="Oval 23"/>
            <p:cNvSpPr>
              <a:spLocks noChangeAspect="1" noChangeArrowheads="1"/>
            </p:cNvSpPr>
            <p:nvPr/>
          </p:nvSpPr>
          <p:spPr bwMode="auto">
            <a:xfrm>
              <a:off x="1553" y="1243"/>
              <a:ext cx="39" cy="2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pSp>
          <p:nvGrpSpPr>
            <p:cNvPr id="112660" name="Group 24"/>
            <p:cNvGrpSpPr>
              <a:grpSpLocks/>
            </p:cNvGrpSpPr>
            <p:nvPr/>
          </p:nvGrpSpPr>
          <p:grpSpPr bwMode="auto">
            <a:xfrm>
              <a:off x="2033" y="55"/>
              <a:ext cx="288" cy="1519"/>
              <a:chOff x="1992" y="1652"/>
              <a:chExt cx="524" cy="1560"/>
            </a:xfrm>
          </p:grpSpPr>
          <p:sp>
            <p:nvSpPr>
              <p:cNvPr id="112675" name="Line 25"/>
              <p:cNvSpPr>
                <a:spLocks noChangeShapeType="1"/>
              </p:cNvSpPr>
              <p:nvPr/>
            </p:nvSpPr>
            <p:spPr bwMode="auto">
              <a:xfrm>
                <a:off x="1992" y="3212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76" name="Line 26"/>
              <p:cNvSpPr>
                <a:spLocks noChangeShapeType="1"/>
              </p:cNvSpPr>
              <p:nvPr/>
            </p:nvSpPr>
            <p:spPr bwMode="auto">
              <a:xfrm>
                <a:off x="1992" y="2620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77" name="Line 27"/>
              <p:cNvSpPr>
                <a:spLocks noChangeShapeType="1"/>
              </p:cNvSpPr>
              <p:nvPr/>
            </p:nvSpPr>
            <p:spPr bwMode="auto">
              <a:xfrm>
                <a:off x="1992" y="2368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78" name="Line 28"/>
              <p:cNvSpPr>
                <a:spLocks noChangeShapeType="1"/>
              </p:cNvSpPr>
              <p:nvPr/>
            </p:nvSpPr>
            <p:spPr bwMode="auto">
              <a:xfrm>
                <a:off x="1992" y="1652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2661" name="Line 29"/>
            <p:cNvSpPr>
              <a:spLocks noChangeShapeType="1"/>
            </p:cNvSpPr>
            <p:nvPr/>
          </p:nvSpPr>
          <p:spPr bwMode="auto">
            <a:xfrm flipV="1">
              <a:off x="2204" y="0"/>
              <a:ext cx="0" cy="17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62" name="Text Box 30"/>
            <p:cNvSpPr txBox="1">
              <a:spLocks noChangeArrowheads="1"/>
            </p:cNvSpPr>
            <p:nvPr/>
          </p:nvSpPr>
          <p:spPr bwMode="auto">
            <a:xfrm>
              <a:off x="2169" y="238"/>
              <a:ext cx="251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a</a:t>
              </a:r>
            </a:p>
          </p:txBody>
        </p:sp>
        <p:sp>
          <p:nvSpPr>
            <p:cNvPr id="112663" name="Text Box 31"/>
            <p:cNvSpPr txBox="1">
              <a:spLocks noChangeArrowheads="1"/>
            </p:cNvSpPr>
            <p:nvPr/>
          </p:nvSpPr>
          <p:spPr bwMode="auto">
            <a:xfrm>
              <a:off x="2153" y="752"/>
              <a:ext cx="251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b</a:t>
              </a:r>
            </a:p>
          </p:txBody>
        </p:sp>
        <p:sp>
          <p:nvSpPr>
            <p:cNvPr id="112664" name="Text Box 32"/>
            <p:cNvSpPr txBox="1">
              <a:spLocks noChangeArrowheads="1"/>
            </p:cNvSpPr>
            <p:nvPr/>
          </p:nvSpPr>
          <p:spPr bwMode="auto">
            <a:xfrm>
              <a:off x="2159" y="1165"/>
              <a:ext cx="24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c</a:t>
              </a:r>
            </a:p>
          </p:txBody>
        </p:sp>
        <p:sp>
          <p:nvSpPr>
            <p:cNvPr id="112665" name="Line 33"/>
            <p:cNvSpPr>
              <a:spLocks noChangeShapeType="1"/>
            </p:cNvSpPr>
            <p:nvPr/>
          </p:nvSpPr>
          <p:spPr bwMode="auto">
            <a:xfrm>
              <a:off x="604" y="1001"/>
              <a:ext cx="0" cy="2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2666" name="Group 34"/>
            <p:cNvGrpSpPr>
              <a:grpSpLocks/>
            </p:cNvGrpSpPr>
            <p:nvPr/>
          </p:nvGrpSpPr>
          <p:grpSpPr bwMode="auto">
            <a:xfrm>
              <a:off x="396" y="1644"/>
              <a:ext cx="1275" cy="130"/>
              <a:chOff x="339" y="1888"/>
              <a:chExt cx="956" cy="216"/>
            </a:xfrm>
          </p:grpSpPr>
          <p:sp>
            <p:nvSpPr>
              <p:cNvPr id="112671" name="Line 35"/>
              <p:cNvSpPr>
                <a:spLocks noChangeShapeType="1"/>
              </p:cNvSpPr>
              <p:nvPr/>
            </p:nvSpPr>
            <p:spPr bwMode="auto">
              <a:xfrm>
                <a:off x="339" y="1888"/>
                <a:ext cx="0" cy="2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72" name="Line 36"/>
              <p:cNvSpPr>
                <a:spLocks noChangeShapeType="1"/>
              </p:cNvSpPr>
              <p:nvPr/>
            </p:nvSpPr>
            <p:spPr bwMode="auto">
              <a:xfrm>
                <a:off x="1139" y="1888"/>
                <a:ext cx="0" cy="2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73" name="Line 37"/>
              <p:cNvSpPr>
                <a:spLocks noChangeShapeType="1"/>
              </p:cNvSpPr>
              <p:nvPr/>
            </p:nvSpPr>
            <p:spPr bwMode="auto">
              <a:xfrm>
                <a:off x="1295" y="1888"/>
                <a:ext cx="0" cy="2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74" name="Line 38"/>
              <p:cNvSpPr>
                <a:spLocks noChangeShapeType="1"/>
              </p:cNvSpPr>
              <p:nvPr/>
            </p:nvSpPr>
            <p:spPr bwMode="auto">
              <a:xfrm>
                <a:off x="495" y="1892"/>
                <a:ext cx="0" cy="2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2667" name="Line 39"/>
            <p:cNvSpPr>
              <a:spLocks noChangeShapeType="1"/>
            </p:cNvSpPr>
            <p:nvPr/>
          </p:nvSpPr>
          <p:spPr bwMode="auto">
            <a:xfrm>
              <a:off x="268" y="1734"/>
              <a:ext cx="16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68" name="Text Box 40"/>
            <p:cNvSpPr txBox="1">
              <a:spLocks noChangeArrowheads="1"/>
            </p:cNvSpPr>
            <p:nvPr/>
          </p:nvSpPr>
          <p:spPr bwMode="auto">
            <a:xfrm>
              <a:off x="399" y="1554"/>
              <a:ext cx="24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e</a:t>
              </a:r>
            </a:p>
          </p:txBody>
        </p:sp>
        <p:sp>
          <p:nvSpPr>
            <p:cNvPr id="112669" name="Text Box 41"/>
            <p:cNvSpPr txBox="1">
              <a:spLocks noChangeArrowheads="1"/>
            </p:cNvSpPr>
            <p:nvPr/>
          </p:nvSpPr>
          <p:spPr bwMode="auto">
            <a:xfrm>
              <a:off x="1449" y="1546"/>
              <a:ext cx="240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e</a:t>
              </a:r>
            </a:p>
          </p:txBody>
        </p:sp>
        <p:sp>
          <p:nvSpPr>
            <p:cNvPr id="112670" name="Text Box 42"/>
            <p:cNvSpPr txBox="1">
              <a:spLocks noChangeArrowheads="1"/>
            </p:cNvSpPr>
            <p:nvPr/>
          </p:nvSpPr>
          <p:spPr bwMode="auto">
            <a:xfrm>
              <a:off x="936" y="1546"/>
              <a:ext cx="20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i="1">
                  <a:latin typeface="Times New Roman" charset="0"/>
                </a:rPr>
                <a:t>f</a:t>
              </a:r>
            </a:p>
          </p:txBody>
        </p:sp>
      </p:grpSp>
      <p:sp>
        <p:nvSpPr>
          <p:cNvPr id="112643" name="Rectangle 43"/>
          <p:cNvSpPr>
            <a:spLocks noChangeArrowheads="1"/>
          </p:cNvSpPr>
          <p:nvPr/>
        </p:nvSpPr>
        <p:spPr bwMode="auto">
          <a:xfrm>
            <a:off x="1973263" y="2916238"/>
            <a:ext cx="6950075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just"/>
            <a:r>
              <a:rPr lang="pt-BR" altLang="en-US" sz="1600">
                <a:latin typeface="Courier New" charset="0"/>
              </a:rPr>
              <a:t>void desenhaDedos(</a:t>
            </a:r>
            <a:r>
              <a:rPr lang="pt-BR" altLang="en-US" sz="1600">
                <a:solidFill>
                  <a:srgbClr val="000000"/>
                </a:solidFill>
                <a:latin typeface="Courier New" charset="0"/>
              </a:rPr>
              <a:t>float b,float c, float e, float f</a:t>
            </a:r>
            <a:r>
              <a:rPr lang="en-US" altLang="en-US" sz="1600">
                <a:latin typeface="Courier New" charset="0"/>
              </a:rPr>
              <a:t> </a:t>
            </a:r>
            <a:r>
              <a:rPr lang="pt-BR" altLang="en-US" sz="1600">
                <a:latin typeface="Courier New" charset="0"/>
              </a:rPr>
              <a:t>) </a:t>
            </a:r>
          </a:p>
          <a:p>
            <a:pPr algn="just"/>
            <a:r>
              <a:rPr lang="pt-BR" altLang="en-US" sz="1600">
                <a:latin typeface="Courier New" charset="0"/>
              </a:rPr>
              <a:t>{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/* dedo esquerdo */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glPushMatrix();    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/* Salva matriz corrente 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C</a:t>
            </a:r>
            <a:r>
              <a:rPr lang="pt-BR" altLang="en-US" sz="1600" b="1" baseline="-30000">
                <a:solidFill>
                  <a:srgbClr val="C86464"/>
                </a:solidFill>
                <a:latin typeface="Courier New" charset="0"/>
              </a:rPr>
              <a:t>0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*/</a:t>
            </a:r>
            <a:endParaRPr lang="en-US" altLang="en-US" sz="1200">
              <a:solidFill>
                <a:srgbClr val="C86464"/>
              </a:solidFill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  glTranslatef((f+e)/2,(b+c)/2,0.);  /* </a:t>
            </a:r>
            <a:r>
              <a:rPr lang="pt-BR" altLang="en-US" sz="1600" b="1">
                <a:latin typeface="Courier New" charset="0"/>
              </a:rPr>
              <a:t>C=CT</a:t>
            </a:r>
            <a:r>
              <a:rPr lang="pt-BR" altLang="en-US" sz="1600" b="1" baseline="-30000">
                <a:latin typeface="Courier New" charset="0"/>
              </a:rPr>
              <a:t>esq</a:t>
            </a:r>
            <a:r>
              <a:rPr lang="pt-BR" altLang="en-US" sz="1600" b="1">
                <a:latin typeface="Courier New" charset="0"/>
              </a:rPr>
              <a:t>  </a:t>
            </a:r>
            <a:r>
              <a:rPr lang="pt-BR" altLang="en-US" sz="1600">
                <a:latin typeface="Courier New" charset="0"/>
              </a:rPr>
              <a:t>*/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  glScalef(e,c,e);                   /* </a:t>
            </a:r>
            <a:r>
              <a:rPr lang="pt-BR" altLang="en-US" sz="1600" b="1">
                <a:latin typeface="Courier New" charset="0"/>
              </a:rPr>
              <a:t>C=CS    </a:t>
            </a:r>
            <a:r>
              <a:rPr lang="pt-BR" altLang="en-US" sz="1600">
                <a:latin typeface="Courier New" charset="0"/>
              </a:rPr>
              <a:t>*/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  glutSolidCube(1.0);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glPopMatrix();      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/* Recupera da pilha 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C=C</a:t>
            </a:r>
            <a:r>
              <a:rPr lang="pt-BR" altLang="en-US" sz="1600" b="1" baseline="-30000">
                <a:solidFill>
                  <a:srgbClr val="C86464"/>
                </a:solidFill>
                <a:latin typeface="Courier New" charset="0"/>
              </a:rPr>
              <a:t>0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 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*/</a:t>
            </a:r>
            <a:endParaRPr lang="en-US" altLang="en-US" sz="1200">
              <a:solidFill>
                <a:srgbClr val="C86464"/>
              </a:solidFill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/* dedo direito */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glPushMatrix();    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/* Salva matriz corrente 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C</a:t>
            </a:r>
            <a:r>
              <a:rPr lang="pt-BR" altLang="en-US" sz="1600" b="1" baseline="-30000">
                <a:solidFill>
                  <a:srgbClr val="C86464"/>
                </a:solidFill>
                <a:latin typeface="Courier New" charset="0"/>
              </a:rPr>
              <a:t>0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*/</a:t>
            </a:r>
            <a:endParaRPr lang="en-US" altLang="en-US" sz="1200">
              <a:solidFill>
                <a:srgbClr val="C86464"/>
              </a:solidFill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  glTranslatef(-(f+e)/2,(b+c)/2,0.);  /* </a:t>
            </a:r>
            <a:r>
              <a:rPr lang="pt-BR" altLang="en-US" sz="1600" b="1">
                <a:latin typeface="Courier New" charset="0"/>
              </a:rPr>
              <a:t>C=CT</a:t>
            </a:r>
            <a:r>
              <a:rPr lang="pt-BR" altLang="en-US" sz="1600" b="1" baseline="-30000">
                <a:latin typeface="Courier New" charset="0"/>
              </a:rPr>
              <a:t>dir</a:t>
            </a:r>
            <a:r>
              <a:rPr lang="pt-BR" altLang="en-US" sz="1600" b="1">
                <a:latin typeface="Courier New" charset="0"/>
              </a:rPr>
              <a:t> </a:t>
            </a:r>
            <a:r>
              <a:rPr lang="pt-BR" altLang="en-US" sz="1600">
                <a:latin typeface="Courier New" charset="0"/>
              </a:rPr>
              <a:t>*/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  glScalef(e,c,e);                   /* </a:t>
            </a:r>
            <a:r>
              <a:rPr lang="pt-BR" altLang="en-US" sz="1600" b="1">
                <a:latin typeface="Courier New" charset="0"/>
              </a:rPr>
              <a:t>C=CS </a:t>
            </a:r>
            <a:r>
              <a:rPr lang="pt-BR" altLang="en-US" sz="1600">
                <a:latin typeface="Courier New" charset="0"/>
              </a:rPr>
              <a:t>*/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  glutSolidCube(1.0);</a:t>
            </a:r>
            <a:endParaRPr lang="en-US" altLang="en-US" sz="1200"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  glPopMatrix();      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/* Recupera da pilha 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C=C</a:t>
            </a:r>
            <a:r>
              <a:rPr lang="pt-BR" altLang="en-US" sz="1600" b="1" baseline="-30000">
                <a:solidFill>
                  <a:srgbClr val="C86464"/>
                </a:solidFill>
                <a:latin typeface="Courier New" charset="0"/>
              </a:rPr>
              <a:t>0</a:t>
            </a:r>
            <a:r>
              <a:rPr lang="pt-BR" altLang="en-US" sz="1600" b="1">
                <a:solidFill>
                  <a:srgbClr val="C86464"/>
                </a:solidFill>
                <a:latin typeface="Courier New" charset="0"/>
              </a:rPr>
              <a:t> </a:t>
            </a:r>
            <a:r>
              <a:rPr lang="pt-BR" altLang="en-US" sz="1600">
                <a:solidFill>
                  <a:srgbClr val="C86464"/>
                </a:solidFill>
                <a:latin typeface="Courier New" charset="0"/>
              </a:rPr>
              <a:t>*/</a:t>
            </a:r>
            <a:endParaRPr lang="en-US" altLang="en-US" sz="1200">
              <a:solidFill>
                <a:srgbClr val="C86464"/>
              </a:solidFill>
              <a:latin typeface="Times New Roman" charset="0"/>
            </a:endParaRPr>
          </a:p>
          <a:p>
            <a:pPr algn="just"/>
            <a:r>
              <a:rPr lang="pt-BR" altLang="en-US" sz="1600">
                <a:latin typeface="Courier New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Complexidade da Rotação 3D</a:t>
            </a:r>
          </a:p>
        </p:txBody>
      </p:sp>
      <p:pic>
        <p:nvPicPr>
          <p:cNvPr id="114691" name="Picture 36" descr="http://upload.wikimedia.org/wikipedia/commons/thumb/d/d5/Gyroscope_operation.gif/220px-Gyroscope_oper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363" y="2508250"/>
            <a:ext cx="4221162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2" name="Picture 38" descr="File:Foucault's gyroscop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563" y="1503363"/>
            <a:ext cx="3224212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34" descr="File:Gimbaleuler.sv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5625" y="1427163"/>
            <a:ext cx="21621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4" name="Rectangle 1"/>
          <p:cNvSpPr>
            <a:spLocks noChangeArrowheads="1"/>
          </p:cNvSpPr>
          <p:nvPr/>
        </p:nvSpPr>
        <p:spPr bwMode="auto">
          <a:xfrm>
            <a:off x="350838" y="6326188"/>
            <a:ext cx="4802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1600"/>
              <a:t>Gyroscope invented by Léon Foucault in 1852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1673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444500"/>
            <a:ext cx="8724900" cy="517525"/>
          </a:xfrm>
          <a:noFill/>
        </p:spPr>
        <p:txBody>
          <a:bodyPr/>
          <a:lstStyle/>
          <a:p>
            <a:pPr eaLnBrk="1" hangingPunct="1"/>
            <a:r>
              <a:rPr lang="en-US" altLang="en-US" sz="2800">
                <a:ea typeface="MS PGothic" charset="-128"/>
              </a:rPr>
              <a:t>Transformações em 3D</a:t>
            </a:r>
            <a:br>
              <a:rPr lang="en-US" altLang="en-US" sz="2800">
                <a:ea typeface="MS PGothic" charset="-128"/>
              </a:rPr>
            </a:br>
            <a:r>
              <a:rPr lang="en-US" altLang="en-US" sz="2800">
                <a:ea typeface="MS PGothic" charset="-128"/>
              </a:rPr>
              <a:t>(rotação em torno de um eixo qualquer)</a:t>
            </a:r>
          </a:p>
        </p:txBody>
      </p:sp>
      <p:grpSp>
        <p:nvGrpSpPr>
          <p:cNvPr id="116740" name="Group 3"/>
          <p:cNvGrpSpPr>
            <a:grpSpLocks/>
          </p:cNvGrpSpPr>
          <p:nvPr/>
        </p:nvGrpSpPr>
        <p:grpSpPr bwMode="auto">
          <a:xfrm>
            <a:off x="538163" y="4349750"/>
            <a:ext cx="4389437" cy="1627188"/>
            <a:chOff x="1795" y="1046"/>
            <a:chExt cx="2239" cy="981"/>
          </a:xfrm>
        </p:grpSpPr>
        <p:grpSp>
          <p:nvGrpSpPr>
            <p:cNvPr id="116758" name="Group 4"/>
            <p:cNvGrpSpPr>
              <a:grpSpLocks/>
            </p:cNvGrpSpPr>
            <p:nvPr/>
          </p:nvGrpSpPr>
          <p:grpSpPr bwMode="auto">
            <a:xfrm>
              <a:off x="1795" y="1064"/>
              <a:ext cx="215" cy="963"/>
              <a:chOff x="1795" y="1064"/>
              <a:chExt cx="215" cy="963"/>
            </a:xfrm>
          </p:grpSpPr>
          <p:sp>
            <p:nvSpPr>
              <p:cNvPr id="116787" name="Rectangle 5"/>
              <p:cNvSpPr>
                <a:spLocks noChangeArrowheads="1"/>
              </p:cNvSpPr>
              <p:nvPr/>
            </p:nvSpPr>
            <p:spPr bwMode="auto">
              <a:xfrm>
                <a:off x="1795" y="1064"/>
                <a:ext cx="214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 i="1">
                    <a:solidFill>
                      <a:srgbClr val="000000"/>
                    </a:solidFill>
                    <a:latin typeface="Times New Roman" charset="0"/>
                  </a:rPr>
                  <a:t>x’</a:t>
                </a:r>
              </a:p>
            </p:txBody>
          </p:sp>
          <p:sp>
            <p:nvSpPr>
              <p:cNvPr id="116788" name="Rectangle 6"/>
              <p:cNvSpPr>
                <a:spLocks noChangeArrowheads="1"/>
              </p:cNvSpPr>
              <p:nvPr/>
            </p:nvSpPr>
            <p:spPr bwMode="auto">
              <a:xfrm>
                <a:off x="1795" y="1299"/>
                <a:ext cx="215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 i="1">
                    <a:solidFill>
                      <a:srgbClr val="000000"/>
                    </a:solidFill>
                    <a:latin typeface="Times New Roman" charset="0"/>
                  </a:rPr>
                  <a:t>y’</a:t>
                </a:r>
              </a:p>
            </p:txBody>
          </p:sp>
          <p:sp>
            <p:nvSpPr>
              <p:cNvPr id="116789" name="Rectangle 7"/>
              <p:cNvSpPr>
                <a:spLocks noChangeArrowheads="1"/>
              </p:cNvSpPr>
              <p:nvPr/>
            </p:nvSpPr>
            <p:spPr bwMode="auto">
              <a:xfrm>
                <a:off x="1795" y="1534"/>
                <a:ext cx="206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 i="1">
                    <a:solidFill>
                      <a:srgbClr val="000000"/>
                    </a:solidFill>
                    <a:latin typeface="Times New Roman" charset="0"/>
                  </a:rPr>
                  <a:t>z’</a:t>
                </a:r>
              </a:p>
            </p:txBody>
          </p:sp>
          <p:sp>
            <p:nvSpPr>
              <p:cNvPr id="116790" name="Rectangle 8"/>
              <p:cNvSpPr>
                <a:spLocks noChangeArrowheads="1"/>
              </p:cNvSpPr>
              <p:nvPr/>
            </p:nvSpPr>
            <p:spPr bwMode="auto">
              <a:xfrm>
                <a:off x="1795" y="1769"/>
                <a:ext cx="176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>
                    <a:solidFill>
                      <a:srgbClr val="000000"/>
                    </a:solidFill>
                    <a:latin typeface="Times New Roman" charset="0"/>
                  </a:rPr>
                  <a:t>1</a:t>
                </a:r>
              </a:p>
            </p:txBody>
          </p:sp>
        </p:grpSp>
        <p:sp>
          <p:nvSpPr>
            <p:cNvPr id="116759" name="Rectangle 9"/>
            <p:cNvSpPr>
              <a:spLocks noChangeArrowheads="1"/>
            </p:cNvSpPr>
            <p:nvPr/>
          </p:nvSpPr>
          <p:spPr bwMode="auto">
            <a:xfrm>
              <a:off x="2665" y="1064"/>
              <a:ext cx="29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12</a:t>
              </a:r>
            </a:p>
          </p:txBody>
        </p:sp>
        <p:sp>
          <p:nvSpPr>
            <p:cNvPr id="116760" name="Rectangle 10"/>
            <p:cNvSpPr>
              <a:spLocks noChangeArrowheads="1"/>
            </p:cNvSpPr>
            <p:nvPr/>
          </p:nvSpPr>
          <p:spPr bwMode="auto">
            <a:xfrm>
              <a:off x="2710" y="1299"/>
              <a:ext cx="29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22</a:t>
              </a:r>
            </a:p>
          </p:txBody>
        </p:sp>
        <p:sp>
          <p:nvSpPr>
            <p:cNvPr id="116761" name="Rectangle 11"/>
            <p:cNvSpPr>
              <a:spLocks noChangeArrowheads="1"/>
            </p:cNvSpPr>
            <p:nvPr/>
          </p:nvSpPr>
          <p:spPr bwMode="auto">
            <a:xfrm>
              <a:off x="2710" y="1534"/>
              <a:ext cx="29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32</a:t>
              </a:r>
            </a:p>
          </p:txBody>
        </p:sp>
        <p:sp>
          <p:nvSpPr>
            <p:cNvPr id="116762" name="Rectangle 12"/>
            <p:cNvSpPr>
              <a:spLocks noChangeArrowheads="1"/>
            </p:cNvSpPr>
            <p:nvPr/>
          </p:nvSpPr>
          <p:spPr bwMode="auto">
            <a:xfrm>
              <a:off x="2710" y="1765"/>
              <a:ext cx="17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  <p:sp>
          <p:nvSpPr>
            <p:cNvPr id="116763" name="Rectangle 13"/>
            <p:cNvSpPr>
              <a:spLocks noChangeArrowheads="1"/>
            </p:cNvSpPr>
            <p:nvPr/>
          </p:nvSpPr>
          <p:spPr bwMode="auto">
            <a:xfrm>
              <a:off x="3084" y="1064"/>
              <a:ext cx="29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13</a:t>
              </a:r>
            </a:p>
          </p:txBody>
        </p:sp>
        <p:sp>
          <p:nvSpPr>
            <p:cNvPr id="116764" name="Rectangle 14"/>
            <p:cNvSpPr>
              <a:spLocks noChangeArrowheads="1"/>
            </p:cNvSpPr>
            <p:nvPr/>
          </p:nvSpPr>
          <p:spPr bwMode="auto">
            <a:xfrm>
              <a:off x="3084" y="1299"/>
              <a:ext cx="29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23</a:t>
              </a:r>
            </a:p>
          </p:txBody>
        </p:sp>
        <p:sp>
          <p:nvSpPr>
            <p:cNvPr id="116765" name="Rectangle 15"/>
            <p:cNvSpPr>
              <a:spLocks noChangeArrowheads="1"/>
            </p:cNvSpPr>
            <p:nvPr/>
          </p:nvSpPr>
          <p:spPr bwMode="auto">
            <a:xfrm>
              <a:off x="3084" y="1534"/>
              <a:ext cx="29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33</a:t>
              </a:r>
            </a:p>
          </p:txBody>
        </p:sp>
        <p:sp>
          <p:nvSpPr>
            <p:cNvPr id="116766" name="Rectangle 16"/>
            <p:cNvSpPr>
              <a:spLocks noChangeArrowheads="1"/>
            </p:cNvSpPr>
            <p:nvPr/>
          </p:nvSpPr>
          <p:spPr bwMode="auto">
            <a:xfrm>
              <a:off x="3084" y="1765"/>
              <a:ext cx="17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  <p:sp>
          <p:nvSpPr>
            <p:cNvPr id="116767" name="Rectangle 17"/>
            <p:cNvSpPr>
              <a:spLocks noChangeArrowheads="1"/>
            </p:cNvSpPr>
            <p:nvPr/>
          </p:nvSpPr>
          <p:spPr bwMode="auto">
            <a:xfrm>
              <a:off x="3437" y="1064"/>
              <a:ext cx="17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  <p:sp>
          <p:nvSpPr>
            <p:cNvPr id="116768" name="Rectangle 18"/>
            <p:cNvSpPr>
              <a:spLocks noChangeArrowheads="1"/>
            </p:cNvSpPr>
            <p:nvPr/>
          </p:nvSpPr>
          <p:spPr bwMode="auto">
            <a:xfrm>
              <a:off x="3437" y="1299"/>
              <a:ext cx="17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  <p:sp>
          <p:nvSpPr>
            <p:cNvPr id="116769" name="Rectangle 19"/>
            <p:cNvSpPr>
              <a:spLocks noChangeArrowheads="1"/>
            </p:cNvSpPr>
            <p:nvPr/>
          </p:nvSpPr>
          <p:spPr bwMode="auto">
            <a:xfrm>
              <a:off x="3437" y="1534"/>
              <a:ext cx="177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  <p:sp>
          <p:nvSpPr>
            <p:cNvPr id="116770" name="Rectangle 20"/>
            <p:cNvSpPr>
              <a:spLocks noChangeArrowheads="1"/>
            </p:cNvSpPr>
            <p:nvPr/>
          </p:nvSpPr>
          <p:spPr bwMode="auto">
            <a:xfrm>
              <a:off x="3437" y="1765"/>
              <a:ext cx="17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1</a:t>
              </a:r>
            </a:p>
          </p:txBody>
        </p:sp>
        <p:grpSp>
          <p:nvGrpSpPr>
            <p:cNvPr id="116771" name="Group 21"/>
            <p:cNvGrpSpPr>
              <a:grpSpLocks/>
            </p:cNvGrpSpPr>
            <p:nvPr/>
          </p:nvGrpSpPr>
          <p:grpSpPr bwMode="auto">
            <a:xfrm>
              <a:off x="3838" y="1299"/>
              <a:ext cx="176" cy="728"/>
              <a:chOff x="3838" y="1299"/>
              <a:chExt cx="176" cy="728"/>
            </a:xfrm>
          </p:grpSpPr>
          <p:sp>
            <p:nvSpPr>
              <p:cNvPr id="116784" name="Rectangle 22"/>
              <p:cNvSpPr>
                <a:spLocks noChangeArrowheads="1"/>
              </p:cNvSpPr>
              <p:nvPr/>
            </p:nvSpPr>
            <p:spPr bwMode="auto">
              <a:xfrm>
                <a:off x="3838" y="1299"/>
                <a:ext cx="170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116785" name="Rectangle 23"/>
              <p:cNvSpPr>
                <a:spLocks noChangeArrowheads="1"/>
              </p:cNvSpPr>
              <p:nvPr/>
            </p:nvSpPr>
            <p:spPr bwMode="auto">
              <a:xfrm>
                <a:off x="3838" y="1534"/>
                <a:ext cx="161" cy="2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 i="1">
                    <a:solidFill>
                      <a:srgbClr val="000000"/>
                    </a:solidFill>
                    <a:latin typeface="Times New Roman" charset="0"/>
                  </a:rPr>
                  <a:t>z</a:t>
                </a:r>
              </a:p>
            </p:txBody>
          </p:sp>
          <p:sp>
            <p:nvSpPr>
              <p:cNvPr id="116786" name="Rectangle 24"/>
              <p:cNvSpPr>
                <a:spLocks noChangeArrowheads="1"/>
              </p:cNvSpPr>
              <p:nvPr/>
            </p:nvSpPr>
            <p:spPr bwMode="auto">
              <a:xfrm>
                <a:off x="3838" y="1769"/>
                <a:ext cx="176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1pPr>
                <a:lvl2pPr marL="742950" indent="-28575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2pPr>
                <a:lvl3pPr marL="11430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3pPr>
                <a:lvl4pPr marL="16002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4pPr>
                <a:lvl5pPr marL="2057400" indent="-228600" defTabSz="1211263"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5pPr>
                <a:lvl6pPr marL="25146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6pPr>
                <a:lvl7pPr marL="29718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7pPr>
                <a:lvl8pPr marL="34290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8pPr>
                <a:lvl9pPr marL="3886200" indent="-228600" defTabSz="1211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-128"/>
                  </a:defRPr>
                </a:lvl9pPr>
              </a:lstStyle>
              <a:p>
                <a:r>
                  <a:rPr lang="en-US" altLang="en-US" sz="2100">
                    <a:solidFill>
                      <a:srgbClr val="000000"/>
                    </a:solidFill>
                    <a:latin typeface="Times New Roman" charset="0"/>
                  </a:rPr>
                  <a:t>1</a:t>
                </a:r>
              </a:p>
            </p:txBody>
          </p:sp>
        </p:grpSp>
        <p:sp>
          <p:nvSpPr>
            <p:cNvPr id="116772" name="Rectangle 25"/>
            <p:cNvSpPr>
              <a:spLocks noChangeArrowheads="1"/>
            </p:cNvSpPr>
            <p:nvPr/>
          </p:nvSpPr>
          <p:spPr bwMode="auto">
            <a:xfrm>
              <a:off x="3843" y="1069"/>
              <a:ext cx="169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16773" name="Freeform 26"/>
            <p:cNvSpPr>
              <a:spLocks/>
            </p:cNvSpPr>
            <p:nvPr/>
          </p:nvSpPr>
          <p:spPr bwMode="auto">
            <a:xfrm>
              <a:off x="2214" y="1094"/>
              <a:ext cx="30" cy="847"/>
            </a:xfrm>
            <a:custGeom>
              <a:avLst/>
              <a:gdLst>
                <a:gd name="T0" fmla="*/ 18 w 30"/>
                <a:gd name="T1" fmla="*/ 0 h 847"/>
                <a:gd name="T2" fmla="*/ 0 w 30"/>
                <a:gd name="T3" fmla="*/ 0 h 847"/>
                <a:gd name="T4" fmla="*/ 0 w 30"/>
                <a:gd name="T5" fmla="*/ 846 h 847"/>
                <a:gd name="T6" fmla="*/ 29 w 30"/>
                <a:gd name="T7" fmla="*/ 846 h 8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847"/>
                <a:gd name="T14" fmla="*/ 30 w 30"/>
                <a:gd name="T15" fmla="*/ 847 h 8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847">
                  <a:moveTo>
                    <a:pt x="18" y="0"/>
                  </a:moveTo>
                  <a:lnTo>
                    <a:pt x="0" y="0"/>
                  </a:lnTo>
                  <a:lnTo>
                    <a:pt x="0" y="846"/>
                  </a:lnTo>
                  <a:lnTo>
                    <a:pt x="29" y="84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74" name="Freeform 27"/>
            <p:cNvSpPr>
              <a:spLocks/>
            </p:cNvSpPr>
            <p:nvPr/>
          </p:nvSpPr>
          <p:spPr bwMode="auto">
            <a:xfrm>
              <a:off x="3723" y="1094"/>
              <a:ext cx="30" cy="847"/>
            </a:xfrm>
            <a:custGeom>
              <a:avLst/>
              <a:gdLst>
                <a:gd name="T0" fmla="*/ 11 w 30"/>
                <a:gd name="T1" fmla="*/ 0 h 847"/>
                <a:gd name="T2" fmla="*/ 29 w 30"/>
                <a:gd name="T3" fmla="*/ 0 h 847"/>
                <a:gd name="T4" fmla="*/ 29 w 30"/>
                <a:gd name="T5" fmla="*/ 846 h 847"/>
                <a:gd name="T6" fmla="*/ 0 w 30"/>
                <a:gd name="T7" fmla="*/ 846 h 8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847"/>
                <a:gd name="T14" fmla="*/ 30 w 30"/>
                <a:gd name="T15" fmla="*/ 847 h 8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847">
                  <a:moveTo>
                    <a:pt x="11" y="0"/>
                  </a:moveTo>
                  <a:lnTo>
                    <a:pt x="29" y="0"/>
                  </a:lnTo>
                  <a:lnTo>
                    <a:pt x="29" y="846"/>
                  </a:lnTo>
                  <a:lnTo>
                    <a:pt x="0" y="84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75" name="Freeform 28"/>
            <p:cNvSpPr>
              <a:spLocks/>
            </p:cNvSpPr>
            <p:nvPr/>
          </p:nvSpPr>
          <p:spPr bwMode="auto">
            <a:xfrm>
              <a:off x="1804" y="1094"/>
              <a:ext cx="30" cy="847"/>
            </a:xfrm>
            <a:custGeom>
              <a:avLst/>
              <a:gdLst>
                <a:gd name="T0" fmla="*/ 18 w 30"/>
                <a:gd name="T1" fmla="*/ 0 h 847"/>
                <a:gd name="T2" fmla="*/ 0 w 30"/>
                <a:gd name="T3" fmla="*/ 0 h 847"/>
                <a:gd name="T4" fmla="*/ 0 w 30"/>
                <a:gd name="T5" fmla="*/ 846 h 847"/>
                <a:gd name="T6" fmla="*/ 29 w 30"/>
                <a:gd name="T7" fmla="*/ 846 h 8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847"/>
                <a:gd name="T14" fmla="*/ 30 w 30"/>
                <a:gd name="T15" fmla="*/ 847 h 8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847">
                  <a:moveTo>
                    <a:pt x="18" y="0"/>
                  </a:moveTo>
                  <a:lnTo>
                    <a:pt x="0" y="0"/>
                  </a:lnTo>
                  <a:lnTo>
                    <a:pt x="0" y="846"/>
                  </a:lnTo>
                  <a:lnTo>
                    <a:pt x="29" y="84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76" name="Freeform 29"/>
            <p:cNvSpPr>
              <a:spLocks/>
            </p:cNvSpPr>
            <p:nvPr/>
          </p:nvSpPr>
          <p:spPr bwMode="auto">
            <a:xfrm>
              <a:off x="1962" y="1094"/>
              <a:ext cx="30" cy="847"/>
            </a:xfrm>
            <a:custGeom>
              <a:avLst/>
              <a:gdLst>
                <a:gd name="T0" fmla="*/ 11 w 30"/>
                <a:gd name="T1" fmla="*/ 0 h 847"/>
                <a:gd name="T2" fmla="*/ 29 w 30"/>
                <a:gd name="T3" fmla="*/ 0 h 847"/>
                <a:gd name="T4" fmla="*/ 29 w 30"/>
                <a:gd name="T5" fmla="*/ 846 h 847"/>
                <a:gd name="T6" fmla="*/ 0 w 30"/>
                <a:gd name="T7" fmla="*/ 846 h 8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847"/>
                <a:gd name="T14" fmla="*/ 30 w 30"/>
                <a:gd name="T15" fmla="*/ 847 h 8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847">
                  <a:moveTo>
                    <a:pt x="11" y="0"/>
                  </a:moveTo>
                  <a:lnTo>
                    <a:pt x="29" y="0"/>
                  </a:lnTo>
                  <a:lnTo>
                    <a:pt x="29" y="846"/>
                  </a:lnTo>
                  <a:lnTo>
                    <a:pt x="0" y="84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77" name="Freeform 30"/>
            <p:cNvSpPr>
              <a:spLocks/>
            </p:cNvSpPr>
            <p:nvPr/>
          </p:nvSpPr>
          <p:spPr bwMode="auto">
            <a:xfrm>
              <a:off x="3831" y="1094"/>
              <a:ext cx="30" cy="847"/>
            </a:xfrm>
            <a:custGeom>
              <a:avLst/>
              <a:gdLst>
                <a:gd name="T0" fmla="*/ 18 w 30"/>
                <a:gd name="T1" fmla="*/ 0 h 847"/>
                <a:gd name="T2" fmla="*/ 0 w 30"/>
                <a:gd name="T3" fmla="*/ 0 h 847"/>
                <a:gd name="T4" fmla="*/ 0 w 30"/>
                <a:gd name="T5" fmla="*/ 846 h 847"/>
                <a:gd name="T6" fmla="*/ 29 w 30"/>
                <a:gd name="T7" fmla="*/ 846 h 8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847"/>
                <a:gd name="T14" fmla="*/ 30 w 30"/>
                <a:gd name="T15" fmla="*/ 847 h 8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847">
                  <a:moveTo>
                    <a:pt x="18" y="0"/>
                  </a:moveTo>
                  <a:lnTo>
                    <a:pt x="0" y="0"/>
                  </a:lnTo>
                  <a:lnTo>
                    <a:pt x="0" y="846"/>
                  </a:lnTo>
                  <a:lnTo>
                    <a:pt x="29" y="84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78" name="Freeform 31"/>
            <p:cNvSpPr>
              <a:spLocks/>
            </p:cNvSpPr>
            <p:nvPr/>
          </p:nvSpPr>
          <p:spPr bwMode="auto">
            <a:xfrm>
              <a:off x="4004" y="1094"/>
              <a:ext cx="30" cy="847"/>
            </a:xfrm>
            <a:custGeom>
              <a:avLst/>
              <a:gdLst>
                <a:gd name="T0" fmla="*/ 11 w 30"/>
                <a:gd name="T1" fmla="*/ 0 h 847"/>
                <a:gd name="T2" fmla="*/ 29 w 30"/>
                <a:gd name="T3" fmla="*/ 0 h 847"/>
                <a:gd name="T4" fmla="*/ 29 w 30"/>
                <a:gd name="T5" fmla="*/ 846 h 847"/>
                <a:gd name="T6" fmla="*/ 0 w 30"/>
                <a:gd name="T7" fmla="*/ 846 h 8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847"/>
                <a:gd name="T14" fmla="*/ 30 w 30"/>
                <a:gd name="T15" fmla="*/ 847 h 8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847">
                  <a:moveTo>
                    <a:pt x="11" y="0"/>
                  </a:moveTo>
                  <a:lnTo>
                    <a:pt x="29" y="0"/>
                  </a:lnTo>
                  <a:lnTo>
                    <a:pt x="29" y="846"/>
                  </a:lnTo>
                  <a:lnTo>
                    <a:pt x="0" y="84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79" name="Rectangle 32"/>
            <p:cNvSpPr>
              <a:spLocks noChangeArrowheads="1"/>
            </p:cNvSpPr>
            <p:nvPr/>
          </p:nvSpPr>
          <p:spPr bwMode="auto">
            <a:xfrm>
              <a:off x="2008" y="1434"/>
              <a:ext cx="191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316038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316038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316038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316038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b="1">
                  <a:latin typeface="Times New Roman" charset="0"/>
                </a:rPr>
                <a:t>=</a:t>
              </a:r>
            </a:p>
          </p:txBody>
        </p:sp>
        <p:sp>
          <p:nvSpPr>
            <p:cNvPr id="116780" name="Rectangle 33"/>
            <p:cNvSpPr>
              <a:spLocks noChangeArrowheads="1"/>
            </p:cNvSpPr>
            <p:nvPr/>
          </p:nvSpPr>
          <p:spPr bwMode="auto">
            <a:xfrm>
              <a:off x="2293" y="1046"/>
              <a:ext cx="370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11</a:t>
              </a:r>
            </a:p>
          </p:txBody>
        </p:sp>
        <p:sp>
          <p:nvSpPr>
            <p:cNvPr id="116781" name="Rectangle 34"/>
            <p:cNvSpPr>
              <a:spLocks noChangeArrowheads="1"/>
            </p:cNvSpPr>
            <p:nvPr/>
          </p:nvSpPr>
          <p:spPr bwMode="auto">
            <a:xfrm>
              <a:off x="2320" y="1280"/>
              <a:ext cx="29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21</a:t>
              </a:r>
            </a:p>
          </p:txBody>
        </p:sp>
        <p:sp>
          <p:nvSpPr>
            <p:cNvPr id="116782" name="Rectangle 35"/>
            <p:cNvSpPr>
              <a:spLocks noChangeArrowheads="1"/>
            </p:cNvSpPr>
            <p:nvPr/>
          </p:nvSpPr>
          <p:spPr bwMode="auto">
            <a:xfrm>
              <a:off x="2320" y="1516"/>
              <a:ext cx="297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altLang="en-US" sz="2100" i="1" baseline="-25000">
                  <a:solidFill>
                    <a:srgbClr val="000000"/>
                  </a:solidFill>
                  <a:latin typeface="Times New Roman" charset="0"/>
                </a:rPr>
                <a:t>31</a:t>
              </a:r>
            </a:p>
          </p:txBody>
        </p:sp>
        <p:sp>
          <p:nvSpPr>
            <p:cNvPr id="116783" name="Rectangle 36"/>
            <p:cNvSpPr>
              <a:spLocks noChangeArrowheads="1"/>
            </p:cNvSpPr>
            <p:nvPr/>
          </p:nvSpPr>
          <p:spPr bwMode="auto">
            <a:xfrm>
              <a:off x="2320" y="1747"/>
              <a:ext cx="17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 defTabSz="1211263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defTabSz="1211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</p:grpSp>
      <p:sp>
        <p:nvSpPr>
          <p:cNvPr id="392229" name="Rectangle 37"/>
          <p:cNvSpPr>
            <a:spLocks noChangeArrowheads="1"/>
          </p:cNvSpPr>
          <p:nvPr/>
        </p:nvSpPr>
        <p:spPr bwMode="auto">
          <a:xfrm>
            <a:off x="5316538" y="2051050"/>
            <a:ext cx="3248025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11</a:t>
            </a:r>
            <a:r>
              <a:rPr lang="en-US" altLang="en-US" sz="2000" i="1">
                <a:latin typeface="Times New Roman" charset="0"/>
              </a:rPr>
              <a:t>  =  e</a:t>
            </a:r>
            <a:r>
              <a:rPr lang="en-US" altLang="en-US" sz="2000" i="1" baseline="-25000">
                <a:latin typeface="Times New Roman" charset="0"/>
              </a:rPr>
              <a:t>x</a:t>
            </a:r>
            <a:r>
              <a:rPr lang="en-US" altLang="en-US" sz="2000" i="1" baseline="30000">
                <a:latin typeface="Times New Roman" charset="0"/>
              </a:rPr>
              <a:t>2 </a:t>
            </a:r>
            <a:r>
              <a:rPr lang="en-US" altLang="en-US" sz="2000" i="1">
                <a:latin typeface="Times New Roman" charset="0"/>
              </a:rPr>
              <a:t> + cos</a:t>
            </a:r>
            <a:r>
              <a:rPr lang="en-US" altLang="en-US" sz="2000" i="1">
                <a:latin typeface="Symbol" charset="2"/>
              </a:rPr>
              <a:t>q</a:t>
            </a:r>
            <a:r>
              <a:rPr lang="en-US" altLang="en-US" sz="2000" i="1">
                <a:latin typeface="Times New Roman" charset="0"/>
              </a:rPr>
              <a:t>  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 e</a:t>
            </a:r>
            <a:r>
              <a:rPr lang="en-US" altLang="en-US" sz="2000" i="1" baseline="-25000">
                <a:latin typeface="Times New Roman" charset="0"/>
              </a:rPr>
              <a:t>x</a:t>
            </a:r>
            <a:r>
              <a:rPr lang="en-US" altLang="en-US" sz="2000" i="1" baseline="30000">
                <a:latin typeface="Times New Roman" charset="0"/>
              </a:rPr>
              <a:t>2</a:t>
            </a:r>
            <a:r>
              <a:rPr lang="en-US" altLang="en-US" sz="2000">
                <a:latin typeface="Times New Roman" charset="0"/>
              </a:rPr>
              <a:t>)</a:t>
            </a: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12  </a:t>
            </a:r>
            <a:r>
              <a:rPr lang="en-US" altLang="en-US" sz="2000" i="1">
                <a:latin typeface="Times New Roman" charset="0"/>
              </a:rPr>
              <a:t> = e</a:t>
            </a:r>
            <a:r>
              <a:rPr lang="en-US" altLang="en-US" sz="2000" i="1" baseline="-25000">
                <a:latin typeface="Times New Roman" charset="0"/>
              </a:rPr>
              <a:t>x</a:t>
            </a:r>
            <a:r>
              <a:rPr lang="en-US" altLang="en-US" sz="2000" i="1">
                <a:latin typeface="Times New Roman" charset="0"/>
              </a:rPr>
              <a:t>e</a:t>
            </a:r>
            <a:r>
              <a:rPr lang="en-US" altLang="en-US" sz="2000" i="1" baseline="-25000">
                <a:latin typeface="Times New Roman" charset="0"/>
              </a:rPr>
              <a:t>y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1-cos</a:t>
            </a:r>
            <a:r>
              <a:rPr lang="en-US" altLang="en-US" sz="2000" i="1">
                <a:latin typeface="Symbol" charset="2"/>
              </a:rPr>
              <a:t>q </a:t>
            </a:r>
            <a:r>
              <a:rPr lang="en-US" altLang="en-US" sz="2000">
                <a:latin typeface="Times New Roman" charset="0"/>
              </a:rPr>
              <a:t>)</a:t>
            </a:r>
            <a:r>
              <a:rPr lang="en-US" altLang="en-US" sz="2000" i="1">
                <a:latin typeface="Times New Roman" charset="0"/>
              </a:rPr>
              <a:t> - e</a:t>
            </a:r>
            <a:r>
              <a:rPr lang="en-US" altLang="en-US" sz="2000" i="1" baseline="-25000">
                <a:latin typeface="Times New Roman" charset="0"/>
              </a:rPr>
              <a:t>z </a:t>
            </a:r>
            <a:r>
              <a:rPr lang="en-US" altLang="en-US" sz="2000" i="1">
                <a:latin typeface="Times New Roman" charset="0"/>
              </a:rPr>
              <a:t>sen</a:t>
            </a:r>
            <a:r>
              <a:rPr lang="en-US" altLang="en-US" sz="2000" i="1">
                <a:latin typeface="Symbol" charset="2"/>
              </a:rPr>
              <a:t> q</a:t>
            </a:r>
            <a:endParaRPr lang="en-US" altLang="en-US" sz="2000" i="1">
              <a:latin typeface="Times New Roman" charset="0"/>
            </a:endParaRP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13  </a:t>
            </a:r>
            <a:r>
              <a:rPr lang="en-US" altLang="en-US" sz="2000" i="1">
                <a:latin typeface="Times New Roman" charset="0"/>
              </a:rPr>
              <a:t> = e</a:t>
            </a:r>
            <a:r>
              <a:rPr lang="en-US" altLang="en-US" sz="2000" i="1" baseline="-25000">
                <a:latin typeface="Times New Roman" charset="0"/>
              </a:rPr>
              <a:t>z</a:t>
            </a:r>
            <a:r>
              <a:rPr lang="en-US" altLang="en-US" sz="2000" i="1">
                <a:latin typeface="Times New Roman" charset="0"/>
              </a:rPr>
              <a:t>e</a:t>
            </a:r>
            <a:r>
              <a:rPr lang="en-US" altLang="en-US" sz="2000" i="1" baseline="-25000">
                <a:latin typeface="Times New Roman" charset="0"/>
              </a:rPr>
              <a:t>x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1-cos</a:t>
            </a:r>
            <a:r>
              <a:rPr lang="en-US" altLang="en-US" sz="2000" i="1">
                <a:latin typeface="Symbol" charset="2"/>
              </a:rPr>
              <a:t>q </a:t>
            </a:r>
            <a:r>
              <a:rPr lang="en-US" altLang="en-US" sz="2000">
                <a:latin typeface="Times New Roman" charset="0"/>
              </a:rPr>
              <a:t>)</a:t>
            </a:r>
            <a:r>
              <a:rPr lang="en-US" altLang="en-US" sz="2000" i="1">
                <a:latin typeface="Times New Roman" charset="0"/>
              </a:rPr>
              <a:t> + e</a:t>
            </a:r>
            <a:r>
              <a:rPr lang="en-US" altLang="en-US" sz="2000" i="1" baseline="-25000">
                <a:latin typeface="Times New Roman" charset="0"/>
              </a:rPr>
              <a:t>y </a:t>
            </a:r>
            <a:r>
              <a:rPr lang="en-US" altLang="en-US" sz="2000" i="1">
                <a:latin typeface="Times New Roman" charset="0"/>
              </a:rPr>
              <a:t>sen</a:t>
            </a:r>
            <a:r>
              <a:rPr lang="en-US" altLang="en-US" sz="2000" i="1">
                <a:latin typeface="Symbol" charset="2"/>
              </a:rPr>
              <a:t> q</a:t>
            </a:r>
            <a:endParaRPr lang="en-US" altLang="en-US" sz="2000" i="1">
              <a:latin typeface="Times New Roman" charset="0"/>
            </a:endParaRP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21  </a:t>
            </a:r>
            <a:r>
              <a:rPr lang="en-US" altLang="en-US" sz="2000" i="1">
                <a:latin typeface="Times New Roman" charset="0"/>
              </a:rPr>
              <a:t> = e</a:t>
            </a:r>
            <a:r>
              <a:rPr lang="en-US" altLang="en-US" sz="2000" i="1" baseline="-25000">
                <a:latin typeface="Times New Roman" charset="0"/>
              </a:rPr>
              <a:t>x</a:t>
            </a:r>
            <a:r>
              <a:rPr lang="en-US" altLang="en-US" sz="2000" i="1">
                <a:latin typeface="Times New Roman" charset="0"/>
              </a:rPr>
              <a:t>e</a:t>
            </a:r>
            <a:r>
              <a:rPr lang="en-US" altLang="en-US" sz="2000" i="1" baseline="-25000">
                <a:latin typeface="Times New Roman" charset="0"/>
              </a:rPr>
              <a:t>y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1-cos</a:t>
            </a:r>
            <a:r>
              <a:rPr lang="en-US" altLang="en-US" sz="2000" i="1">
                <a:latin typeface="Symbol" charset="2"/>
              </a:rPr>
              <a:t>q </a:t>
            </a:r>
            <a:r>
              <a:rPr lang="en-US" altLang="en-US" sz="2000">
                <a:latin typeface="Times New Roman" charset="0"/>
              </a:rPr>
              <a:t>)</a:t>
            </a:r>
            <a:r>
              <a:rPr lang="en-US" altLang="en-US" sz="2000" i="1">
                <a:latin typeface="Times New Roman" charset="0"/>
              </a:rPr>
              <a:t> + e</a:t>
            </a:r>
            <a:r>
              <a:rPr lang="en-US" altLang="en-US" sz="2000" i="1" baseline="-25000">
                <a:latin typeface="Times New Roman" charset="0"/>
              </a:rPr>
              <a:t>z </a:t>
            </a:r>
            <a:r>
              <a:rPr lang="en-US" altLang="en-US" sz="2000" i="1">
                <a:latin typeface="Times New Roman" charset="0"/>
              </a:rPr>
              <a:t>sen</a:t>
            </a:r>
            <a:r>
              <a:rPr lang="en-US" altLang="en-US" sz="2000" i="1">
                <a:latin typeface="Symbol" charset="2"/>
              </a:rPr>
              <a:t> q</a:t>
            </a:r>
            <a:endParaRPr lang="en-US" altLang="en-US" sz="2000" i="1">
              <a:latin typeface="Times New Roman" charset="0"/>
            </a:endParaRP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22</a:t>
            </a:r>
            <a:r>
              <a:rPr lang="en-US" altLang="en-US" sz="2000" i="1">
                <a:latin typeface="Times New Roman" charset="0"/>
              </a:rPr>
              <a:t>  =  e</a:t>
            </a:r>
            <a:r>
              <a:rPr lang="en-US" altLang="en-US" sz="2000" i="1" baseline="-25000">
                <a:latin typeface="Times New Roman" charset="0"/>
              </a:rPr>
              <a:t>y</a:t>
            </a:r>
            <a:r>
              <a:rPr lang="en-US" altLang="en-US" sz="2000" i="1" baseline="30000">
                <a:latin typeface="Times New Roman" charset="0"/>
              </a:rPr>
              <a:t>2 </a:t>
            </a:r>
            <a:r>
              <a:rPr lang="en-US" altLang="en-US" sz="2000" i="1">
                <a:latin typeface="Times New Roman" charset="0"/>
              </a:rPr>
              <a:t> + cos</a:t>
            </a:r>
            <a:r>
              <a:rPr lang="en-US" altLang="en-US" sz="2000" i="1">
                <a:latin typeface="Symbol" charset="2"/>
              </a:rPr>
              <a:t>q</a:t>
            </a:r>
            <a:r>
              <a:rPr lang="en-US" altLang="en-US" sz="2000" i="1">
                <a:latin typeface="Times New Roman" charset="0"/>
              </a:rPr>
              <a:t>  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 e</a:t>
            </a:r>
            <a:r>
              <a:rPr lang="en-US" altLang="en-US" sz="2000" i="1" baseline="-25000">
                <a:latin typeface="Times New Roman" charset="0"/>
              </a:rPr>
              <a:t>y</a:t>
            </a:r>
            <a:r>
              <a:rPr lang="en-US" altLang="en-US" sz="2000" i="1" baseline="30000">
                <a:latin typeface="Times New Roman" charset="0"/>
              </a:rPr>
              <a:t>2</a:t>
            </a:r>
            <a:r>
              <a:rPr lang="en-US" altLang="en-US" sz="2000">
                <a:latin typeface="Times New Roman" charset="0"/>
              </a:rPr>
              <a:t>)</a:t>
            </a: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23  </a:t>
            </a:r>
            <a:r>
              <a:rPr lang="en-US" altLang="en-US" sz="2000" i="1">
                <a:latin typeface="Times New Roman" charset="0"/>
              </a:rPr>
              <a:t> = e</a:t>
            </a:r>
            <a:r>
              <a:rPr lang="en-US" altLang="en-US" sz="2000" i="1" baseline="-25000">
                <a:latin typeface="Times New Roman" charset="0"/>
              </a:rPr>
              <a:t>y</a:t>
            </a:r>
            <a:r>
              <a:rPr lang="en-US" altLang="en-US" sz="2000" i="1">
                <a:latin typeface="Times New Roman" charset="0"/>
              </a:rPr>
              <a:t>e</a:t>
            </a:r>
            <a:r>
              <a:rPr lang="en-US" altLang="en-US" sz="2000" i="1" baseline="-25000">
                <a:latin typeface="Times New Roman" charset="0"/>
              </a:rPr>
              <a:t>z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1-cos</a:t>
            </a:r>
            <a:r>
              <a:rPr lang="en-US" altLang="en-US" sz="2000" i="1">
                <a:latin typeface="Symbol" charset="2"/>
              </a:rPr>
              <a:t>q </a:t>
            </a:r>
            <a:r>
              <a:rPr lang="en-US" altLang="en-US" sz="2000">
                <a:latin typeface="Times New Roman" charset="0"/>
              </a:rPr>
              <a:t>)</a:t>
            </a:r>
            <a:r>
              <a:rPr lang="en-US" altLang="en-US" sz="2000" i="1">
                <a:latin typeface="Times New Roman" charset="0"/>
              </a:rPr>
              <a:t> - e</a:t>
            </a:r>
            <a:r>
              <a:rPr lang="en-US" altLang="en-US" sz="2000" i="1" baseline="-25000">
                <a:latin typeface="Times New Roman" charset="0"/>
              </a:rPr>
              <a:t>x </a:t>
            </a:r>
            <a:r>
              <a:rPr lang="en-US" altLang="en-US" sz="2000" i="1">
                <a:latin typeface="Times New Roman" charset="0"/>
              </a:rPr>
              <a:t>sen</a:t>
            </a:r>
            <a:r>
              <a:rPr lang="en-US" altLang="en-US" sz="2000" i="1">
                <a:latin typeface="Symbol" charset="2"/>
              </a:rPr>
              <a:t> q</a:t>
            </a:r>
            <a:endParaRPr lang="en-US" altLang="en-US" sz="2000" i="1">
              <a:latin typeface="Times New Roman" charset="0"/>
            </a:endParaRP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31  </a:t>
            </a:r>
            <a:r>
              <a:rPr lang="en-US" altLang="en-US" sz="2000" i="1">
                <a:latin typeface="Times New Roman" charset="0"/>
              </a:rPr>
              <a:t> = e</a:t>
            </a:r>
            <a:r>
              <a:rPr lang="en-US" altLang="en-US" sz="2000" i="1" baseline="-25000">
                <a:latin typeface="Times New Roman" charset="0"/>
              </a:rPr>
              <a:t>x</a:t>
            </a:r>
            <a:r>
              <a:rPr lang="en-US" altLang="en-US" sz="2000" i="1">
                <a:latin typeface="Times New Roman" charset="0"/>
              </a:rPr>
              <a:t>e</a:t>
            </a:r>
            <a:r>
              <a:rPr lang="en-US" altLang="en-US" sz="2000" i="1" baseline="-25000">
                <a:latin typeface="Times New Roman" charset="0"/>
              </a:rPr>
              <a:t>z</a:t>
            </a:r>
            <a:r>
              <a:rPr lang="en-US" altLang="en-US" sz="2000" i="1">
                <a:latin typeface="Times New Roman" charset="0"/>
              </a:rPr>
              <a:t> 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1-cos</a:t>
            </a:r>
            <a:r>
              <a:rPr lang="en-US" altLang="en-US" sz="2000" i="1">
                <a:latin typeface="Symbol" charset="2"/>
              </a:rPr>
              <a:t>q </a:t>
            </a:r>
            <a:r>
              <a:rPr lang="en-US" altLang="en-US" sz="2000">
                <a:latin typeface="Times New Roman" charset="0"/>
              </a:rPr>
              <a:t>) </a:t>
            </a:r>
            <a:r>
              <a:rPr lang="en-US" altLang="en-US" sz="2000" i="1">
                <a:latin typeface="Times New Roman" charset="0"/>
              </a:rPr>
              <a:t>- e</a:t>
            </a:r>
            <a:r>
              <a:rPr lang="en-US" altLang="en-US" sz="2000" i="1" baseline="-25000">
                <a:latin typeface="Times New Roman" charset="0"/>
              </a:rPr>
              <a:t>y </a:t>
            </a:r>
            <a:r>
              <a:rPr lang="en-US" altLang="en-US" sz="2000" i="1">
                <a:latin typeface="Times New Roman" charset="0"/>
              </a:rPr>
              <a:t>sen</a:t>
            </a:r>
            <a:r>
              <a:rPr lang="en-US" altLang="en-US" sz="2000" i="1">
                <a:latin typeface="Symbol" charset="2"/>
              </a:rPr>
              <a:t> q</a:t>
            </a:r>
            <a:endParaRPr lang="en-US" altLang="en-US" sz="2000" i="1">
              <a:latin typeface="Times New Roman" charset="0"/>
            </a:endParaRP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32  </a:t>
            </a:r>
            <a:r>
              <a:rPr lang="en-US" altLang="en-US" sz="2000" i="1">
                <a:latin typeface="Times New Roman" charset="0"/>
              </a:rPr>
              <a:t> = e</a:t>
            </a:r>
            <a:r>
              <a:rPr lang="en-US" altLang="en-US" sz="2000" i="1" baseline="-25000">
                <a:latin typeface="Times New Roman" charset="0"/>
              </a:rPr>
              <a:t>y</a:t>
            </a:r>
            <a:r>
              <a:rPr lang="en-US" altLang="en-US" sz="2000" i="1">
                <a:latin typeface="Times New Roman" charset="0"/>
              </a:rPr>
              <a:t>e</a:t>
            </a:r>
            <a:r>
              <a:rPr lang="en-US" altLang="en-US" sz="2000" i="1" baseline="-25000">
                <a:latin typeface="Times New Roman" charset="0"/>
              </a:rPr>
              <a:t>z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1-cos</a:t>
            </a:r>
            <a:r>
              <a:rPr lang="en-US" altLang="en-US" sz="2000" i="1">
                <a:latin typeface="Symbol" charset="2"/>
              </a:rPr>
              <a:t>q </a:t>
            </a:r>
            <a:r>
              <a:rPr lang="en-US" altLang="en-US" sz="2000">
                <a:latin typeface="Times New Roman" charset="0"/>
              </a:rPr>
              <a:t>)</a:t>
            </a:r>
            <a:r>
              <a:rPr lang="en-US" altLang="en-US" sz="2000" i="1">
                <a:latin typeface="Times New Roman" charset="0"/>
              </a:rPr>
              <a:t>+ e</a:t>
            </a:r>
            <a:r>
              <a:rPr lang="en-US" altLang="en-US" sz="2000" i="1" baseline="-25000">
                <a:latin typeface="Times New Roman" charset="0"/>
              </a:rPr>
              <a:t>x </a:t>
            </a:r>
            <a:r>
              <a:rPr lang="en-US" altLang="en-US" sz="2000" i="1">
                <a:latin typeface="Times New Roman" charset="0"/>
              </a:rPr>
              <a:t>sen</a:t>
            </a:r>
            <a:r>
              <a:rPr lang="en-US" altLang="en-US" sz="2000" i="1">
                <a:latin typeface="Symbol" charset="2"/>
              </a:rPr>
              <a:t> q</a:t>
            </a:r>
            <a:endParaRPr lang="en-US" altLang="en-US" sz="2000" i="1">
              <a:latin typeface="Times New Roman" charset="0"/>
            </a:endParaRPr>
          </a:p>
          <a:p>
            <a:pPr>
              <a:spcBef>
                <a:spcPct val="25000"/>
              </a:spcBef>
            </a:pPr>
            <a:r>
              <a:rPr lang="en-US" altLang="en-US" sz="2000" i="1">
                <a:latin typeface="Times New Roman" charset="0"/>
              </a:rPr>
              <a:t>m</a:t>
            </a:r>
            <a:r>
              <a:rPr lang="en-US" altLang="en-US" sz="2000" i="1" baseline="-25000">
                <a:latin typeface="Times New Roman" charset="0"/>
              </a:rPr>
              <a:t>22</a:t>
            </a:r>
            <a:r>
              <a:rPr lang="en-US" altLang="en-US" sz="2000" i="1">
                <a:latin typeface="Times New Roman" charset="0"/>
              </a:rPr>
              <a:t>  =  e</a:t>
            </a:r>
            <a:r>
              <a:rPr lang="en-US" altLang="en-US" sz="2000" i="1" baseline="-25000">
                <a:latin typeface="Times New Roman" charset="0"/>
              </a:rPr>
              <a:t>z</a:t>
            </a:r>
            <a:r>
              <a:rPr lang="en-US" altLang="en-US" sz="2000" i="1" baseline="30000">
                <a:latin typeface="Times New Roman" charset="0"/>
              </a:rPr>
              <a:t>2 </a:t>
            </a:r>
            <a:r>
              <a:rPr lang="en-US" altLang="en-US" sz="2000" i="1">
                <a:latin typeface="Times New Roman" charset="0"/>
              </a:rPr>
              <a:t> + cos</a:t>
            </a:r>
            <a:r>
              <a:rPr lang="en-US" altLang="en-US" sz="2000" i="1">
                <a:latin typeface="Symbol" charset="2"/>
              </a:rPr>
              <a:t>q</a:t>
            </a:r>
            <a:r>
              <a:rPr lang="en-US" altLang="en-US" sz="2000" i="1">
                <a:latin typeface="Times New Roman" charset="0"/>
              </a:rPr>
              <a:t>  </a:t>
            </a:r>
            <a:r>
              <a:rPr lang="en-US" altLang="en-US" sz="2000">
                <a:latin typeface="Times New Roman" charset="0"/>
              </a:rPr>
              <a:t>(</a:t>
            </a:r>
            <a:r>
              <a:rPr lang="en-US" altLang="en-US" sz="2000" i="1">
                <a:latin typeface="Times New Roman" charset="0"/>
              </a:rPr>
              <a:t>1- e</a:t>
            </a:r>
            <a:r>
              <a:rPr lang="en-US" altLang="en-US" sz="2000" i="1" baseline="-25000">
                <a:latin typeface="Times New Roman" charset="0"/>
              </a:rPr>
              <a:t>z</a:t>
            </a:r>
            <a:r>
              <a:rPr lang="en-US" altLang="en-US" sz="2000" i="1" baseline="30000">
                <a:latin typeface="Times New Roman" charset="0"/>
              </a:rPr>
              <a:t>2</a:t>
            </a:r>
            <a:r>
              <a:rPr lang="en-US" altLang="en-US" sz="2000">
                <a:latin typeface="Times New Roman" charset="0"/>
              </a:rPr>
              <a:t>)</a:t>
            </a:r>
          </a:p>
        </p:txBody>
      </p:sp>
      <p:grpSp>
        <p:nvGrpSpPr>
          <p:cNvPr id="116742" name="Group 38"/>
          <p:cNvGrpSpPr>
            <a:grpSpLocks/>
          </p:cNvGrpSpPr>
          <p:nvPr/>
        </p:nvGrpSpPr>
        <p:grpSpPr bwMode="auto">
          <a:xfrm>
            <a:off x="390525" y="1525588"/>
            <a:ext cx="2711450" cy="2682875"/>
            <a:chOff x="201" y="1612"/>
            <a:chExt cx="2135" cy="1690"/>
          </a:xfrm>
        </p:grpSpPr>
        <p:sp>
          <p:nvSpPr>
            <p:cNvPr id="116743" name="Line 39"/>
            <p:cNvSpPr>
              <a:spLocks noChangeShapeType="1"/>
            </p:cNvSpPr>
            <p:nvPr/>
          </p:nvSpPr>
          <p:spPr bwMode="auto">
            <a:xfrm flipH="1">
              <a:off x="201" y="2597"/>
              <a:ext cx="759" cy="5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4" name="Line 40"/>
            <p:cNvSpPr>
              <a:spLocks noChangeShapeType="1"/>
            </p:cNvSpPr>
            <p:nvPr/>
          </p:nvSpPr>
          <p:spPr bwMode="auto">
            <a:xfrm>
              <a:off x="768" y="2667"/>
              <a:ext cx="15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5" name="Line 41"/>
            <p:cNvSpPr>
              <a:spLocks noChangeShapeType="1"/>
            </p:cNvSpPr>
            <p:nvPr/>
          </p:nvSpPr>
          <p:spPr bwMode="auto">
            <a:xfrm flipV="1">
              <a:off x="876" y="1694"/>
              <a:ext cx="0" cy="10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6" name="Line 42"/>
            <p:cNvSpPr>
              <a:spLocks noChangeShapeType="1"/>
            </p:cNvSpPr>
            <p:nvPr/>
          </p:nvSpPr>
          <p:spPr bwMode="auto">
            <a:xfrm flipV="1">
              <a:off x="872" y="2267"/>
              <a:ext cx="844" cy="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7" name="Rectangle 43"/>
            <p:cNvSpPr>
              <a:spLocks noChangeArrowheads="1"/>
            </p:cNvSpPr>
            <p:nvPr/>
          </p:nvSpPr>
          <p:spPr bwMode="auto">
            <a:xfrm>
              <a:off x="211" y="3071"/>
              <a:ext cx="2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x</a:t>
              </a:r>
            </a:p>
          </p:txBody>
        </p:sp>
        <p:sp>
          <p:nvSpPr>
            <p:cNvPr id="116748" name="Rectangle 44"/>
            <p:cNvSpPr>
              <a:spLocks noChangeArrowheads="1"/>
            </p:cNvSpPr>
            <p:nvPr/>
          </p:nvSpPr>
          <p:spPr bwMode="auto">
            <a:xfrm>
              <a:off x="2111" y="2634"/>
              <a:ext cx="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y</a:t>
              </a:r>
            </a:p>
          </p:txBody>
        </p:sp>
        <p:sp>
          <p:nvSpPr>
            <p:cNvPr id="116749" name="Rectangle 45"/>
            <p:cNvSpPr>
              <a:spLocks noChangeArrowheads="1"/>
            </p:cNvSpPr>
            <p:nvPr/>
          </p:nvSpPr>
          <p:spPr bwMode="auto">
            <a:xfrm>
              <a:off x="635" y="1612"/>
              <a:ext cx="2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r>
                <a:rPr lang="en-US" altLang="en-US" b="1" i="1">
                  <a:latin typeface="Times New Roman" charset="0"/>
                </a:rPr>
                <a:t>z</a:t>
              </a:r>
            </a:p>
          </p:txBody>
        </p:sp>
        <p:sp>
          <p:nvSpPr>
            <p:cNvPr id="116750" name="Arc 46"/>
            <p:cNvSpPr>
              <a:spLocks/>
            </p:cNvSpPr>
            <p:nvPr/>
          </p:nvSpPr>
          <p:spPr bwMode="auto">
            <a:xfrm rot="3678823" flipH="1">
              <a:off x="1204" y="2386"/>
              <a:ext cx="208" cy="150"/>
            </a:xfrm>
            <a:custGeom>
              <a:avLst/>
              <a:gdLst>
                <a:gd name="T0" fmla="*/ 0 w 29191"/>
                <a:gd name="T1" fmla="*/ 0 h 43200"/>
                <a:gd name="T2" fmla="*/ 0 w 29191"/>
                <a:gd name="T3" fmla="*/ 0 h 43200"/>
                <a:gd name="T4" fmla="*/ 0 w 29191"/>
                <a:gd name="T5" fmla="*/ 0 h 43200"/>
                <a:gd name="T6" fmla="*/ 0 60000 65536"/>
                <a:gd name="T7" fmla="*/ 0 60000 65536"/>
                <a:gd name="T8" fmla="*/ 0 60000 65536"/>
                <a:gd name="T9" fmla="*/ 0 w 29191"/>
                <a:gd name="T10" fmla="*/ 0 h 43200"/>
                <a:gd name="T11" fmla="*/ 29191 w 29191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191" h="43200" fill="none" extrusionOk="0">
                  <a:moveTo>
                    <a:pt x="7590" y="0"/>
                  </a:moveTo>
                  <a:cubicBezTo>
                    <a:pt x="19520" y="0"/>
                    <a:pt x="29191" y="9670"/>
                    <a:pt x="29191" y="21600"/>
                  </a:cubicBezTo>
                  <a:cubicBezTo>
                    <a:pt x="29191" y="33529"/>
                    <a:pt x="19520" y="43200"/>
                    <a:pt x="7591" y="43200"/>
                  </a:cubicBezTo>
                  <a:cubicBezTo>
                    <a:pt x="4998" y="43200"/>
                    <a:pt x="2427" y="42733"/>
                    <a:pt x="-1" y="41822"/>
                  </a:cubicBezTo>
                </a:path>
                <a:path w="29191" h="43200" stroke="0" extrusionOk="0">
                  <a:moveTo>
                    <a:pt x="7590" y="0"/>
                  </a:moveTo>
                  <a:cubicBezTo>
                    <a:pt x="19520" y="0"/>
                    <a:pt x="29191" y="9670"/>
                    <a:pt x="29191" y="21600"/>
                  </a:cubicBezTo>
                  <a:cubicBezTo>
                    <a:pt x="29191" y="33529"/>
                    <a:pt x="19520" y="43200"/>
                    <a:pt x="7591" y="43200"/>
                  </a:cubicBezTo>
                  <a:cubicBezTo>
                    <a:pt x="4998" y="43200"/>
                    <a:pt x="2427" y="42733"/>
                    <a:pt x="-1" y="41822"/>
                  </a:cubicBezTo>
                  <a:lnTo>
                    <a:pt x="7591" y="21600"/>
                  </a:lnTo>
                  <a:lnTo>
                    <a:pt x="7590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6751" name="Object 47"/>
            <p:cNvGraphicFramePr>
              <a:graphicFrameLocks noChangeAspect="1"/>
            </p:cNvGraphicFramePr>
            <p:nvPr/>
          </p:nvGraphicFramePr>
          <p:xfrm>
            <a:off x="1569" y="1803"/>
            <a:ext cx="687" cy="6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797" name="Equation" r:id="rId4" imgW="533169" imgH="710891" progId="Equation.3">
                    <p:embed/>
                  </p:oleObj>
                </mc:Choice>
                <mc:Fallback>
                  <p:oleObj name="Equation" r:id="rId4" imgW="533169" imgH="710891" progId="Equation.3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9" y="1803"/>
                          <a:ext cx="687" cy="6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6752" name="Line 48"/>
            <p:cNvSpPr>
              <a:spLocks noChangeShapeType="1"/>
            </p:cNvSpPr>
            <p:nvPr/>
          </p:nvSpPr>
          <p:spPr bwMode="auto">
            <a:xfrm>
              <a:off x="1736" y="2301"/>
              <a:ext cx="0" cy="7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53" name="Line 49"/>
            <p:cNvSpPr>
              <a:spLocks noChangeShapeType="1"/>
            </p:cNvSpPr>
            <p:nvPr/>
          </p:nvSpPr>
          <p:spPr bwMode="auto">
            <a:xfrm flipH="1">
              <a:off x="384" y="3046"/>
              <a:ext cx="13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54" name="Line 50"/>
            <p:cNvSpPr>
              <a:spLocks noChangeShapeType="1"/>
            </p:cNvSpPr>
            <p:nvPr/>
          </p:nvSpPr>
          <p:spPr bwMode="auto">
            <a:xfrm flipV="1">
              <a:off x="1741" y="2663"/>
              <a:ext cx="390" cy="3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55" name="Line 51"/>
            <p:cNvSpPr>
              <a:spLocks noChangeShapeType="1"/>
            </p:cNvSpPr>
            <p:nvPr/>
          </p:nvSpPr>
          <p:spPr bwMode="auto">
            <a:xfrm>
              <a:off x="868" y="2659"/>
              <a:ext cx="863" cy="3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56" name="Oval 52"/>
            <p:cNvSpPr>
              <a:spLocks noChangeAspect="1" noChangeArrowheads="1"/>
            </p:cNvSpPr>
            <p:nvPr/>
          </p:nvSpPr>
          <p:spPr bwMode="auto">
            <a:xfrm>
              <a:off x="1707" y="2233"/>
              <a:ext cx="60" cy="4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16757" name="Text Box 53"/>
            <p:cNvSpPr txBox="1">
              <a:spLocks noChangeArrowheads="1"/>
            </p:cNvSpPr>
            <p:nvPr/>
          </p:nvSpPr>
          <p:spPr bwMode="auto">
            <a:xfrm>
              <a:off x="1061" y="2126"/>
              <a:ext cx="23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algn="ctr"/>
              <a:r>
                <a:rPr lang="en-US" altLang="en-US" b="1" i="1">
                  <a:latin typeface="Times New Roman" charset="0"/>
                  <a:sym typeface="Symbol" charset="2"/>
                </a:rPr>
                <a:t>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2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187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4613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200">
                <a:ea typeface="MS PGothic" charset="-128"/>
              </a:rPr>
              <a:t>Matriz de rotação em torno de um eixo ê que não passa pela origem</a:t>
            </a:r>
          </a:p>
        </p:txBody>
      </p:sp>
      <p:sp>
        <p:nvSpPr>
          <p:cNvPr id="118788" name="Line 3"/>
          <p:cNvSpPr>
            <a:spLocks noChangeShapeType="1"/>
          </p:cNvSpPr>
          <p:nvPr/>
        </p:nvSpPr>
        <p:spPr bwMode="auto">
          <a:xfrm>
            <a:off x="1219200" y="3111500"/>
            <a:ext cx="1035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89" name="Line 4"/>
          <p:cNvSpPr>
            <a:spLocks noChangeShapeType="1"/>
          </p:cNvSpPr>
          <p:nvPr/>
        </p:nvSpPr>
        <p:spPr bwMode="auto">
          <a:xfrm flipV="1">
            <a:off x="1390650" y="2301875"/>
            <a:ext cx="0" cy="935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0" name="Line 5"/>
          <p:cNvSpPr>
            <a:spLocks noChangeShapeType="1"/>
          </p:cNvSpPr>
          <p:nvPr/>
        </p:nvSpPr>
        <p:spPr bwMode="auto">
          <a:xfrm flipH="1">
            <a:off x="938213" y="3000375"/>
            <a:ext cx="585787" cy="452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1" name="Line 6"/>
          <p:cNvSpPr>
            <a:spLocks noChangeShapeType="1"/>
          </p:cNvSpPr>
          <p:nvPr/>
        </p:nvSpPr>
        <p:spPr bwMode="auto">
          <a:xfrm flipV="1">
            <a:off x="1047750" y="2324100"/>
            <a:ext cx="896938" cy="42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2" name="Rectangle 7"/>
          <p:cNvSpPr>
            <a:spLocks noChangeArrowheads="1"/>
          </p:cNvSpPr>
          <p:nvPr/>
        </p:nvSpPr>
        <p:spPr bwMode="auto">
          <a:xfrm>
            <a:off x="915988" y="3378200"/>
            <a:ext cx="398462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x</a:t>
            </a:r>
          </a:p>
        </p:txBody>
      </p:sp>
      <p:sp>
        <p:nvSpPr>
          <p:cNvPr id="118793" name="Rectangle 8"/>
          <p:cNvSpPr>
            <a:spLocks noChangeArrowheads="1"/>
          </p:cNvSpPr>
          <p:nvPr/>
        </p:nvSpPr>
        <p:spPr bwMode="auto">
          <a:xfrm>
            <a:off x="2024063" y="30972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y</a:t>
            </a:r>
          </a:p>
        </p:txBody>
      </p:sp>
      <p:sp>
        <p:nvSpPr>
          <p:cNvPr id="118794" name="Rectangle 9"/>
          <p:cNvSpPr>
            <a:spLocks noChangeArrowheads="1"/>
          </p:cNvSpPr>
          <p:nvPr/>
        </p:nvSpPr>
        <p:spPr bwMode="auto">
          <a:xfrm>
            <a:off x="954088" y="2159000"/>
            <a:ext cx="3651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z</a:t>
            </a:r>
          </a:p>
        </p:txBody>
      </p:sp>
      <p:sp>
        <p:nvSpPr>
          <p:cNvPr id="118795" name="Arc 10"/>
          <p:cNvSpPr>
            <a:spLocks/>
          </p:cNvSpPr>
          <p:nvPr/>
        </p:nvSpPr>
        <p:spPr bwMode="auto">
          <a:xfrm rot="3678823" flipH="1">
            <a:off x="1485901" y="2357437"/>
            <a:ext cx="330200" cy="238125"/>
          </a:xfrm>
          <a:custGeom>
            <a:avLst/>
            <a:gdLst>
              <a:gd name="T0" fmla="*/ 2147483646 w 29191"/>
              <a:gd name="T1" fmla="*/ 0 h 43200"/>
              <a:gd name="T2" fmla="*/ 0 w 29191"/>
              <a:gd name="T3" fmla="*/ 2147483646 h 43200"/>
              <a:gd name="T4" fmla="*/ 2147483646 w 29191"/>
              <a:gd name="T5" fmla="*/ 2147483646 h 43200"/>
              <a:gd name="T6" fmla="*/ 0 60000 65536"/>
              <a:gd name="T7" fmla="*/ 0 60000 65536"/>
              <a:gd name="T8" fmla="*/ 0 60000 65536"/>
              <a:gd name="T9" fmla="*/ 0 w 29191"/>
              <a:gd name="T10" fmla="*/ 0 h 43200"/>
              <a:gd name="T11" fmla="*/ 29191 w 29191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91" h="43200" fill="none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</a:path>
              <a:path w="29191" h="43200" stroke="0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  <a:lnTo>
                  <a:pt x="7591" y="21600"/>
                </a:lnTo>
                <a:lnTo>
                  <a:pt x="759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8796" name="Object 11"/>
          <p:cNvGraphicFramePr>
            <a:graphicFrameLocks noChangeAspect="1"/>
          </p:cNvGraphicFramePr>
          <p:nvPr/>
        </p:nvGraphicFramePr>
        <p:xfrm>
          <a:off x="1995488" y="1739900"/>
          <a:ext cx="1090612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69" name="Equation" r:id="rId4" imgW="533169" imgH="710891" progId="Equation.3">
                  <p:embed/>
                </p:oleObj>
              </mc:Choice>
              <mc:Fallback>
                <p:oleObj name="Equation" r:id="rId4" imgW="533169" imgH="710891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1739900"/>
                        <a:ext cx="1090612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7" name="Text Box 12"/>
          <p:cNvSpPr txBox="1">
            <a:spLocks noChangeArrowheads="1"/>
          </p:cNvSpPr>
          <p:nvPr/>
        </p:nvSpPr>
        <p:spPr bwMode="auto">
          <a:xfrm>
            <a:off x="1549400" y="2525713"/>
            <a:ext cx="40481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 i="1">
                <a:latin typeface="Times New Roman" charset="0"/>
                <a:sym typeface="Symbol" charset="2"/>
              </a:rPr>
              <a:t></a:t>
            </a:r>
          </a:p>
        </p:txBody>
      </p:sp>
      <p:sp>
        <p:nvSpPr>
          <p:cNvPr id="118798" name="Line 13"/>
          <p:cNvSpPr>
            <a:spLocks noChangeShapeType="1"/>
          </p:cNvSpPr>
          <p:nvPr/>
        </p:nvSpPr>
        <p:spPr bwMode="auto">
          <a:xfrm>
            <a:off x="1201738" y="5718175"/>
            <a:ext cx="1035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99" name="Line 14"/>
          <p:cNvSpPr>
            <a:spLocks noChangeShapeType="1"/>
          </p:cNvSpPr>
          <p:nvPr/>
        </p:nvSpPr>
        <p:spPr bwMode="auto">
          <a:xfrm flipV="1">
            <a:off x="1373188" y="4910138"/>
            <a:ext cx="0" cy="933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0" name="Line 15"/>
          <p:cNvSpPr>
            <a:spLocks noChangeShapeType="1"/>
          </p:cNvSpPr>
          <p:nvPr/>
        </p:nvSpPr>
        <p:spPr bwMode="auto">
          <a:xfrm flipH="1">
            <a:off x="920750" y="5607050"/>
            <a:ext cx="585788" cy="452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1" name="Line 16"/>
          <p:cNvSpPr>
            <a:spLocks noChangeShapeType="1"/>
          </p:cNvSpPr>
          <p:nvPr/>
        </p:nvSpPr>
        <p:spPr bwMode="auto">
          <a:xfrm flipV="1">
            <a:off x="1366838" y="5292725"/>
            <a:ext cx="898525" cy="42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02" name="Rectangle 17"/>
          <p:cNvSpPr>
            <a:spLocks noChangeArrowheads="1"/>
          </p:cNvSpPr>
          <p:nvPr/>
        </p:nvSpPr>
        <p:spPr bwMode="auto">
          <a:xfrm>
            <a:off x="900113" y="5986463"/>
            <a:ext cx="3968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x</a:t>
            </a:r>
          </a:p>
        </p:txBody>
      </p:sp>
      <p:sp>
        <p:nvSpPr>
          <p:cNvPr id="118803" name="Rectangle 18"/>
          <p:cNvSpPr>
            <a:spLocks noChangeArrowheads="1"/>
          </p:cNvSpPr>
          <p:nvPr/>
        </p:nvSpPr>
        <p:spPr bwMode="auto">
          <a:xfrm>
            <a:off x="2006600" y="5703888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y</a:t>
            </a:r>
          </a:p>
        </p:txBody>
      </p:sp>
      <p:sp>
        <p:nvSpPr>
          <p:cNvPr id="118804" name="Rectangle 19"/>
          <p:cNvSpPr>
            <a:spLocks noChangeArrowheads="1"/>
          </p:cNvSpPr>
          <p:nvPr/>
        </p:nvSpPr>
        <p:spPr bwMode="auto">
          <a:xfrm>
            <a:off x="938213" y="4765675"/>
            <a:ext cx="3635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z</a:t>
            </a:r>
          </a:p>
        </p:txBody>
      </p:sp>
      <p:sp>
        <p:nvSpPr>
          <p:cNvPr id="118805" name="Arc 20"/>
          <p:cNvSpPr>
            <a:spLocks/>
          </p:cNvSpPr>
          <p:nvPr/>
        </p:nvSpPr>
        <p:spPr bwMode="auto">
          <a:xfrm rot="3678823" flipH="1">
            <a:off x="1610519" y="5403056"/>
            <a:ext cx="330200" cy="236538"/>
          </a:xfrm>
          <a:custGeom>
            <a:avLst/>
            <a:gdLst>
              <a:gd name="T0" fmla="*/ 2147483646 w 29191"/>
              <a:gd name="T1" fmla="*/ 0 h 43200"/>
              <a:gd name="T2" fmla="*/ 0 w 29191"/>
              <a:gd name="T3" fmla="*/ 2147483646 h 43200"/>
              <a:gd name="T4" fmla="*/ 2147483646 w 29191"/>
              <a:gd name="T5" fmla="*/ 2147483646 h 43200"/>
              <a:gd name="T6" fmla="*/ 0 60000 65536"/>
              <a:gd name="T7" fmla="*/ 0 60000 65536"/>
              <a:gd name="T8" fmla="*/ 0 60000 65536"/>
              <a:gd name="T9" fmla="*/ 0 w 29191"/>
              <a:gd name="T10" fmla="*/ 0 h 43200"/>
              <a:gd name="T11" fmla="*/ 29191 w 29191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91" h="43200" fill="none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</a:path>
              <a:path w="29191" h="43200" stroke="0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  <a:lnTo>
                  <a:pt x="7591" y="21600"/>
                </a:lnTo>
                <a:lnTo>
                  <a:pt x="759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8806" name="Object 21"/>
          <p:cNvGraphicFramePr>
            <a:graphicFrameLocks noChangeAspect="1"/>
          </p:cNvGraphicFramePr>
          <p:nvPr/>
        </p:nvGraphicFramePr>
        <p:xfrm>
          <a:off x="2279650" y="4554538"/>
          <a:ext cx="1090613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0" name="Equation" r:id="rId6" imgW="533169" imgH="710891" progId="Equation.3">
                  <p:embed/>
                </p:oleObj>
              </mc:Choice>
              <mc:Fallback>
                <p:oleObj name="Equation" r:id="rId6" imgW="533169" imgH="710891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554538"/>
                        <a:ext cx="1090613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807" name="Text Box 22"/>
          <p:cNvSpPr txBox="1">
            <a:spLocks noChangeArrowheads="1"/>
          </p:cNvSpPr>
          <p:nvPr/>
        </p:nvSpPr>
        <p:spPr bwMode="auto">
          <a:xfrm>
            <a:off x="1497013" y="5016500"/>
            <a:ext cx="4032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 i="1">
                <a:latin typeface="Times New Roman" charset="0"/>
                <a:sym typeface="Symbol" charset="2"/>
              </a:rPr>
              <a:t></a:t>
            </a:r>
          </a:p>
        </p:txBody>
      </p:sp>
      <p:sp>
        <p:nvSpPr>
          <p:cNvPr id="118808" name="Text Box 23"/>
          <p:cNvSpPr txBox="1">
            <a:spLocks noChangeArrowheads="1"/>
          </p:cNvSpPr>
          <p:nvPr/>
        </p:nvSpPr>
        <p:spPr bwMode="auto">
          <a:xfrm>
            <a:off x="642938" y="2670175"/>
            <a:ext cx="5175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>
                <a:latin typeface="Times New Roman" charset="0"/>
              </a:rPr>
              <a:t>p</a:t>
            </a:r>
            <a:r>
              <a:rPr lang="en-US" altLang="en-US" b="1" baseline="-25000">
                <a:latin typeface="Times New Roman" charset="0"/>
              </a:rPr>
              <a:t>0</a:t>
            </a:r>
            <a:endParaRPr lang="en-US" altLang="en-US" b="1">
              <a:latin typeface="Times New Roman" charset="0"/>
            </a:endParaRPr>
          </a:p>
        </p:txBody>
      </p:sp>
      <p:sp>
        <p:nvSpPr>
          <p:cNvPr id="118809" name="Text Box 24"/>
          <p:cNvSpPr txBox="1">
            <a:spLocks noChangeArrowheads="1"/>
          </p:cNvSpPr>
          <p:nvPr/>
        </p:nvSpPr>
        <p:spPr bwMode="auto">
          <a:xfrm>
            <a:off x="1277938" y="5651500"/>
            <a:ext cx="5175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>
                <a:latin typeface="Times New Roman" charset="0"/>
              </a:rPr>
              <a:t>p</a:t>
            </a:r>
            <a:r>
              <a:rPr lang="en-US" altLang="en-US" b="1" baseline="-25000">
                <a:latin typeface="Times New Roman" charset="0"/>
              </a:rPr>
              <a:t>0</a:t>
            </a:r>
            <a:endParaRPr lang="en-US" altLang="en-US" b="1">
              <a:latin typeface="Times New Roman" charset="0"/>
            </a:endParaRPr>
          </a:p>
        </p:txBody>
      </p:sp>
      <p:sp>
        <p:nvSpPr>
          <p:cNvPr id="118810" name="Line 25"/>
          <p:cNvSpPr>
            <a:spLocks noChangeShapeType="1"/>
          </p:cNvSpPr>
          <p:nvPr/>
        </p:nvSpPr>
        <p:spPr bwMode="auto">
          <a:xfrm>
            <a:off x="1677988" y="3575050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1" name="Line 26"/>
          <p:cNvSpPr>
            <a:spLocks noChangeShapeType="1"/>
          </p:cNvSpPr>
          <p:nvPr/>
        </p:nvSpPr>
        <p:spPr bwMode="auto">
          <a:xfrm>
            <a:off x="3640138" y="5614988"/>
            <a:ext cx="21383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2" name="Line 27"/>
          <p:cNvSpPr>
            <a:spLocks noChangeShapeType="1"/>
          </p:cNvSpPr>
          <p:nvPr/>
        </p:nvSpPr>
        <p:spPr bwMode="auto">
          <a:xfrm>
            <a:off x="6343650" y="5718175"/>
            <a:ext cx="1035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3" name="Line 28"/>
          <p:cNvSpPr>
            <a:spLocks noChangeShapeType="1"/>
          </p:cNvSpPr>
          <p:nvPr/>
        </p:nvSpPr>
        <p:spPr bwMode="auto">
          <a:xfrm flipV="1">
            <a:off x="6515100" y="4910138"/>
            <a:ext cx="0" cy="933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4" name="Line 29"/>
          <p:cNvSpPr>
            <a:spLocks noChangeShapeType="1"/>
          </p:cNvSpPr>
          <p:nvPr/>
        </p:nvSpPr>
        <p:spPr bwMode="auto">
          <a:xfrm flipH="1">
            <a:off x="6062663" y="5607050"/>
            <a:ext cx="585787" cy="452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5" name="Line 30"/>
          <p:cNvSpPr>
            <a:spLocks noChangeShapeType="1"/>
          </p:cNvSpPr>
          <p:nvPr/>
        </p:nvSpPr>
        <p:spPr bwMode="auto">
          <a:xfrm flipV="1">
            <a:off x="6508750" y="5292725"/>
            <a:ext cx="896938" cy="42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16" name="Rectangle 31"/>
          <p:cNvSpPr>
            <a:spLocks noChangeArrowheads="1"/>
          </p:cNvSpPr>
          <p:nvPr/>
        </p:nvSpPr>
        <p:spPr bwMode="auto">
          <a:xfrm>
            <a:off x="6040438" y="5986463"/>
            <a:ext cx="398462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x</a:t>
            </a:r>
          </a:p>
        </p:txBody>
      </p:sp>
      <p:sp>
        <p:nvSpPr>
          <p:cNvPr id="118817" name="Rectangle 32"/>
          <p:cNvSpPr>
            <a:spLocks noChangeArrowheads="1"/>
          </p:cNvSpPr>
          <p:nvPr/>
        </p:nvSpPr>
        <p:spPr bwMode="auto">
          <a:xfrm>
            <a:off x="7148513" y="5703888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y</a:t>
            </a:r>
          </a:p>
        </p:txBody>
      </p:sp>
      <p:sp>
        <p:nvSpPr>
          <p:cNvPr id="118818" name="Rectangle 33"/>
          <p:cNvSpPr>
            <a:spLocks noChangeArrowheads="1"/>
          </p:cNvSpPr>
          <p:nvPr/>
        </p:nvSpPr>
        <p:spPr bwMode="auto">
          <a:xfrm>
            <a:off x="6078538" y="4765675"/>
            <a:ext cx="3651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z</a:t>
            </a:r>
          </a:p>
        </p:txBody>
      </p:sp>
      <p:sp>
        <p:nvSpPr>
          <p:cNvPr id="118819" name="Arc 34"/>
          <p:cNvSpPr>
            <a:spLocks/>
          </p:cNvSpPr>
          <p:nvPr/>
        </p:nvSpPr>
        <p:spPr bwMode="auto">
          <a:xfrm rot="3678823" flipH="1">
            <a:off x="6752432" y="5403056"/>
            <a:ext cx="330200" cy="236537"/>
          </a:xfrm>
          <a:custGeom>
            <a:avLst/>
            <a:gdLst>
              <a:gd name="T0" fmla="*/ 2147483646 w 29191"/>
              <a:gd name="T1" fmla="*/ 0 h 43200"/>
              <a:gd name="T2" fmla="*/ 0 w 29191"/>
              <a:gd name="T3" fmla="*/ 2147483646 h 43200"/>
              <a:gd name="T4" fmla="*/ 2147483646 w 29191"/>
              <a:gd name="T5" fmla="*/ 2147483646 h 43200"/>
              <a:gd name="T6" fmla="*/ 0 60000 65536"/>
              <a:gd name="T7" fmla="*/ 0 60000 65536"/>
              <a:gd name="T8" fmla="*/ 0 60000 65536"/>
              <a:gd name="T9" fmla="*/ 0 w 29191"/>
              <a:gd name="T10" fmla="*/ 0 h 43200"/>
              <a:gd name="T11" fmla="*/ 29191 w 29191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91" h="43200" fill="none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</a:path>
              <a:path w="29191" h="43200" stroke="0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  <a:lnTo>
                  <a:pt x="7591" y="21600"/>
                </a:lnTo>
                <a:lnTo>
                  <a:pt x="759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8820" name="Object 35"/>
          <p:cNvGraphicFramePr>
            <a:graphicFrameLocks noChangeAspect="1"/>
          </p:cNvGraphicFramePr>
          <p:nvPr/>
        </p:nvGraphicFramePr>
        <p:xfrm>
          <a:off x="7418388" y="4554538"/>
          <a:ext cx="1090612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1" name="Equation" r:id="rId7" imgW="533169" imgH="710891" progId="Equation.3">
                  <p:embed/>
                </p:oleObj>
              </mc:Choice>
              <mc:Fallback>
                <p:oleObj name="Equation" r:id="rId7" imgW="533169" imgH="710891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388" y="4554538"/>
                        <a:ext cx="1090612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821" name="Text Box 36"/>
          <p:cNvSpPr txBox="1">
            <a:spLocks noChangeArrowheads="1"/>
          </p:cNvSpPr>
          <p:nvPr/>
        </p:nvSpPr>
        <p:spPr bwMode="auto">
          <a:xfrm>
            <a:off x="6637338" y="5016500"/>
            <a:ext cx="404812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 i="1">
                <a:latin typeface="Times New Roman" charset="0"/>
                <a:sym typeface="Symbol" charset="2"/>
              </a:rPr>
              <a:t></a:t>
            </a:r>
          </a:p>
        </p:txBody>
      </p:sp>
      <p:sp>
        <p:nvSpPr>
          <p:cNvPr id="118822" name="Text Box 37"/>
          <p:cNvSpPr txBox="1">
            <a:spLocks noChangeArrowheads="1"/>
          </p:cNvSpPr>
          <p:nvPr/>
        </p:nvSpPr>
        <p:spPr bwMode="auto">
          <a:xfrm>
            <a:off x="6419850" y="5651500"/>
            <a:ext cx="51593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>
                <a:latin typeface="Times New Roman" charset="0"/>
              </a:rPr>
              <a:t>p</a:t>
            </a:r>
            <a:r>
              <a:rPr lang="en-US" altLang="en-US" b="1" baseline="-25000">
                <a:latin typeface="Times New Roman" charset="0"/>
              </a:rPr>
              <a:t>0</a:t>
            </a:r>
            <a:endParaRPr lang="en-US" altLang="en-US" b="1">
              <a:latin typeface="Times New Roman" charset="0"/>
            </a:endParaRPr>
          </a:p>
        </p:txBody>
      </p:sp>
      <p:sp>
        <p:nvSpPr>
          <p:cNvPr id="118823" name="Text Box 38"/>
          <p:cNvSpPr txBox="1">
            <a:spLocks noChangeArrowheads="1"/>
          </p:cNvSpPr>
          <p:nvPr/>
        </p:nvSpPr>
        <p:spPr bwMode="auto">
          <a:xfrm>
            <a:off x="4418013" y="5097463"/>
            <a:ext cx="5334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>
                <a:latin typeface="Times New Roman" charset="0"/>
              </a:rPr>
              <a:t>M</a:t>
            </a:r>
          </a:p>
        </p:txBody>
      </p:sp>
      <p:sp>
        <p:nvSpPr>
          <p:cNvPr id="118824" name="Line 39"/>
          <p:cNvSpPr>
            <a:spLocks noChangeShapeType="1"/>
          </p:cNvSpPr>
          <p:nvPr/>
        </p:nvSpPr>
        <p:spPr bwMode="auto">
          <a:xfrm flipV="1">
            <a:off x="6591300" y="3625850"/>
            <a:ext cx="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25" name="Line 40"/>
          <p:cNvSpPr>
            <a:spLocks noChangeShapeType="1"/>
          </p:cNvSpPr>
          <p:nvPr/>
        </p:nvSpPr>
        <p:spPr bwMode="auto">
          <a:xfrm>
            <a:off x="6502400" y="3111500"/>
            <a:ext cx="1035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26" name="Line 41"/>
          <p:cNvSpPr>
            <a:spLocks noChangeShapeType="1"/>
          </p:cNvSpPr>
          <p:nvPr/>
        </p:nvSpPr>
        <p:spPr bwMode="auto">
          <a:xfrm flipV="1">
            <a:off x="6673850" y="2301875"/>
            <a:ext cx="0" cy="935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27" name="Line 42"/>
          <p:cNvSpPr>
            <a:spLocks noChangeShapeType="1"/>
          </p:cNvSpPr>
          <p:nvPr/>
        </p:nvSpPr>
        <p:spPr bwMode="auto">
          <a:xfrm flipH="1">
            <a:off x="6221413" y="3000375"/>
            <a:ext cx="585787" cy="452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28" name="Line 43"/>
          <p:cNvSpPr>
            <a:spLocks noChangeShapeType="1"/>
          </p:cNvSpPr>
          <p:nvPr/>
        </p:nvSpPr>
        <p:spPr bwMode="auto">
          <a:xfrm flipV="1">
            <a:off x="6330950" y="2324100"/>
            <a:ext cx="896938" cy="42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829" name="Rectangle 44"/>
          <p:cNvSpPr>
            <a:spLocks noChangeArrowheads="1"/>
          </p:cNvSpPr>
          <p:nvPr/>
        </p:nvSpPr>
        <p:spPr bwMode="auto">
          <a:xfrm>
            <a:off x="6199188" y="3378200"/>
            <a:ext cx="398462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x</a:t>
            </a:r>
          </a:p>
        </p:txBody>
      </p:sp>
      <p:sp>
        <p:nvSpPr>
          <p:cNvPr id="118830" name="Rectangle 45"/>
          <p:cNvSpPr>
            <a:spLocks noChangeArrowheads="1"/>
          </p:cNvSpPr>
          <p:nvPr/>
        </p:nvSpPr>
        <p:spPr bwMode="auto">
          <a:xfrm>
            <a:off x="7307263" y="30972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y</a:t>
            </a:r>
          </a:p>
        </p:txBody>
      </p:sp>
      <p:sp>
        <p:nvSpPr>
          <p:cNvPr id="118831" name="Rectangle 46"/>
          <p:cNvSpPr>
            <a:spLocks noChangeArrowheads="1"/>
          </p:cNvSpPr>
          <p:nvPr/>
        </p:nvSpPr>
        <p:spPr bwMode="auto">
          <a:xfrm>
            <a:off x="6237288" y="2159000"/>
            <a:ext cx="3651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z</a:t>
            </a:r>
          </a:p>
        </p:txBody>
      </p:sp>
      <p:sp>
        <p:nvSpPr>
          <p:cNvPr id="118832" name="Arc 47"/>
          <p:cNvSpPr>
            <a:spLocks/>
          </p:cNvSpPr>
          <p:nvPr/>
        </p:nvSpPr>
        <p:spPr bwMode="auto">
          <a:xfrm rot="3678823" flipH="1">
            <a:off x="6769101" y="2357437"/>
            <a:ext cx="330200" cy="238125"/>
          </a:xfrm>
          <a:custGeom>
            <a:avLst/>
            <a:gdLst>
              <a:gd name="T0" fmla="*/ 2147483646 w 29191"/>
              <a:gd name="T1" fmla="*/ 0 h 43200"/>
              <a:gd name="T2" fmla="*/ 0 w 29191"/>
              <a:gd name="T3" fmla="*/ 2147483646 h 43200"/>
              <a:gd name="T4" fmla="*/ 2147483646 w 29191"/>
              <a:gd name="T5" fmla="*/ 2147483646 h 43200"/>
              <a:gd name="T6" fmla="*/ 0 60000 65536"/>
              <a:gd name="T7" fmla="*/ 0 60000 65536"/>
              <a:gd name="T8" fmla="*/ 0 60000 65536"/>
              <a:gd name="T9" fmla="*/ 0 w 29191"/>
              <a:gd name="T10" fmla="*/ 0 h 43200"/>
              <a:gd name="T11" fmla="*/ 29191 w 29191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91" h="43200" fill="none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</a:path>
              <a:path w="29191" h="43200" stroke="0" extrusionOk="0">
                <a:moveTo>
                  <a:pt x="7590" y="0"/>
                </a:moveTo>
                <a:cubicBezTo>
                  <a:pt x="19520" y="0"/>
                  <a:pt x="29191" y="9670"/>
                  <a:pt x="29191" y="21600"/>
                </a:cubicBezTo>
                <a:cubicBezTo>
                  <a:pt x="29191" y="33529"/>
                  <a:pt x="19520" y="43200"/>
                  <a:pt x="7591" y="43200"/>
                </a:cubicBezTo>
                <a:cubicBezTo>
                  <a:pt x="4998" y="43200"/>
                  <a:pt x="2427" y="42733"/>
                  <a:pt x="-1" y="41822"/>
                </a:cubicBezTo>
                <a:lnTo>
                  <a:pt x="7591" y="21600"/>
                </a:lnTo>
                <a:lnTo>
                  <a:pt x="759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8833" name="Object 48"/>
          <p:cNvGraphicFramePr>
            <a:graphicFrameLocks noChangeAspect="1"/>
          </p:cNvGraphicFramePr>
          <p:nvPr/>
        </p:nvGraphicFramePr>
        <p:xfrm>
          <a:off x="7278688" y="1739900"/>
          <a:ext cx="1090612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2" name="Equation" r:id="rId8" imgW="533169" imgH="710891" progId="Equation.3">
                  <p:embed/>
                </p:oleObj>
              </mc:Choice>
              <mc:Fallback>
                <p:oleObj name="Equation" r:id="rId8" imgW="533169" imgH="710891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1739900"/>
                        <a:ext cx="1090612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834" name="Text Box 49"/>
          <p:cNvSpPr txBox="1">
            <a:spLocks noChangeArrowheads="1"/>
          </p:cNvSpPr>
          <p:nvPr/>
        </p:nvSpPr>
        <p:spPr bwMode="auto">
          <a:xfrm>
            <a:off x="6832600" y="2525713"/>
            <a:ext cx="40481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 i="1">
                <a:latin typeface="Times New Roman" charset="0"/>
                <a:sym typeface="Symbol" charset="2"/>
              </a:rPr>
              <a:t></a:t>
            </a:r>
          </a:p>
        </p:txBody>
      </p:sp>
      <p:sp>
        <p:nvSpPr>
          <p:cNvPr id="118835" name="Text Box 50"/>
          <p:cNvSpPr txBox="1">
            <a:spLocks noChangeArrowheads="1"/>
          </p:cNvSpPr>
          <p:nvPr/>
        </p:nvSpPr>
        <p:spPr bwMode="auto">
          <a:xfrm>
            <a:off x="5926138" y="2670175"/>
            <a:ext cx="5175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b="1">
                <a:latin typeface="Times New Roman" charset="0"/>
              </a:rPr>
              <a:t>p</a:t>
            </a:r>
            <a:r>
              <a:rPr lang="en-US" altLang="en-US" b="1" baseline="-25000">
                <a:latin typeface="Times New Roman" charset="0"/>
              </a:rPr>
              <a:t>0</a:t>
            </a:r>
            <a:endParaRPr lang="en-US" altLang="en-US" b="1">
              <a:latin typeface="Times New Roman" charset="0"/>
            </a:endParaRPr>
          </a:p>
        </p:txBody>
      </p:sp>
      <p:graphicFrame>
        <p:nvGraphicFramePr>
          <p:cNvPr id="118836" name="Object 51"/>
          <p:cNvGraphicFramePr>
            <a:graphicFrameLocks noChangeAspect="1"/>
          </p:cNvGraphicFramePr>
          <p:nvPr/>
        </p:nvGraphicFramePr>
        <p:xfrm>
          <a:off x="1722438" y="3440113"/>
          <a:ext cx="207645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3" name="Equation" r:id="rId9" imgW="1333500" imgH="914400" progId="Equation.3">
                  <p:embed/>
                </p:oleObj>
              </mc:Choice>
              <mc:Fallback>
                <p:oleObj name="Equation" r:id="rId9" imgW="1333500" imgH="9144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38" y="3440113"/>
                        <a:ext cx="207645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837" name="Object 52"/>
          <p:cNvGraphicFramePr>
            <a:graphicFrameLocks noChangeAspect="1"/>
          </p:cNvGraphicFramePr>
          <p:nvPr/>
        </p:nvGraphicFramePr>
        <p:xfrm>
          <a:off x="6623050" y="3436938"/>
          <a:ext cx="19812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74" name="Equation" r:id="rId11" imgW="1333500" imgH="914400" progId="Equation.3">
                  <p:embed/>
                </p:oleObj>
              </mc:Choice>
              <mc:Fallback>
                <p:oleObj name="Equation" r:id="rId11" imgW="1333500" imgH="91440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3050" y="3436938"/>
                        <a:ext cx="19812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oruja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8163" y="307975"/>
            <a:ext cx="286702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510213" y="746125"/>
            <a:ext cx="2867025" cy="3516313"/>
            <a:chOff x="2487" y="483"/>
            <a:chExt cx="1587" cy="2273"/>
          </a:xfrm>
        </p:grpSpPr>
        <p:pic>
          <p:nvPicPr>
            <p:cNvPr id="139282" name="Picture 4" descr="coruja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" y="1521"/>
              <a:ext cx="1587" cy="1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39283" name="Object 5"/>
            <p:cNvGraphicFramePr>
              <a:graphicFrameLocks noChangeAspect="1"/>
            </p:cNvGraphicFramePr>
            <p:nvPr/>
          </p:nvGraphicFramePr>
          <p:xfrm>
            <a:off x="2991" y="483"/>
            <a:ext cx="579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11" name="Equation" r:id="rId6" imgW="533169" imgH="241195" progId="Equation.3">
                    <p:embed/>
                  </p:oleObj>
                </mc:Choice>
                <mc:Fallback>
                  <p:oleObj name="Equation" r:id="rId6" imgW="533169" imgH="241195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1" y="483"/>
                          <a:ext cx="579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84" name="Freeform 6"/>
            <p:cNvSpPr>
              <a:spLocks/>
            </p:cNvSpPr>
            <p:nvPr/>
          </p:nvSpPr>
          <p:spPr bwMode="auto">
            <a:xfrm>
              <a:off x="2948" y="754"/>
              <a:ext cx="508" cy="720"/>
            </a:xfrm>
            <a:custGeom>
              <a:avLst/>
              <a:gdLst>
                <a:gd name="T0" fmla="*/ 0 w 508"/>
                <a:gd name="T1" fmla="*/ 0 h 720"/>
                <a:gd name="T2" fmla="*/ 508 w 508"/>
                <a:gd name="T3" fmla="*/ 0 h 720"/>
                <a:gd name="T4" fmla="*/ 508 w 508"/>
                <a:gd name="T5" fmla="*/ 720 h 720"/>
                <a:gd name="T6" fmla="*/ 0 60000 65536"/>
                <a:gd name="T7" fmla="*/ 0 60000 65536"/>
                <a:gd name="T8" fmla="*/ 0 60000 65536"/>
                <a:gd name="T9" fmla="*/ 0 w 508"/>
                <a:gd name="T10" fmla="*/ 0 h 720"/>
                <a:gd name="T11" fmla="*/ 508 w 508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8" h="720">
                  <a:moveTo>
                    <a:pt x="0" y="0"/>
                  </a:moveTo>
                  <a:lnTo>
                    <a:pt x="508" y="0"/>
                  </a:lnTo>
                  <a:lnTo>
                    <a:pt x="508" y="72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66763" y="757238"/>
            <a:ext cx="2867025" cy="3560762"/>
            <a:chOff x="246" y="490"/>
            <a:chExt cx="1587" cy="2302"/>
          </a:xfrm>
        </p:grpSpPr>
        <p:graphicFrame>
          <p:nvGraphicFramePr>
            <p:cNvPr id="139279" name="Object 8"/>
            <p:cNvGraphicFramePr>
              <a:graphicFrameLocks noChangeAspect="1"/>
            </p:cNvGraphicFramePr>
            <p:nvPr/>
          </p:nvGraphicFramePr>
          <p:xfrm>
            <a:off x="658" y="490"/>
            <a:ext cx="675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12" name="Equation" r:id="rId8" imgW="622030" imgH="228501" progId="Equation.3">
                    <p:embed/>
                  </p:oleObj>
                </mc:Choice>
                <mc:Fallback>
                  <p:oleObj name="Equation" r:id="rId8" imgW="622030" imgH="228501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8" y="490"/>
                          <a:ext cx="675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9280" name="Picture 9" descr="coruja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" y="1550"/>
              <a:ext cx="1587" cy="1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281" name="Freeform 10"/>
            <p:cNvSpPr>
              <a:spLocks/>
            </p:cNvSpPr>
            <p:nvPr/>
          </p:nvSpPr>
          <p:spPr bwMode="auto">
            <a:xfrm flipH="1">
              <a:off x="714" y="757"/>
              <a:ext cx="508" cy="720"/>
            </a:xfrm>
            <a:custGeom>
              <a:avLst/>
              <a:gdLst>
                <a:gd name="T0" fmla="*/ 0 w 508"/>
                <a:gd name="T1" fmla="*/ 0 h 720"/>
                <a:gd name="T2" fmla="*/ 508 w 508"/>
                <a:gd name="T3" fmla="*/ 0 h 720"/>
                <a:gd name="T4" fmla="*/ 508 w 508"/>
                <a:gd name="T5" fmla="*/ 720 h 720"/>
                <a:gd name="T6" fmla="*/ 0 60000 65536"/>
                <a:gd name="T7" fmla="*/ 0 60000 65536"/>
                <a:gd name="T8" fmla="*/ 0 60000 65536"/>
                <a:gd name="T9" fmla="*/ 0 w 508"/>
                <a:gd name="T10" fmla="*/ 0 h 720"/>
                <a:gd name="T11" fmla="*/ 508 w 508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8" h="720">
                  <a:moveTo>
                    <a:pt x="0" y="0"/>
                  </a:moveTo>
                  <a:lnTo>
                    <a:pt x="508" y="0"/>
                  </a:lnTo>
                  <a:lnTo>
                    <a:pt x="508" y="72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819150" y="4362450"/>
            <a:ext cx="2867025" cy="2363788"/>
            <a:chOff x="263" y="2821"/>
            <a:chExt cx="1587" cy="1529"/>
          </a:xfrm>
        </p:grpSpPr>
        <p:graphicFrame>
          <p:nvGraphicFramePr>
            <p:cNvPr id="139276" name="Object 12"/>
            <p:cNvGraphicFramePr>
              <a:graphicFrameLocks noChangeAspect="1"/>
            </p:cNvGraphicFramePr>
            <p:nvPr/>
          </p:nvGraphicFramePr>
          <p:xfrm>
            <a:off x="810" y="2836"/>
            <a:ext cx="579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13" name="Equation" r:id="rId11" imgW="533169" imgH="241195" progId="Equation.3">
                    <p:embed/>
                  </p:oleObj>
                </mc:Choice>
                <mc:Fallback>
                  <p:oleObj name="Equation" r:id="rId11" imgW="533169" imgH="241195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0" y="2836"/>
                          <a:ext cx="579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9277" name="Picture 13" descr="coruja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" y="3115"/>
              <a:ext cx="1587" cy="1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278" name="Line 14"/>
            <p:cNvSpPr>
              <a:spLocks noChangeShapeType="1"/>
            </p:cNvSpPr>
            <p:nvPr/>
          </p:nvSpPr>
          <p:spPr bwMode="auto">
            <a:xfrm>
              <a:off x="618" y="2821"/>
              <a:ext cx="0" cy="2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499100" y="4362450"/>
            <a:ext cx="2867025" cy="2341563"/>
            <a:chOff x="2482" y="2821"/>
            <a:chExt cx="1587" cy="1514"/>
          </a:xfrm>
        </p:grpSpPr>
        <p:graphicFrame>
          <p:nvGraphicFramePr>
            <p:cNvPr id="139273" name="Object 16"/>
            <p:cNvGraphicFramePr>
              <a:graphicFrameLocks noChangeAspect="1"/>
            </p:cNvGraphicFramePr>
            <p:nvPr/>
          </p:nvGraphicFramePr>
          <p:xfrm>
            <a:off x="2679" y="2842"/>
            <a:ext cx="675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14" name="Equation" r:id="rId14" imgW="622030" imgH="228501" progId="Equation.3">
                    <p:embed/>
                  </p:oleObj>
                </mc:Choice>
                <mc:Fallback>
                  <p:oleObj name="Equation" r:id="rId14" imgW="622030" imgH="228501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9" y="2842"/>
                          <a:ext cx="675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9274" name="Picture 17" descr="coruja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2" y="3096"/>
              <a:ext cx="1587" cy="1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275" name="Line 18"/>
            <p:cNvSpPr>
              <a:spLocks noChangeShapeType="1"/>
            </p:cNvSpPr>
            <p:nvPr/>
          </p:nvSpPr>
          <p:spPr bwMode="auto">
            <a:xfrm>
              <a:off x="3456" y="2821"/>
              <a:ext cx="0" cy="2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4387" name="Line 19"/>
          <p:cNvSpPr>
            <a:spLocks noChangeShapeType="1"/>
          </p:cNvSpPr>
          <p:nvPr/>
        </p:nvSpPr>
        <p:spPr bwMode="auto">
          <a:xfrm flipH="1">
            <a:off x="4011613" y="4284663"/>
            <a:ext cx="1235075" cy="542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4388" name="Object 20"/>
          <p:cNvGraphicFramePr>
            <a:graphicFrameLocks noChangeAspect="1"/>
          </p:cNvGraphicFramePr>
          <p:nvPr/>
        </p:nvGraphicFramePr>
        <p:xfrm>
          <a:off x="4057650" y="4008438"/>
          <a:ext cx="116998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15" name="Equation" r:id="rId16" imgW="545626" imgH="253780" progId="Equation.3">
                  <p:embed/>
                </p:oleObj>
              </mc:Choice>
              <mc:Fallback>
                <p:oleObj name="Equation" r:id="rId16" imgW="545626" imgH="2537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650" y="4008438"/>
                        <a:ext cx="1169988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8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41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solidFill>
                  <a:schemeClr val="tx1"/>
                </a:solidFill>
                <a:ea typeface="SimSun" charset="-122"/>
              </a:rPr>
              <a:t>Yaw-P</a:t>
            </a:r>
            <a:r>
              <a:rPr lang="en-US" altLang="en-US">
                <a:solidFill>
                  <a:schemeClr val="tx1"/>
                </a:solidFill>
                <a:ea typeface="MS PGothic" charset="-128"/>
              </a:rPr>
              <a:t>itch-</a:t>
            </a:r>
            <a:r>
              <a:rPr lang="en-US" altLang="zh-CN">
                <a:solidFill>
                  <a:schemeClr val="tx1"/>
                </a:solidFill>
                <a:ea typeface="SimSun" charset="-122"/>
              </a:rPr>
              <a:t>R</a:t>
            </a:r>
            <a:r>
              <a:rPr lang="en-US" altLang="en-US">
                <a:solidFill>
                  <a:schemeClr val="tx1"/>
                </a:solidFill>
                <a:ea typeface="MS PGothic" charset="-128"/>
              </a:rPr>
              <a:t>ol</a:t>
            </a:r>
          </a:p>
        </p:txBody>
      </p:sp>
      <p:pic>
        <p:nvPicPr>
          <p:cNvPr id="141316" name="Picture 3" descr="ya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" y="1646238"/>
            <a:ext cx="1914525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7" name="Picture 4" descr="pit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9763" y="1890713"/>
            <a:ext cx="2066925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8" name="Picture 5" descr="ro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6150" y="1928813"/>
            <a:ext cx="2225675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1319" name="Object 6"/>
          <p:cNvGraphicFramePr>
            <a:graphicFrameLocks noChangeAspect="1"/>
          </p:cNvGraphicFramePr>
          <p:nvPr/>
        </p:nvGraphicFramePr>
        <p:xfrm>
          <a:off x="3105150" y="3652838"/>
          <a:ext cx="268446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52" name="Equation" r:id="rId7" imgW="1548728" imgH="710891" progId="Equation.3">
                  <p:embed/>
                </p:oleObj>
              </mc:Choice>
              <mc:Fallback>
                <p:oleObj name="Equation" r:id="rId7" imgW="1548728" imgH="71089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3652838"/>
                        <a:ext cx="268446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0" name="Object 7"/>
          <p:cNvGraphicFramePr>
            <a:graphicFrameLocks noChangeAspect="1"/>
          </p:cNvGraphicFramePr>
          <p:nvPr/>
        </p:nvGraphicFramePr>
        <p:xfrm>
          <a:off x="6000750" y="3695700"/>
          <a:ext cx="2547938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53" name="Equation" r:id="rId9" imgW="1612900" imgH="711200" progId="Equation.3">
                  <p:embed/>
                </p:oleObj>
              </mc:Choice>
              <mc:Fallback>
                <p:oleObj name="Equation" r:id="rId9" imgW="1612900" imgH="71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0" y="3695700"/>
                        <a:ext cx="2547938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1" name="Object 8"/>
          <p:cNvGraphicFramePr>
            <a:graphicFrameLocks noChangeAspect="1"/>
          </p:cNvGraphicFramePr>
          <p:nvPr/>
        </p:nvGraphicFramePr>
        <p:xfrm>
          <a:off x="280988" y="3714750"/>
          <a:ext cx="24939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54" name="Equation" r:id="rId11" imgW="1574800" imgH="711200" progId="Equation.3">
                  <p:embed/>
                </p:oleObj>
              </mc:Choice>
              <mc:Fallback>
                <p:oleObj name="Equation" r:id="rId11" imgW="1574800" imgH="71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8" y="3714750"/>
                        <a:ext cx="249396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2" name="Object 9"/>
          <p:cNvGraphicFramePr>
            <a:graphicFrameLocks noChangeAspect="1"/>
          </p:cNvGraphicFramePr>
          <p:nvPr/>
        </p:nvGraphicFramePr>
        <p:xfrm>
          <a:off x="290513" y="5233988"/>
          <a:ext cx="8445500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55" name="Equation" r:id="rId13" imgW="4826000" imgH="711200" progId="Equation.3">
                  <p:embed/>
                </p:oleObj>
              </mc:Choice>
              <mc:Fallback>
                <p:oleObj name="Equation" r:id="rId13" imgW="4826000" imgH="71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3" y="5233988"/>
                        <a:ext cx="8445500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23" name="Line 10"/>
          <p:cNvSpPr>
            <a:spLocks noChangeShapeType="1"/>
          </p:cNvSpPr>
          <p:nvPr/>
        </p:nvSpPr>
        <p:spPr bwMode="auto">
          <a:xfrm flipV="1">
            <a:off x="3859213" y="1557338"/>
            <a:ext cx="0" cy="855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4" name="Text Box 11"/>
          <p:cNvSpPr txBox="1">
            <a:spLocks noChangeArrowheads="1"/>
          </p:cNvSpPr>
          <p:nvPr/>
        </p:nvSpPr>
        <p:spPr bwMode="auto">
          <a:xfrm>
            <a:off x="3963988" y="1449388"/>
            <a:ext cx="381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sz="1600" b="1" i="1">
                <a:latin typeface="Times New Roman" charset="0"/>
              </a:rPr>
              <a:t>x</a:t>
            </a:r>
            <a:endParaRPr lang="en-US" altLang="en-US" sz="1600" b="1" i="1">
              <a:latin typeface="Times New Roman" charset="0"/>
            </a:endParaRPr>
          </a:p>
        </p:txBody>
      </p:sp>
      <p:sp>
        <p:nvSpPr>
          <p:cNvPr id="141325" name="Line 12"/>
          <p:cNvSpPr>
            <a:spLocks noChangeShapeType="1"/>
          </p:cNvSpPr>
          <p:nvPr/>
        </p:nvSpPr>
        <p:spPr bwMode="auto">
          <a:xfrm flipH="1">
            <a:off x="2805113" y="2413000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6" name="Text Box 13"/>
          <p:cNvSpPr txBox="1">
            <a:spLocks noChangeArrowheads="1"/>
          </p:cNvSpPr>
          <p:nvPr/>
        </p:nvSpPr>
        <p:spPr bwMode="auto">
          <a:xfrm>
            <a:off x="2760663" y="2443163"/>
            <a:ext cx="35083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sz="1600" b="1" i="1">
                <a:latin typeface="Times New Roman" charset="0"/>
              </a:rPr>
              <a:t>z</a:t>
            </a:r>
            <a:endParaRPr lang="en-US" altLang="en-US" sz="1600" b="1" i="1">
              <a:latin typeface="Times New Roman" charset="0"/>
            </a:endParaRPr>
          </a:p>
        </p:txBody>
      </p:sp>
      <p:sp>
        <p:nvSpPr>
          <p:cNvPr id="141327" name="Oval 14"/>
          <p:cNvSpPr>
            <a:spLocks noChangeArrowheads="1"/>
          </p:cNvSpPr>
          <p:nvPr/>
        </p:nvSpPr>
        <p:spPr bwMode="auto">
          <a:xfrm>
            <a:off x="3763963" y="2344738"/>
            <a:ext cx="165100" cy="1206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1328" name="Line 15"/>
          <p:cNvSpPr>
            <a:spLocks noChangeShapeType="1"/>
          </p:cNvSpPr>
          <p:nvPr/>
        </p:nvSpPr>
        <p:spPr bwMode="auto">
          <a:xfrm flipV="1">
            <a:off x="3790950" y="2365375"/>
            <a:ext cx="112713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29" name="Line 16"/>
          <p:cNvSpPr>
            <a:spLocks noChangeShapeType="1"/>
          </p:cNvSpPr>
          <p:nvPr/>
        </p:nvSpPr>
        <p:spPr bwMode="auto">
          <a:xfrm>
            <a:off x="3795713" y="2365375"/>
            <a:ext cx="101600" cy="74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30" name="Text Box 17"/>
          <p:cNvSpPr txBox="1">
            <a:spLocks noChangeArrowheads="1"/>
          </p:cNvSpPr>
          <p:nvPr/>
        </p:nvSpPr>
        <p:spPr bwMode="auto">
          <a:xfrm>
            <a:off x="3922713" y="2505075"/>
            <a:ext cx="3651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sz="1600" b="1" i="1">
                <a:latin typeface="Times New Roman" charset="0"/>
              </a:rPr>
              <a:t>y</a:t>
            </a:r>
            <a:endParaRPr lang="en-US" altLang="en-US" sz="1600" b="1" i="1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43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solidFill>
                  <a:schemeClr val="tx1"/>
                </a:solidFill>
                <a:ea typeface="SimSun" charset="-122"/>
              </a:rPr>
              <a:t>Ângulos de Euler</a:t>
            </a:r>
            <a:endParaRPr lang="en-US" altLang="en-US">
              <a:solidFill>
                <a:schemeClr val="tx1"/>
              </a:solidFill>
              <a:ea typeface="MS PGothic" charset="-128"/>
            </a:endParaRPr>
          </a:p>
        </p:txBody>
      </p:sp>
      <p:sp>
        <p:nvSpPr>
          <p:cNvPr id="143364" name="Rectangle 3"/>
          <p:cNvSpPr>
            <a:spLocks noChangeArrowheads="1"/>
          </p:cNvSpPr>
          <p:nvPr/>
        </p:nvSpPr>
        <p:spPr bwMode="auto">
          <a:xfrm>
            <a:off x="609600" y="1409700"/>
            <a:ext cx="607536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SzPct val="75000"/>
              <a:buFont typeface="Monotype Sorts" charset="2"/>
              <a:buChar char="l"/>
            </a:pPr>
            <a:r>
              <a:rPr lang="en-US" altLang="en-US" b="1">
                <a:latin typeface="Times New Roman" charset="0"/>
              </a:rPr>
              <a:t>Transforma </a:t>
            </a:r>
            <a:r>
              <a:rPr lang="en-US" altLang="en-US" b="1" i="1">
                <a:latin typeface="Times New Roman" charset="0"/>
              </a:rPr>
              <a:t>x-y-z</a:t>
            </a:r>
            <a:r>
              <a:rPr lang="en-US" altLang="en-US" b="1">
                <a:latin typeface="Times New Roman" charset="0"/>
              </a:rPr>
              <a:t> em </a:t>
            </a:r>
            <a:r>
              <a:rPr lang="en-US" altLang="en-US" b="1" i="1">
                <a:latin typeface="Times New Roman" charset="0"/>
              </a:rPr>
              <a:t>x’-y’-z’</a:t>
            </a:r>
            <a:r>
              <a:rPr lang="en-US" altLang="ja-JP" b="1">
                <a:latin typeface="Times New Roman" charset="0"/>
              </a:rPr>
              <a:t> em 3 passos</a:t>
            </a:r>
            <a:endParaRPr lang="en-US" altLang="en-US" b="1">
              <a:latin typeface="Times New Roman" charset="0"/>
            </a:endParaRPr>
          </a:p>
        </p:txBody>
      </p:sp>
      <p:graphicFrame>
        <p:nvGraphicFramePr>
          <p:cNvPr id="143365" name="Object 4"/>
          <p:cNvGraphicFramePr>
            <a:graphicFrameLocks noChangeAspect="1"/>
          </p:cNvGraphicFramePr>
          <p:nvPr/>
        </p:nvGraphicFramePr>
        <p:xfrm>
          <a:off x="430213" y="1870075"/>
          <a:ext cx="13652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7" name="Equation" r:id="rId4" imgW="507780" imgH="203112" progId="Equation.DSMT4">
                  <p:embed/>
                </p:oleObj>
              </mc:Choice>
              <mc:Fallback>
                <p:oleObj name="Equation" r:id="rId4" imgW="507780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1870075"/>
                        <a:ext cx="136525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5"/>
          <p:cNvGraphicFramePr>
            <a:graphicFrameLocks noChangeAspect="1"/>
          </p:cNvGraphicFramePr>
          <p:nvPr/>
        </p:nvGraphicFramePr>
        <p:xfrm>
          <a:off x="430213" y="2363788"/>
          <a:ext cx="1431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8" name="Equation" r:id="rId6" imgW="533169" imgH="203112" progId="Equation.DSMT4">
                  <p:embed/>
                </p:oleObj>
              </mc:Choice>
              <mc:Fallback>
                <p:oleObj name="Equation" r:id="rId6" imgW="533169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2363788"/>
                        <a:ext cx="14319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7" name="Object 6"/>
          <p:cNvGraphicFramePr>
            <a:graphicFrameLocks noChangeAspect="1"/>
          </p:cNvGraphicFramePr>
          <p:nvPr/>
        </p:nvGraphicFramePr>
        <p:xfrm>
          <a:off x="431800" y="2859088"/>
          <a:ext cx="1671638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9" name="Equation" r:id="rId8" imgW="622030" imgH="203112" progId="Equation.DSMT4">
                  <p:embed/>
                </p:oleObj>
              </mc:Choice>
              <mc:Fallback>
                <p:oleObj name="Equation" r:id="rId8" imgW="622030" imgH="20311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2859088"/>
                        <a:ext cx="1671638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8" name="Object 7"/>
          <p:cNvGraphicFramePr>
            <a:graphicFrameLocks noChangeAspect="1"/>
          </p:cNvGraphicFramePr>
          <p:nvPr/>
        </p:nvGraphicFramePr>
        <p:xfrm>
          <a:off x="430213" y="3354388"/>
          <a:ext cx="1603375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0" name="Equation" r:id="rId10" imgW="596641" imgH="203112" progId="Equation.DSMT4">
                  <p:embed/>
                </p:oleObj>
              </mc:Choice>
              <mc:Fallback>
                <p:oleObj name="Equation" r:id="rId10" imgW="59664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3" y="3354388"/>
                        <a:ext cx="1603375" cy="39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9" name="AutoShape 8"/>
          <p:cNvSpPr>
            <a:spLocks noChangeArrowheads="1"/>
          </p:cNvSpPr>
          <p:nvPr/>
        </p:nvSpPr>
        <p:spPr bwMode="auto">
          <a:xfrm>
            <a:off x="2159000" y="2092325"/>
            <a:ext cx="304800" cy="444500"/>
          </a:xfrm>
          <a:prstGeom prst="curvedLeftArrow">
            <a:avLst>
              <a:gd name="adj1" fmla="val 29167"/>
              <a:gd name="adj2" fmla="val 58333"/>
              <a:gd name="adj3" fmla="val 33333"/>
            </a:avLst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3370" name="AutoShape 9"/>
          <p:cNvSpPr>
            <a:spLocks noChangeArrowheads="1"/>
          </p:cNvSpPr>
          <p:nvPr/>
        </p:nvSpPr>
        <p:spPr bwMode="auto">
          <a:xfrm>
            <a:off x="2159000" y="2611438"/>
            <a:ext cx="304800" cy="446087"/>
          </a:xfrm>
          <a:prstGeom prst="curvedLeftArrow">
            <a:avLst>
              <a:gd name="adj1" fmla="val 29271"/>
              <a:gd name="adj2" fmla="val 58542"/>
              <a:gd name="adj3" fmla="val 33333"/>
            </a:avLst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3371" name="AutoShape 10"/>
          <p:cNvSpPr>
            <a:spLocks noChangeArrowheads="1"/>
          </p:cNvSpPr>
          <p:nvPr/>
        </p:nvSpPr>
        <p:spPr bwMode="auto">
          <a:xfrm>
            <a:off x="2159000" y="3130550"/>
            <a:ext cx="304800" cy="446088"/>
          </a:xfrm>
          <a:prstGeom prst="curvedLeftArrow">
            <a:avLst>
              <a:gd name="adj1" fmla="val 29271"/>
              <a:gd name="adj2" fmla="val 58542"/>
              <a:gd name="adj3" fmla="val 33333"/>
            </a:avLst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43372" name="Object 11"/>
          <p:cNvGraphicFramePr>
            <a:graphicFrameLocks noChangeAspect="1"/>
          </p:cNvGraphicFramePr>
          <p:nvPr/>
        </p:nvGraphicFramePr>
        <p:xfrm>
          <a:off x="1500188" y="4527550"/>
          <a:ext cx="296862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1" name="Equation" r:id="rId12" imgW="139639" imgH="203112" progId="Equation.DSMT4">
                  <p:embed/>
                </p:oleObj>
              </mc:Choice>
              <mc:Fallback>
                <p:oleObj name="Equation" r:id="rId12" imgW="139639" imgH="203112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4527550"/>
                        <a:ext cx="296862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373" name="Group 12"/>
          <p:cNvGrpSpPr>
            <a:grpSpLocks noChangeAspect="1"/>
          </p:cNvGrpSpPr>
          <p:nvPr/>
        </p:nvGrpSpPr>
        <p:grpSpPr bwMode="auto">
          <a:xfrm>
            <a:off x="668338" y="4564063"/>
            <a:ext cx="1901825" cy="1428750"/>
            <a:chOff x="192" y="2544"/>
            <a:chExt cx="1609" cy="1152"/>
          </a:xfrm>
        </p:grpSpPr>
        <p:sp>
          <p:nvSpPr>
            <p:cNvPr id="143418" name="Oval 13"/>
            <p:cNvSpPr>
              <a:spLocks noChangeAspect="1" noChangeArrowheads="1"/>
            </p:cNvSpPr>
            <p:nvPr/>
          </p:nvSpPr>
          <p:spPr bwMode="auto">
            <a:xfrm>
              <a:off x="192" y="2976"/>
              <a:ext cx="1440" cy="4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43419" name="Line 14"/>
            <p:cNvSpPr>
              <a:spLocks noChangeAspect="1" noChangeShapeType="1"/>
            </p:cNvSpPr>
            <p:nvPr/>
          </p:nvSpPr>
          <p:spPr bwMode="auto">
            <a:xfrm flipV="1">
              <a:off x="912" y="2592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420" name="Object 15"/>
            <p:cNvGraphicFramePr>
              <a:graphicFrameLocks noChangeAspect="1"/>
            </p:cNvGraphicFramePr>
            <p:nvPr/>
          </p:nvGraphicFramePr>
          <p:xfrm>
            <a:off x="751" y="2544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2" name="Equation" r:id="rId14" imgW="126725" imgH="126725" progId="Equation.DSMT4">
                    <p:embed/>
                  </p:oleObj>
                </mc:Choice>
                <mc:Fallback>
                  <p:oleObj name="Equation" r:id="rId14" imgW="126725" imgH="126725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1" y="2544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21" name="Line 16"/>
            <p:cNvSpPr>
              <a:spLocks noChangeAspect="1" noChangeShapeType="1"/>
            </p:cNvSpPr>
            <p:nvPr/>
          </p:nvSpPr>
          <p:spPr bwMode="auto">
            <a:xfrm flipH="1">
              <a:off x="738" y="3216"/>
              <a:ext cx="174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22" name="Line 17"/>
            <p:cNvSpPr>
              <a:spLocks noChangeAspect="1" noChangeShapeType="1"/>
            </p:cNvSpPr>
            <p:nvPr/>
          </p:nvSpPr>
          <p:spPr bwMode="auto">
            <a:xfrm>
              <a:off x="912" y="3216"/>
              <a:ext cx="279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23" name="Line 18"/>
            <p:cNvSpPr>
              <a:spLocks noChangeAspect="1" noChangeShapeType="1"/>
            </p:cNvSpPr>
            <p:nvPr/>
          </p:nvSpPr>
          <p:spPr bwMode="auto">
            <a:xfrm>
              <a:off x="912" y="3216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24" name="Line 19"/>
            <p:cNvSpPr>
              <a:spLocks noChangeAspect="1" noChangeShapeType="1"/>
            </p:cNvSpPr>
            <p:nvPr/>
          </p:nvSpPr>
          <p:spPr bwMode="auto">
            <a:xfrm flipV="1">
              <a:off x="912" y="3097"/>
              <a:ext cx="590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425" name="Object 20"/>
            <p:cNvGraphicFramePr>
              <a:graphicFrameLocks noChangeAspect="1"/>
            </p:cNvGraphicFramePr>
            <p:nvPr/>
          </p:nvGraphicFramePr>
          <p:xfrm>
            <a:off x="624" y="3456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3" name="Equation" r:id="rId16" imgW="126835" imgH="139518" progId="Equation.DSMT4">
                    <p:embed/>
                  </p:oleObj>
                </mc:Choice>
                <mc:Fallback>
                  <p:oleObj name="Equation" r:id="rId16" imgW="126835" imgH="139518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3456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26" name="Object 21"/>
            <p:cNvGraphicFramePr>
              <a:graphicFrameLocks noChangeAspect="1"/>
            </p:cNvGraphicFramePr>
            <p:nvPr/>
          </p:nvGraphicFramePr>
          <p:xfrm>
            <a:off x="1624" y="3152"/>
            <a:ext cx="17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4" name="Equation" r:id="rId18" imgW="139579" imgH="164957" progId="Equation.DSMT4">
                    <p:embed/>
                  </p:oleObj>
                </mc:Choice>
                <mc:Fallback>
                  <p:oleObj name="Equation" r:id="rId18" imgW="139579" imgH="164957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4" y="3152"/>
                          <a:ext cx="177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27" name="Object 22"/>
            <p:cNvGraphicFramePr>
              <a:graphicFrameLocks noChangeAspect="1"/>
            </p:cNvGraphicFramePr>
            <p:nvPr/>
          </p:nvGraphicFramePr>
          <p:xfrm>
            <a:off x="1104" y="3437"/>
            <a:ext cx="161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5" name="Equation" r:id="rId20" imgW="126835" imgH="202936" progId="Equation.DSMT4">
                    <p:embed/>
                  </p:oleObj>
                </mc:Choice>
                <mc:Fallback>
                  <p:oleObj name="Equation" r:id="rId20" imgW="126835" imgH="202936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3437"/>
                          <a:ext cx="161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28" name="Object 23"/>
            <p:cNvGraphicFramePr>
              <a:graphicFrameLocks noChangeAspect="1"/>
            </p:cNvGraphicFramePr>
            <p:nvPr/>
          </p:nvGraphicFramePr>
          <p:xfrm>
            <a:off x="1519" y="2928"/>
            <a:ext cx="161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6" name="Equation" r:id="rId22" imgW="126780" imgH="164814" progId="Equation.DSMT4">
                    <p:embed/>
                  </p:oleObj>
                </mc:Choice>
                <mc:Fallback>
                  <p:oleObj name="Equation" r:id="rId22" imgW="126780" imgH="164814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2928"/>
                          <a:ext cx="161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29" name="Freeform 24"/>
            <p:cNvSpPr>
              <a:spLocks noChangeAspect="1"/>
            </p:cNvSpPr>
            <p:nvPr/>
          </p:nvSpPr>
          <p:spPr bwMode="auto">
            <a:xfrm>
              <a:off x="839" y="3310"/>
              <a:ext cx="192" cy="9"/>
            </a:xfrm>
            <a:custGeom>
              <a:avLst/>
              <a:gdLst>
                <a:gd name="T0" fmla="*/ 0 w 192"/>
                <a:gd name="T1" fmla="*/ 0 h 9"/>
                <a:gd name="T2" fmla="*/ 100 w 192"/>
                <a:gd name="T3" fmla="*/ 9 h 9"/>
                <a:gd name="T4" fmla="*/ 192 w 192"/>
                <a:gd name="T5" fmla="*/ 0 h 9"/>
                <a:gd name="T6" fmla="*/ 0 60000 65536"/>
                <a:gd name="T7" fmla="*/ 0 60000 65536"/>
                <a:gd name="T8" fmla="*/ 0 60000 65536"/>
                <a:gd name="T9" fmla="*/ 0 w 192"/>
                <a:gd name="T10" fmla="*/ 0 h 9"/>
                <a:gd name="T11" fmla="*/ 192 w 192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9">
                  <a:moveTo>
                    <a:pt x="0" y="0"/>
                  </a:moveTo>
                  <a:cubicBezTo>
                    <a:pt x="17" y="2"/>
                    <a:pt x="68" y="9"/>
                    <a:pt x="100" y="9"/>
                  </a:cubicBezTo>
                  <a:cubicBezTo>
                    <a:pt x="132" y="9"/>
                    <a:pt x="173" y="2"/>
                    <a:pt x="192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430" name="Object 25"/>
            <p:cNvGraphicFramePr>
              <a:graphicFrameLocks noChangeAspect="1"/>
            </p:cNvGraphicFramePr>
            <p:nvPr/>
          </p:nvGraphicFramePr>
          <p:xfrm>
            <a:off x="864" y="3312"/>
            <a:ext cx="161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7" name="Equation" r:id="rId24" imgW="126835" imgH="202936" progId="Equation.DSMT4">
                    <p:embed/>
                  </p:oleObj>
                </mc:Choice>
                <mc:Fallback>
                  <p:oleObj name="Equation" r:id="rId24" imgW="126835" imgH="202936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3312"/>
                          <a:ext cx="161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374" name="Group 26"/>
          <p:cNvGrpSpPr>
            <a:grpSpLocks noChangeAspect="1"/>
          </p:cNvGrpSpPr>
          <p:nvPr/>
        </p:nvGrpSpPr>
        <p:grpSpPr bwMode="auto">
          <a:xfrm>
            <a:off x="3548063" y="4570413"/>
            <a:ext cx="1895475" cy="1452562"/>
            <a:chOff x="2064" y="2520"/>
            <a:chExt cx="1609" cy="1176"/>
          </a:xfrm>
        </p:grpSpPr>
        <p:sp>
          <p:nvSpPr>
            <p:cNvPr id="143401" name="Oval 27"/>
            <p:cNvSpPr>
              <a:spLocks noChangeAspect="1" noChangeArrowheads="1"/>
            </p:cNvSpPr>
            <p:nvPr/>
          </p:nvSpPr>
          <p:spPr bwMode="auto">
            <a:xfrm rot="-2513701">
              <a:off x="2068" y="2890"/>
              <a:ext cx="1440" cy="659"/>
            </a:xfrm>
            <a:prstGeom prst="ellipse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43402" name="Oval 28"/>
            <p:cNvSpPr>
              <a:spLocks noChangeAspect="1" noChangeArrowheads="1"/>
            </p:cNvSpPr>
            <p:nvPr/>
          </p:nvSpPr>
          <p:spPr bwMode="auto">
            <a:xfrm>
              <a:off x="2064" y="2976"/>
              <a:ext cx="1440" cy="4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aphicFrame>
          <p:nvGraphicFramePr>
            <p:cNvPr id="143403" name="Object 29"/>
            <p:cNvGraphicFramePr>
              <a:graphicFrameLocks noChangeAspect="1"/>
            </p:cNvGraphicFramePr>
            <p:nvPr/>
          </p:nvGraphicFramePr>
          <p:xfrm>
            <a:off x="2623" y="2544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8" name="Equation" r:id="rId26" imgW="126725" imgH="126725" progId="Equation.DSMT4">
                    <p:embed/>
                  </p:oleObj>
                </mc:Choice>
                <mc:Fallback>
                  <p:oleObj name="Equation" r:id="rId26" imgW="126725" imgH="126725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3" y="2544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04" name="Line 30"/>
            <p:cNvSpPr>
              <a:spLocks noChangeAspect="1" noChangeShapeType="1"/>
            </p:cNvSpPr>
            <p:nvPr/>
          </p:nvSpPr>
          <p:spPr bwMode="auto">
            <a:xfrm flipH="1">
              <a:off x="2610" y="3216"/>
              <a:ext cx="174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05" name="Line 31"/>
            <p:cNvSpPr>
              <a:spLocks noChangeAspect="1" noChangeShapeType="1"/>
            </p:cNvSpPr>
            <p:nvPr/>
          </p:nvSpPr>
          <p:spPr bwMode="auto">
            <a:xfrm>
              <a:off x="2784" y="3216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406" name="Object 32"/>
            <p:cNvGraphicFramePr>
              <a:graphicFrameLocks noChangeAspect="1"/>
            </p:cNvGraphicFramePr>
            <p:nvPr/>
          </p:nvGraphicFramePr>
          <p:xfrm>
            <a:off x="2496" y="3456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89" name="Equation" r:id="rId27" imgW="126835" imgH="139518" progId="Equation.DSMT4">
                    <p:embed/>
                  </p:oleObj>
                </mc:Choice>
                <mc:Fallback>
                  <p:oleObj name="Equation" r:id="rId27" imgW="126835" imgH="139518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3456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07" name="Object 33"/>
            <p:cNvGraphicFramePr>
              <a:graphicFrameLocks noChangeAspect="1"/>
            </p:cNvGraphicFramePr>
            <p:nvPr/>
          </p:nvGraphicFramePr>
          <p:xfrm>
            <a:off x="3496" y="3152"/>
            <a:ext cx="17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0" name="Equation" r:id="rId28" imgW="139579" imgH="164957" progId="Equation.DSMT4">
                    <p:embed/>
                  </p:oleObj>
                </mc:Choice>
                <mc:Fallback>
                  <p:oleObj name="Equation" r:id="rId28" imgW="139579" imgH="164957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6" y="3152"/>
                          <a:ext cx="177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08" name="Object 34"/>
            <p:cNvGraphicFramePr>
              <a:graphicFrameLocks noChangeAspect="1"/>
            </p:cNvGraphicFramePr>
            <p:nvPr/>
          </p:nvGraphicFramePr>
          <p:xfrm>
            <a:off x="2958" y="3437"/>
            <a:ext cx="210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1" name="Equation" r:id="rId29" imgW="164957" imgH="203024" progId="Equation.DSMT4">
                    <p:embed/>
                  </p:oleObj>
                </mc:Choice>
                <mc:Fallback>
                  <p:oleObj name="Equation" r:id="rId29" imgW="164957" imgH="203024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8" y="3437"/>
                          <a:ext cx="210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09" name="Object 35"/>
            <p:cNvGraphicFramePr>
              <a:graphicFrameLocks noChangeAspect="1"/>
            </p:cNvGraphicFramePr>
            <p:nvPr/>
          </p:nvGraphicFramePr>
          <p:xfrm>
            <a:off x="3288" y="2520"/>
            <a:ext cx="209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2" name="Equation" r:id="rId31" imgW="164957" imgH="203024" progId="Equation.DSMT4">
                    <p:embed/>
                  </p:oleObj>
                </mc:Choice>
                <mc:Fallback>
                  <p:oleObj name="Equation" r:id="rId31" imgW="164957" imgH="203024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8" y="2520"/>
                          <a:ext cx="209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10" name="Object 36"/>
            <p:cNvGraphicFramePr>
              <a:graphicFrameLocks noChangeAspect="1"/>
            </p:cNvGraphicFramePr>
            <p:nvPr/>
          </p:nvGraphicFramePr>
          <p:xfrm>
            <a:off x="2174" y="2621"/>
            <a:ext cx="226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3" name="Equation" r:id="rId33" imgW="177569" imgH="202936" progId="Equation.DSMT4">
                    <p:embed/>
                  </p:oleObj>
                </mc:Choice>
                <mc:Fallback>
                  <p:oleObj name="Equation" r:id="rId33" imgW="177569" imgH="202936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4" y="2621"/>
                          <a:ext cx="226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11" name="Freeform 37"/>
            <p:cNvSpPr>
              <a:spLocks noChangeAspect="1"/>
            </p:cNvSpPr>
            <p:nvPr/>
          </p:nvSpPr>
          <p:spPr bwMode="auto">
            <a:xfrm>
              <a:off x="2530" y="2551"/>
              <a:ext cx="933" cy="878"/>
            </a:xfrm>
            <a:custGeom>
              <a:avLst/>
              <a:gdLst>
                <a:gd name="T0" fmla="*/ 0 w 933"/>
                <a:gd name="T1" fmla="*/ 448 h 878"/>
                <a:gd name="T2" fmla="*/ 796 w 933"/>
                <a:gd name="T3" fmla="*/ 192 h 878"/>
                <a:gd name="T4" fmla="*/ 512 w 933"/>
                <a:gd name="T5" fmla="*/ 878 h 878"/>
                <a:gd name="T6" fmla="*/ 0 60000 65536"/>
                <a:gd name="T7" fmla="*/ 0 60000 65536"/>
                <a:gd name="T8" fmla="*/ 0 60000 65536"/>
                <a:gd name="T9" fmla="*/ 0 w 933"/>
                <a:gd name="T10" fmla="*/ 0 h 878"/>
                <a:gd name="T11" fmla="*/ 933 w 933"/>
                <a:gd name="T12" fmla="*/ 878 h 8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3" h="878">
                  <a:moveTo>
                    <a:pt x="0" y="448"/>
                  </a:moveTo>
                  <a:cubicBezTo>
                    <a:pt x="156" y="256"/>
                    <a:pt x="659" y="0"/>
                    <a:pt x="796" y="192"/>
                  </a:cubicBezTo>
                  <a:cubicBezTo>
                    <a:pt x="933" y="384"/>
                    <a:pt x="668" y="750"/>
                    <a:pt x="512" y="878"/>
                  </a:cubicBezTo>
                </a:path>
              </a:pathLst>
            </a:custGeom>
            <a:solidFill>
              <a:srgbClr val="99FF99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12" name="Line 38"/>
            <p:cNvSpPr>
              <a:spLocks noChangeAspect="1" noChangeShapeType="1"/>
            </p:cNvSpPr>
            <p:nvPr/>
          </p:nvSpPr>
          <p:spPr bwMode="auto">
            <a:xfrm flipV="1">
              <a:off x="2784" y="2592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13" name="Line 39"/>
            <p:cNvSpPr>
              <a:spLocks noChangeAspect="1" noChangeShapeType="1"/>
            </p:cNvSpPr>
            <p:nvPr/>
          </p:nvSpPr>
          <p:spPr bwMode="auto">
            <a:xfrm>
              <a:off x="2530" y="3014"/>
              <a:ext cx="533" cy="4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14" name="Line 40"/>
            <p:cNvSpPr>
              <a:spLocks noChangeAspect="1" noChangeShapeType="1"/>
            </p:cNvSpPr>
            <p:nvPr/>
          </p:nvSpPr>
          <p:spPr bwMode="auto">
            <a:xfrm flipV="1">
              <a:off x="2784" y="2715"/>
              <a:ext cx="514" cy="5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15" name="Line 41"/>
            <p:cNvSpPr>
              <a:spLocks noChangeAspect="1" noChangeShapeType="1"/>
            </p:cNvSpPr>
            <p:nvPr/>
          </p:nvSpPr>
          <p:spPr bwMode="auto">
            <a:xfrm flipH="1" flipV="1">
              <a:off x="2352" y="2784"/>
              <a:ext cx="43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16" name="Freeform 42"/>
            <p:cNvSpPr>
              <a:spLocks noChangeAspect="1"/>
            </p:cNvSpPr>
            <p:nvPr/>
          </p:nvSpPr>
          <p:spPr bwMode="auto">
            <a:xfrm>
              <a:off x="2594" y="2928"/>
              <a:ext cx="190" cy="107"/>
            </a:xfrm>
            <a:custGeom>
              <a:avLst/>
              <a:gdLst>
                <a:gd name="T0" fmla="*/ 190 w 190"/>
                <a:gd name="T1" fmla="*/ 0 h 107"/>
                <a:gd name="T2" fmla="*/ 83 w 190"/>
                <a:gd name="T3" fmla="*/ 25 h 107"/>
                <a:gd name="T4" fmla="*/ 0 w 190"/>
                <a:gd name="T5" fmla="*/ 107 h 107"/>
                <a:gd name="T6" fmla="*/ 0 60000 65536"/>
                <a:gd name="T7" fmla="*/ 0 60000 65536"/>
                <a:gd name="T8" fmla="*/ 0 60000 65536"/>
                <a:gd name="T9" fmla="*/ 0 w 190"/>
                <a:gd name="T10" fmla="*/ 0 h 107"/>
                <a:gd name="T11" fmla="*/ 190 w 190"/>
                <a:gd name="T12" fmla="*/ 107 h 1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" h="107">
                  <a:moveTo>
                    <a:pt x="190" y="0"/>
                  </a:moveTo>
                  <a:cubicBezTo>
                    <a:pt x="172" y="4"/>
                    <a:pt x="115" y="7"/>
                    <a:pt x="83" y="25"/>
                  </a:cubicBezTo>
                  <a:cubicBezTo>
                    <a:pt x="51" y="43"/>
                    <a:pt x="17" y="90"/>
                    <a:pt x="0" y="107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417" name="Object 43"/>
            <p:cNvGraphicFramePr>
              <a:graphicFrameLocks noChangeAspect="1"/>
            </p:cNvGraphicFramePr>
            <p:nvPr/>
          </p:nvGraphicFramePr>
          <p:xfrm>
            <a:off x="2544" y="2752"/>
            <a:ext cx="161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4" name="Equation" r:id="rId35" imgW="126725" imgH="177415" progId="Equation.DSMT4">
                    <p:embed/>
                  </p:oleObj>
                </mc:Choice>
                <mc:Fallback>
                  <p:oleObj name="Equation" r:id="rId35" imgW="126725" imgH="177415" progId="Equation.DSMT4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2752"/>
                          <a:ext cx="161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375" name="Group 44"/>
          <p:cNvGrpSpPr>
            <a:grpSpLocks noChangeAspect="1"/>
          </p:cNvGrpSpPr>
          <p:nvPr/>
        </p:nvGrpSpPr>
        <p:grpSpPr bwMode="auto">
          <a:xfrm>
            <a:off x="6450013" y="4540250"/>
            <a:ext cx="1892300" cy="1433513"/>
            <a:chOff x="3936" y="2472"/>
            <a:chExt cx="1609" cy="1162"/>
          </a:xfrm>
        </p:grpSpPr>
        <p:sp>
          <p:nvSpPr>
            <p:cNvPr id="143383" name="Oval 45"/>
            <p:cNvSpPr>
              <a:spLocks noChangeAspect="1" noChangeArrowheads="1"/>
            </p:cNvSpPr>
            <p:nvPr/>
          </p:nvSpPr>
          <p:spPr bwMode="auto">
            <a:xfrm rot="-2513701">
              <a:off x="3940" y="2890"/>
              <a:ext cx="1440" cy="659"/>
            </a:xfrm>
            <a:prstGeom prst="ellipse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43384" name="Oval 46"/>
            <p:cNvSpPr>
              <a:spLocks noChangeAspect="1" noChangeArrowheads="1"/>
            </p:cNvSpPr>
            <p:nvPr/>
          </p:nvSpPr>
          <p:spPr bwMode="auto">
            <a:xfrm>
              <a:off x="3936" y="2976"/>
              <a:ext cx="1440" cy="4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aphicFrame>
          <p:nvGraphicFramePr>
            <p:cNvPr id="143385" name="Object 47"/>
            <p:cNvGraphicFramePr>
              <a:graphicFrameLocks noChangeAspect="1"/>
            </p:cNvGraphicFramePr>
            <p:nvPr/>
          </p:nvGraphicFramePr>
          <p:xfrm>
            <a:off x="4495" y="2544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5" name="Equation" r:id="rId37" imgW="126725" imgH="126725" progId="Equation.DSMT4">
                    <p:embed/>
                  </p:oleObj>
                </mc:Choice>
                <mc:Fallback>
                  <p:oleObj name="Equation" r:id="rId37" imgW="126725" imgH="126725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5" y="2544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86" name="Line 48"/>
            <p:cNvSpPr>
              <a:spLocks noChangeAspect="1" noChangeShapeType="1"/>
            </p:cNvSpPr>
            <p:nvPr/>
          </p:nvSpPr>
          <p:spPr bwMode="auto">
            <a:xfrm flipH="1">
              <a:off x="4482" y="3216"/>
              <a:ext cx="174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87" name="Line 49"/>
            <p:cNvSpPr>
              <a:spLocks noChangeAspect="1" noChangeShapeType="1"/>
            </p:cNvSpPr>
            <p:nvPr/>
          </p:nvSpPr>
          <p:spPr bwMode="auto">
            <a:xfrm>
              <a:off x="4656" y="3216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388" name="Object 50"/>
            <p:cNvGraphicFramePr>
              <a:graphicFrameLocks noChangeAspect="1"/>
            </p:cNvGraphicFramePr>
            <p:nvPr/>
          </p:nvGraphicFramePr>
          <p:xfrm>
            <a:off x="4368" y="3456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6" name="Equation" r:id="rId38" imgW="126835" imgH="139518" progId="Equation.DSMT4">
                    <p:embed/>
                  </p:oleObj>
                </mc:Choice>
                <mc:Fallback>
                  <p:oleObj name="Equation" r:id="rId38" imgW="126835" imgH="139518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" y="3456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89" name="Object 51"/>
            <p:cNvGraphicFramePr>
              <a:graphicFrameLocks noChangeAspect="1"/>
            </p:cNvGraphicFramePr>
            <p:nvPr/>
          </p:nvGraphicFramePr>
          <p:xfrm>
            <a:off x="5368" y="3152"/>
            <a:ext cx="17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7" name="Equation" r:id="rId39" imgW="139579" imgH="164957" progId="Equation.DSMT4">
                    <p:embed/>
                  </p:oleObj>
                </mc:Choice>
                <mc:Fallback>
                  <p:oleObj name="Equation" r:id="rId39" imgW="139579" imgH="164957" progId="Equation.DSMT4">
                    <p:embed/>
                    <p:pic>
                      <p:nvPicPr>
                        <p:cNvPr id="0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68" y="3152"/>
                          <a:ext cx="177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90" name="Object 52"/>
            <p:cNvGraphicFramePr>
              <a:graphicFrameLocks noChangeAspect="1"/>
            </p:cNvGraphicFramePr>
            <p:nvPr/>
          </p:nvGraphicFramePr>
          <p:xfrm>
            <a:off x="4080" y="2640"/>
            <a:ext cx="194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8" name="Equation" r:id="rId40" imgW="152268" imgH="164957" progId="Equation.DSMT4">
                    <p:embed/>
                  </p:oleObj>
                </mc:Choice>
                <mc:Fallback>
                  <p:oleObj name="Equation" r:id="rId40" imgW="152268" imgH="164957" progId="Equation.DSMT4">
                    <p:embed/>
                    <p:pic>
                      <p:nvPicPr>
                        <p:cNvPr id="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0" y="2640"/>
                          <a:ext cx="194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91" name="Freeform 53"/>
            <p:cNvSpPr>
              <a:spLocks noChangeAspect="1"/>
            </p:cNvSpPr>
            <p:nvPr/>
          </p:nvSpPr>
          <p:spPr bwMode="auto">
            <a:xfrm>
              <a:off x="4402" y="2551"/>
              <a:ext cx="933" cy="878"/>
            </a:xfrm>
            <a:custGeom>
              <a:avLst/>
              <a:gdLst>
                <a:gd name="T0" fmla="*/ 0 w 933"/>
                <a:gd name="T1" fmla="*/ 448 h 878"/>
                <a:gd name="T2" fmla="*/ 796 w 933"/>
                <a:gd name="T3" fmla="*/ 192 h 878"/>
                <a:gd name="T4" fmla="*/ 512 w 933"/>
                <a:gd name="T5" fmla="*/ 878 h 878"/>
                <a:gd name="T6" fmla="*/ 0 60000 65536"/>
                <a:gd name="T7" fmla="*/ 0 60000 65536"/>
                <a:gd name="T8" fmla="*/ 0 60000 65536"/>
                <a:gd name="T9" fmla="*/ 0 w 933"/>
                <a:gd name="T10" fmla="*/ 0 h 878"/>
                <a:gd name="T11" fmla="*/ 933 w 933"/>
                <a:gd name="T12" fmla="*/ 878 h 8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3" h="878">
                  <a:moveTo>
                    <a:pt x="0" y="448"/>
                  </a:moveTo>
                  <a:cubicBezTo>
                    <a:pt x="156" y="256"/>
                    <a:pt x="659" y="0"/>
                    <a:pt x="796" y="192"/>
                  </a:cubicBezTo>
                  <a:cubicBezTo>
                    <a:pt x="933" y="384"/>
                    <a:pt x="668" y="750"/>
                    <a:pt x="512" y="878"/>
                  </a:cubicBezTo>
                </a:path>
              </a:pathLst>
            </a:custGeom>
            <a:solidFill>
              <a:srgbClr val="99FF99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92" name="Line 54"/>
            <p:cNvSpPr>
              <a:spLocks noChangeAspect="1" noChangeShapeType="1"/>
            </p:cNvSpPr>
            <p:nvPr/>
          </p:nvSpPr>
          <p:spPr bwMode="auto">
            <a:xfrm flipV="1">
              <a:off x="4656" y="2592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93" name="Line 55"/>
            <p:cNvSpPr>
              <a:spLocks noChangeAspect="1" noChangeShapeType="1"/>
            </p:cNvSpPr>
            <p:nvPr/>
          </p:nvSpPr>
          <p:spPr bwMode="auto">
            <a:xfrm>
              <a:off x="4402" y="3014"/>
              <a:ext cx="533" cy="4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94" name="Line 56"/>
            <p:cNvSpPr>
              <a:spLocks noChangeAspect="1" noChangeShapeType="1"/>
            </p:cNvSpPr>
            <p:nvPr/>
          </p:nvSpPr>
          <p:spPr bwMode="auto">
            <a:xfrm flipH="1" flipV="1">
              <a:off x="4224" y="2784"/>
              <a:ext cx="43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95" name="Line 57"/>
            <p:cNvSpPr>
              <a:spLocks noChangeAspect="1" noChangeShapeType="1"/>
            </p:cNvSpPr>
            <p:nvPr/>
          </p:nvSpPr>
          <p:spPr bwMode="auto">
            <a:xfrm flipV="1">
              <a:off x="4656" y="3118"/>
              <a:ext cx="507" cy="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396" name="Line 58"/>
            <p:cNvSpPr>
              <a:spLocks noChangeAspect="1" noChangeShapeType="1"/>
            </p:cNvSpPr>
            <p:nvPr/>
          </p:nvSpPr>
          <p:spPr bwMode="auto">
            <a:xfrm flipV="1">
              <a:off x="4656" y="2725"/>
              <a:ext cx="160" cy="4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397" name="Object 59"/>
            <p:cNvGraphicFramePr>
              <a:graphicFrameLocks noChangeAspect="1"/>
            </p:cNvGraphicFramePr>
            <p:nvPr/>
          </p:nvGraphicFramePr>
          <p:xfrm>
            <a:off x="5160" y="2989"/>
            <a:ext cx="209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9" name="Equation" r:id="rId42" imgW="164814" imgH="177492" progId="Equation.DSMT4">
                    <p:embed/>
                  </p:oleObj>
                </mc:Choice>
                <mc:Fallback>
                  <p:oleObj name="Equation" r:id="rId42" imgW="164814" imgH="177492" progId="Equation.DSMT4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0" y="2989"/>
                          <a:ext cx="209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98" name="Object 60"/>
            <p:cNvGraphicFramePr>
              <a:graphicFrameLocks noChangeAspect="1"/>
            </p:cNvGraphicFramePr>
            <p:nvPr/>
          </p:nvGraphicFramePr>
          <p:xfrm>
            <a:off x="4736" y="2472"/>
            <a:ext cx="209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600" name="Equation" r:id="rId44" imgW="164957" imgH="203024" progId="Equation.DSMT4">
                    <p:embed/>
                  </p:oleObj>
                </mc:Choice>
                <mc:Fallback>
                  <p:oleObj name="Equation" r:id="rId44" imgW="164957" imgH="203024" progId="Equation.DSMT4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6" y="2472"/>
                          <a:ext cx="209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99" name="Freeform 61"/>
            <p:cNvSpPr>
              <a:spLocks noChangeAspect="1"/>
            </p:cNvSpPr>
            <p:nvPr/>
          </p:nvSpPr>
          <p:spPr bwMode="auto">
            <a:xfrm>
              <a:off x="4800" y="3163"/>
              <a:ext cx="107" cy="149"/>
            </a:xfrm>
            <a:custGeom>
              <a:avLst/>
              <a:gdLst>
                <a:gd name="T0" fmla="*/ 0 w 107"/>
                <a:gd name="T1" fmla="*/ 149 h 149"/>
                <a:gd name="T2" fmla="*/ 53 w 107"/>
                <a:gd name="T3" fmla="*/ 83 h 149"/>
                <a:gd name="T4" fmla="*/ 107 w 107"/>
                <a:gd name="T5" fmla="*/ 0 h 149"/>
                <a:gd name="T6" fmla="*/ 0 60000 65536"/>
                <a:gd name="T7" fmla="*/ 0 60000 65536"/>
                <a:gd name="T8" fmla="*/ 0 60000 65536"/>
                <a:gd name="T9" fmla="*/ 0 w 107"/>
                <a:gd name="T10" fmla="*/ 0 h 149"/>
                <a:gd name="T11" fmla="*/ 107 w 107"/>
                <a:gd name="T12" fmla="*/ 149 h 1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" h="149">
                  <a:moveTo>
                    <a:pt x="0" y="149"/>
                  </a:moveTo>
                  <a:cubicBezTo>
                    <a:pt x="9" y="138"/>
                    <a:pt x="35" y="108"/>
                    <a:pt x="53" y="83"/>
                  </a:cubicBezTo>
                  <a:cubicBezTo>
                    <a:pt x="71" y="58"/>
                    <a:pt x="96" y="17"/>
                    <a:pt x="107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3400" name="Object 62"/>
            <p:cNvGraphicFramePr>
              <a:graphicFrameLocks noChangeAspect="1"/>
            </p:cNvGraphicFramePr>
            <p:nvPr/>
          </p:nvGraphicFramePr>
          <p:xfrm>
            <a:off x="4877" y="3180"/>
            <a:ext cx="193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601" name="Equation" r:id="rId46" imgW="152268" imgH="164957" progId="Equation.DSMT4">
                    <p:embed/>
                  </p:oleObj>
                </mc:Choice>
                <mc:Fallback>
                  <p:oleObj name="Equation" r:id="rId46" imgW="152268" imgH="164957" progId="Equation.DSMT4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7" y="3180"/>
                          <a:ext cx="193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3376" name="Object 63"/>
          <p:cNvGraphicFramePr>
            <a:graphicFrameLocks noChangeAspect="1"/>
          </p:cNvGraphicFramePr>
          <p:nvPr/>
        </p:nvGraphicFramePr>
        <p:xfrm>
          <a:off x="8451850" y="1849438"/>
          <a:ext cx="341313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2" name="Equation" r:id="rId48" imgW="126725" imgH="126725" progId="Equation.DSMT4">
                  <p:embed/>
                </p:oleObj>
              </mc:Choice>
              <mc:Fallback>
                <p:oleObj name="Equation" r:id="rId48" imgW="126725" imgH="126725" progId="Equation.DSMT4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1850" y="1849438"/>
                        <a:ext cx="341313" cy="24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7" name="Object 64"/>
          <p:cNvGraphicFramePr>
            <a:graphicFrameLocks noChangeAspect="1"/>
          </p:cNvGraphicFramePr>
          <p:nvPr/>
        </p:nvGraphicFramePr>
        <p:xfrm>
          <a:off x="8145463" y="2306638"/>
          <a:ext cx="6445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3" name="Equation" r:id="rId50" imgW="241091" imgH="164957" progId="Equation.DSMT4">
                  <p:embed/>
                </p:oleObj>
              </mc:Choice>
              <mc:Fallback>
                <p:oleObj name="Equation" r:id="rId50" imgW="241091" imgH="164957" progId="Equation.DSMT4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5463" y="2306638"/>
                        <a:ext cx="6445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8" name="Object 65"/>
          <p:cNvGraphicFramePr>
            <a:graphicFrameLocks noChangeAspect="1"/>
          </p:cNvGraphicFramePr>
          <p:nvPr/>
        </p:nvGraphicFramePr>
        <p:xfrm>
          <a:off x="7872413" y="2790825"/>
          <a:ext cx="91757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4" name="Equation" r:id="rId52" imgW="342603" imgH="177646" progId="Equation.DSMT4">
                  <p:embed/>
                </p:oleObj>
              </mc:Choice>
              <mc:Fallback>
                <p:oleObj name="Equation" r:id="rId52" imgW="342603" imgH="177646" progId="Equation.DSMT4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2413" y="2790825"/>
                        <a:ext cx="917575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9" name="Object 66"/>
          <p:cNvGraphicFramePr>
            <a:graphicFrameLocks noChangeAspect="1"/>
          </p:cNvGraphicFramePr>
          <p:nvPr/>
        </p:nvGraphicFramePr>
        <p:xfrm>
          <a:off x="6675438" y="3284538"/>
          <a:ext cx="211455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5" name="Equation" r:id="rId54" imgW="787058" imgH="177723" progId="Equation.DSMT4">
                  <p:embed/>
                </p:oleObj>
              </mc:Choice>
              <mc:Fallback>
                <p:oleObj name="Equation" r:id="rId54" imgW="787058" imgH="177723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438" y="3284538"/>
                        <a:ext cx="2114550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0" name="Text Box 67"/>
          <p:cNvSpPr txBox="1">
            <a:spLocks noChangeArrowheads="1"/>
          </p:cNvSpPr>
          <p:nvPr/>
        </p:nvSpPr>
        <p:spPr bwMode="auto">
          <a:xfrm>
            <a:off x="2959100" y="2074863"/>
            <a:ext cx="3433763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charset="0"/>
              </a:rPr>
              <a:t>Rotação de </a:t>
            </a:r>
            <a:r>
              <a:rPr lang="en-US" altLang="en-US" sz="1600" i="1">
                <a:latin typeface="Symbol" charset="2"/>
              </a:rPr>
              <a:t>f</a:t>
            </a:r>
            <a:r>
              <a:rPr lang="en-US" altLang="en-US" sz="1600">
                <a:latin typeface="Times New Roman" charset="0"/>
              </a:rPr>
              <a:t> em torno eixo z</a:t>
            </a:r>
          </a:p>
        </p:txBody>
      </p:sp>
      <p:sp>
        <p:nvSpPr>
          <p:cNvPr id="143381" name="Text Box 68"/>
          <p:cNvSpPr txBox="1">
            <a:spLocks noChangeArrowheads="1"/>
          </p:cNvSpPr>
          <p:nvPr/>
        </p:nvSpPr>
        <p:spPr bwMode="auto">
          <a:xfrm>
            <a:off x="2786063" y="2632075"/>
            <a:ext cx="3784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charset="0"/>
              </a:rPr>
              <a:t>Rotação de </a:t>
            </a:r>
            <a:r>
              <a:rPr lang="en-US" altLang="en-US" sz="1600" i="1">
                <a:latin typeface="Symbol" charset="2"/>
              </a:rPr>
              <a:t>q</a:t>
            </a:r>
            <a:r>
              <a:rPr lang="en-US" altLang="en-US" sz="1600">
                <a:latin typeface="Times New Roman" charset="0"/>
              </a:rPr>
              <a:t> em torno do eixo </a:t>
            </a:r>
            <a:r>
              <a:rPr lang="en-US" altLang="en-US" sz="1600" i="1">
                <a:latin typeface="Symbol" charset="2"/>
              </a:rPr>
              <a:t>x</a:t>
            </a:r>
            <a:endParaRPr lang="en-US" altLang="en-US" sz="1600">
              <a:latin typeface="Times New Roman" charset="0"/>
            </a:endParaRPr>
          </a:p>
        </p:txBody>
      </p:sp>
      <p:sp>
        <p:nvSpPr>
          <p:cNvPr id="143382" name="Text Box 69"/>
          <p:cNvSpPr txBox="1">
            <a:spLocks noChangeArrowheads="1"/>
          </p:cNvSpPr>
          <p:nvPr/>
        </p:nvSpPr>
        <p:spPr bwMode="auto">
          <a:xfrm>
            <a:off x="2627313" y="3227388"/>
            <a:ext cx="3987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charset="0"/>
              </a:rPr>
              <a:t>Rotação</a:t>
            </a:r>
            <a:r>
              <a:rPr lang="en-US" altLang="en-US" sz="1600" b="1" i="1">
                <a:latin typeface="Times New Roman" charset="0"/>
              </a:rPr>
              <a:t> </a:t>
            </a:r>
            <a:r>
              <a:rPr lang="en-US" altLang="en-US" sz="1600">
                <a:latin typeface="Times New Roman" charset="0"/>
              </a:rPr>
              <a:t>de </a:t>
            </a:r>
            <a:r>
              <a:rPr lang="en-US" altLang="en-US" sz="1600" i="1">
                <a:latin typeface="Symbol" charset="2"/>
              </a:rPr>
              <a:t>y</a:t>
            </a:r>
            <a:r>
              <a:rPr lang="en-US" altLang="en-US" sz="1600">
                <a:latin typeface="Times New Roman" charset="0"/>
              </a:rPr>
              <a:t> em torno do eixo </a:t>
            </a:r>
            <a:r>
              <a:rPr lang="en-US" altLang="en-US" sz="1600" i="1">
                <a:latin typeface="Symbol" charset="2"/>
              </a:rPr>
              <a:t>z</a:t>
            </a:r>
            <a:r>
              <a:rPr lang="en-US" altLang="en-US" sz="1600" i="1">
                <a:latin typeface="Times New Roman" charset="0"/>
              </a:rPr>
              <a:t>’</a:t>
            </a:r>
            <a:r>
              <a:rPr lang="en-US" altLang="ja-JP" sz="1600">
                <a:latin typeface="Times New Roman" charset="0"/>
              </a:rPr>
              <a:t> </a:t>
            </a:r>
            <a:endParaRPr lang="en-US" altLang="en-US" sz="1600">
              <a:latin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45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solidFill>
                  <a:schemeClr val="tx1"/>
                </a:solidFill>
                <a:ea typeface="SimSun" charset="-122"/>
              </a:rPr>
              <a:t>Ângulos de Euler</a:t>
            </a:r>
            <a:endParaRPr lang="en-US" altLang="en-US">
              <a:solidFill>
                <a:schemeClr val="tx1"/>
              </a:solidFill>
              <a:ea typeface="MS PGothic" charset="-128"/>
            </a:endParaRPr>
          </a:p>
        </p:txBody>
      </p:sp>
      <p:sp>
        <p:nvSpPr>
          <p:cNvPr id="145412" name="Rectangle 3"/>
          <p:cNvSpPr>
            <a:spLocks noChangeArrowheads="1"/>
          </p:cNvSpPr>
          <p:nvPr/>
        </p:nvSpPr>
        <p:spPr bwMode="auto">
          <a:xfrm>
            <a:off x="609600" y="1409700"/>
            <a:ext cx="68199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SzPct val="75000"/>
              <a:buFont typeface="Monotype Sorts" charset="2"/>
              <a:buChar char="l"/>
            </a:pPr>
            <a:r>
              <a:rPr lang="en-US" altLang="en-US" b="1">
                <a:latin typeface="Times New Roman" charset="0"/>
              </a:rPr>
              <a:t>Transforma </a:t>
            </a:r>
            <a:r>
              <a:rPr lang="en-US" altLang="en-US" b="1" i="1">
                <a:latin typeface="Times New Roman" charset="0"/>
              </a:rPr>
              <a:t>x-y-z</a:t>
            </a:r>
            <a:r>
              <a:rPr lang="en-US" altLang="en-US" b="1">
                <a:latin typeface="Times New Roman" charset="0"/>
              </a:rPr>
              <a:t> em </a:t>
            </a:r>
            <a:r>
              <a:rPr lang="en-US" altLang="en-US" b="1" i="1">
                <a:latin typeface="Times New Roman" charset="0"/>
              </a:rPr>
              <a:t>x’-y’-z’</a:t>
            </a:r>
            <a:r>
              <a:rPr lang="en-US" altLang="ja-JP" b="1">
                <a:latin typeface="Times New Roman" charset="0"/>
              </a:rPr>
              <a:t> em 3 passos</a:t>
            </a:r>
            <a:endParaRPr lang="en-US" altLang="en-US" b="1">
              <a:latin typeface="Times New Roman" charset="0"/>
            </a:endParaRPr>
          </a:p>
        </p:txBody>
      </p:sp>
      <p:graphicFrame>
        <p:nvGraphicFramePr>
          <p:cNvPr id="145413" name="Object 4"/>
          <p:cNvGraphicFramePr>
            <a:graphicFrameLocks noChangeAspect="1"/>
          </p:cNvGraphicFramePr>
          <p:nvPr/>
        </p:nvGraphicFramePr>
        <p:xfrm>
          <a:off x="431800" y="1870075"/>
          <a:ext cx="121285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2" name="Equation" r:id="rId4" imgW="507780" imgH="203112" progId="Equation.DSMT4">
                  <p:embed/>
                </p:oleObj>
              </mc:Choice>
              <mc:Fallback>
                <p:oleObj name="Equation" r:id="rId4" imgW="507780" imgH="203112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1870075"/>
                        <a:ext cx="121285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4" name="Object 5"/>
          <p:cNvGraphicFramePr>
            <a:graphicFrameLocks noChangeAspect="1"/>
          </p:cNvGraphicFramePr>
          <p:nvPr/>
        </p:nvGraphicFramePr>
        <p:xfrm>
          <a:off x="433388" y="2363788"/>
          <a:ext cx="11049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3" name="Equation" r:id="rId6" imgW="533169" imgH="203112" progId="Equation.DSMT4">
                  <p:embed/>
                </p:oleObj>
              </mc:Choice>
              <mc:Fallback>
                <p:oleObj name="Equation" r:id="rId6" imgW="533169" imgH="203112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2363788"/>
                        <a:ext cx="1104900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5" name="Object 6"/>
          <p:cNvGraphicFramePr>
            <a:graphicFrameLocks noChangeAspect="1"/>
          </p:cNvGraphicFramePr>
          <p:nvPr/>
        </p:nvGraphicFramePr>
        <p:xfrm>
          <a:off x="433388" y="2859088"/>
          <a:ext cx="1193800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4" name="Equation" r:id="rId8" imgW="622030" imgH="203112" progId="Equation.DSMT4">
                  <p:embed/>
                </p:oleObj>
              </mc:Choice>
              <mc:Fallback>
                <p:oleObj name="Equation" r:id="rId8" imgW="622030" imgH="20311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2859088"/>
                        <a:ext cx="1193800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6" name="Object 7"/>
          <p:cNvGraphicFramePr>
            <a:graphicFrameLocks noChangeAspect="1"/>
          </p:cNvGraphicFramePr>
          <p:nvPr/>
        </p:nvGraphicFramePr>
        <p:xfrm>
          <a:off x="431800" y="3354388"/>
          <a:ext cx="1287463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5" name="Equation" r:id="rId10" imgW="596641" imgH="203112" progId="Equation.DSMT4">
                  <p:embed/>
                </p:oleObj>
              </mc:Choice>
              <mc:Fallback>
                <p:oleObj name="Equation" r:id="rId10" imgW="596641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3354388"/>
                        <a:ext cx="1287463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17" name="AutoShape 8"/>
          <p:cNvSpPr>
            <a:spLocks noChangeArrowheads="1"/>
          </p:cNvSpPr>
          <p:nvPr/>
        </p:nvSpPr>
        <p:spPr bwMode="auto">
          <a:xfrm>
            <a:off x="2159000" y="2092325"/>
            <a:ext cx="304800" cy="444500"/>
          </a:xfrm>
          <a:prstGeom prst="curvedLeftArrow">
            <a:avLst>
              <a:gd name="adj1" fmla="val 29167"/>
              <a:gd name="adj2" fmla="val 58333"/>
              <a:gd name="adj3" fmla="val 33333"/>
            </a:avLst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5418" name="AutoShape 9"/>
          <p:cNvSpPr>
            <a:spLocks noChangeArrowheads="1"/>
          </p:cNvSpPr>
          <p:nvPr/>
        </p:nvSpPr>
        <p:spPr bwMode="auto">
          <a:xfrm>
            <a:off x="2159000" y="2611438"/>
            <a:ext cx="304800" cy="446087"/>
          </a:xfrm>
          <a:prstGeom prst="curvedLeftArrow">
            <a:avLst>
              <a:gd name="adj1" fmla="val 29271"/>
              <a:gd name="adj2" fmla="val 58542"/>
              <a:gd name="adj3" fmla="val 33333"/>
            </a:avLst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5419" name="AutoShape 10"/>
          <p:cNvSpPr>
            <a:spLocks noChangeArrowheads="1"/>
          </p:cNvSpPr>
          <p:nvPr/>
        </p:nvSpPr>
        <p:spPr bwMode="auto">
          <a:xfrm>
            <a:off x="2159000" y="3130550"/>
            <a:ext cx="304800" cy="446088"/>
          </a:xfrm>
          <a:prstGeom prst="curvedLeftArrow">
            <a:avLst>
              <a:gd name="adj1" fmla="val 29271"/>
              <a:gd name="adj2" fmla="val 58542"/>
              <a:gd name="adj3" fmla="val 33333"/>
            </a:avLst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5420" name="Text Box 11"/>
          <p:cNvSpPr txBox="1">
            <a:spLocks noChangeArrowheads="1"/>
          </p:cNvSpPr>
          <p:nvPr/>
        </p:nvSpPr>
        <p:spPr bwMode="auto">
          <a:xfrm>
            <a:off x="2959100" y="2074863"/>
            <a:ext cx="3433763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charset="0"/>
              </a:rPr>
              <a:t>Rotação de </a:t>
            </a:r>
            <a:r>
              <a:rPr lang="en-US" altLang="en-US" sz="1600" i="1">
                <a:latin typeface="Symbol" charset="2"/>
              </a:rPr>
              <a:t>f</a:t>
            </a:r>
            <a:r>
              <a:rPr lang="en-US" altLang="en-US" sz="1600">
                <a:latin typeface="Times New Roman" charset="0"/>
              </a:rPr>
              <a:t> em torno eixo z</a:t>
            </a:r>
          </a:p>
        </p:txBody>
      </p:sp>
      <p:sp>
        <p:nvSpPr>
          <p:cNvPr id="145421" name="Text Box 12"/>
          <p:cNvSpPr txBox="1">
            <a:spLocks noChangeArrowheads="1"/>
          </p:cNvSpPr>
          <p:nvPr/>
        </p:nvSpPr>
        <p:spPr bwMode="auto">
          <a:xfrm>
            <a:off x="2786063" y="2632075"/>
            <a:ext cx="3784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charset="0"/>
              </a:rPr>
              <a:t>Rotação de </a:t>
            </a:r>
            <a:r>
              <a:rPr lang="en-US" altLang="en-US" sz="1600" i="1">
                <a:latin typeface="Symbol" charset="2"/>
              </a:rPr>
              <a:t>q</a:t>
            </a:r>
            <a:r>
              <a:rPr lang="en-US" altLang="en-US" sz="1600">
                <a:latin typeface="Times New Roman" charset="0"/>
              </a:rPr>
              <a:t> em torno do eixo </a:t>
            </a:r>
            <a:r>
              <a:rPr lang="en-US" altLang="en-US" sz="1600" i="1">
                <a:latin typeface="Symbol" charset="2"/>
              </a:rPr>
              <a:t>x</a:t>
            </a:r>
            <a:endParaRPr lang="en-US" altLang="en-US" sz="1600">
              <a:latin typeface="Times New Roman" charset="0"/>
            </a:endParaRPr>
          </a:p>
        </p:txBody>
      </p:sp>
      <p:sp>
        <p:nvSpPr>
          <p:cNvPr id="145422" name="Text Box 13"/>
          <p:cNvSpPr txBox="1">
            <a:spLocks noChangeArrowheads="1"/>
          </p:cNvSpPr>
          <p:nvPr/>
        </p:nvSpPr>
        <p:spPr bwMode="auto">
          <a:xfrm>
            <a:off x="2627313" y="3227388"/>
            <a:ext cx="3987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charset="0"/>
              </a:rPr>
              <a:t>Rotação</a:t>
            </a:r>
            <a:r>
              <a:rPr lang="en-US" altLang="en-US" sz="1600" b="1" i="1">
                <a:latin typeface="Times New Roman" charset="0"/>
              </a:rPr>
              <a:t> </a:t>
            </a:r>
            <a:r>
              <a:rPr lang="en-US" altLang="en-US" sz="1600">
                <a:latin typeface="Times New Roman" charset="0"/>
              </a:rPr>
              <a:t>de </a:t>
            </a:r>
            <a:r>
              <a:rPr lang="en-US" altLang="en-US" sz="1600" i="1">
                <a:latin typeface="Symbol" charset="2"/>
              </a:rPr>
              <a:t>y</a:t>
            </a:r>
            <a:r>
              <a:rPr lang="en-US" altLang="en-US" sz="1600">
                <a:latin typeface="Times New Roman" charset="0"/>
              </a:rPr>
              <a:t> em torno do eixo </a:t>
            </a:r>
            <a:r>
              <a:rPr lang="en-US" altLang="en-US" sz="1600" i="1">
                <a:latin typeface="Symbol" charset="2"/>
              </a:rPr>
              <a:t>z</a:t>
            </a:r>
            <a:r>
              <a:rPr lang="en-US" altLang="en-US" sz="1600" i="1">
                <a:latin typeface="Times New Roman" charset="0"/>
              </a:rPr>
              <a:t>’</a:t>
            </a:r>
            <a:r>
              <a:rPr lang="en-US" altLang="ja-JP" sz="1600">
                <a:latin typeface="Times New Roman" charset="0"/>
              </a:rPr>
              <a:t> </a:t>
            </a:r>
            <a:endParaRPr lang="en-US" altLang="en-US" sz="1600">
              <a:latin typeface="Times New Roman" charset="0"/>
            </a:endParaRPr>
          </a:p>
        </p:txBody>
      </p:sp>
      <p:graphicFrame>
        <p:nvGraphicFramePr>
          <p:cNvPr id="145423" name="Object 14"/>
          <p:cNvGraphicFramePr>
            <a:graphicFrameLocks noChangeAspect="1"/>
          </p:cNvGraphicFramePr>
          <p:nvPr/>
        </p:nvGraphicFramePr>
        <p:xfrm>
          <a:off x="8451850" y="1849438"/>
          <a:ext cx="341313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6" name="Equation" r:id="rId12" imgW="126725" imgH="126725" progId="Equation.DSMT4">
                  <p:embed/>
                </p:oleObj>
              </mc:Choice>
              <mc:Fallback>
                <p:oleObj name="Equation" r:id="rId12" imgW="126725" imgH="12672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1850" y="1849438"/>
                        <a:ext cx="341313" cy="24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4" name="Object 15"/>
          <p:cNvGraphicFramePr>
            <a:graphicFrameLocks noChangeAspect="1"/>
          </p:cNvGraphicFramePr>
          <p:nvPr/>
        </p:nvGraphicFramePr>
        <p:xfrm>
          <a:off x="8145463" y="2306638"/>
          <a:ext cx="6445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7" name="Equation" r:id="rId14" imgW="241091" imgH="164957" progId="Equation.DSMT4">
                  <p:embed/>
                </p:oleObj>
              </mc:Choice>
              <mc:Fallback>
                <p:oleObj name="Equation" r:id="rId14" imgW="241091" imgH="164957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5463" y="2306638"/>
                        <a:ext cx="6445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5" name="Object 16"/>
          <p:cNvGraphicFramePr>
            <a:graphicFrameLocks noChangeAspect="1"/>
          </p:cNvGraphicFramePr>
          <p:nvPr/>
        </p:nvGraphicFramePr>
        <p:xfrm>
          <a:off x="7872413" y="2790825"/>
          <a:ext cx="91757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8" name="Equation" r:id="rId16" imgW="342603" imgH="177646" progId="Equation.DSMT4">
                  <p:embed/>
                </p:oleObj>
              </mc:Choice>
              <mc:Fallback>
                <p:oleObj name="Equation" r:id="rId16" imgW="342603" imgH="177646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2413" y="2790825"/>
                        <a:ext cx="917575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6" name="Object 17"/>
          <p:cNvGraphicFramePr>
            <a:graphicFrameLocks noChangeAspect="1"/>
          </p:cNvGraphicFramePr>
          <p:nvPr/>
        </p:nvGraphicFramePr>
        <p:xfrm>
          <a:off x="6675438" y="3284538"/>
          <a:ext cx="211455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9" name="Equation" r:id="rId18" imgW="787058" imgH="177723" progId="Equation.DSMT4">
                  <p:embed/>
                </p:oleObj>
              </mc:Choice>
              <mc:Fallback>
                <p:oleObj name="Equation" r:id="rId18" imgW="787058" imgH="177723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438" y="3284538"/>
                        <a:ext cx="2114550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7" name="Object 18"/>
          <p:cNvGraphicFramePr>
            <a:graphicFrameLocks noChangeAspect="1"/>
          </p:cNvGraphicFramePr>
          <p:nvPr/>
        </p:nvGraphicFramePr>
        <p:xfrm>
          <a:off x="290513" y="3968750"/>
          <a:ext cx="240347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0" name="Equation" r:id="rId20" imgW="1497950" imgH="710891" progId="Equation.DSMT4">
                  <p:embed/>
                </p:oleObj>
              </mc:Choice>
              <mc:Fallback>
                <p:oleObj name="Equation" r:id="rId20" imgW="1497950" imgH="710891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3" y="3968750"/>
                        <a:ext cx="2403475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8" name="Object 19"/>
          <p:cNvGraphicFramePr>
            <a:graphicFrameLocks noChangeAspect="1"/>
          </p:cNvGraphicFramePr>
          <p:nvPr/>
        </p:nvGraphicFramePr>
        <p:xfrm>
          <a:off x="3154363" y="4013200"/>
          <a:ext cx="23272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1" name="Equation" r:id="rId22" imgW="1497950" imgH="710891" progId="Equation.DSMT4">
                  <p:embed/>
                </p:oleObj>
              </mc:Choice>
              <mc:Fallback>
                <p:oleObj name="Equation" r:id="rId22" imgW="1497950" imgH="710891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363" y="4013200"/>
                        <a:ext cx="2327275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9" name="Object 20"/>
          <p:cNvGraphicFramePr>
            <a:graphicFrameLocks noChangeAspect="1"/>
          </p:cNvGraphicFramePr>
          <p:nvPr/>
        </p:nvGraphicFramePr>
        <p:xfrm>
          <a:off x="5888038" y="4046538"/>
          <a:ext cx="2278062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2" name="Equation" r:id="rId24" imgW="1548728" imgH="710891" progId="Equation.DSMT4">
                  <p:embed/>
                </p:oleObj>
              </mc:Choice>
              <mc:Fallback>
                <p:oleObj name="Equation" r:id="rId24" imgW="1548728" imgH="710891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8038" y="4046538"/>
                        <a:ext cx="2278062" cy="76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30" name="Object 21"/>
          <p:cNvGraphicFramePr>
            <a:graphicFrameLocks noChangeAspect="1"/>
          </p:cNvGraphicFramePr>
          <p:nvPr/>
        </p:nvGraphicFramePr>
        <p:xfrm>
          <a:off x="144463" y="5375275"/>
          <a:ext cx="823753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3" name="Equation" r:id="rId26" imgW="5041900" imgH="711200" progId="Equation.DSMT4">
                  <p:embed/>
                </p:oleObj>
              </mc:Choice>
              <mc:Fallback>
                <p:oleObj name="Equation" r:id="rId26" imgW="5041900" imgH="7112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5375275"/>
                        <a:ext cx="8237537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ya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688" y="265113"/>
            <a:ext cx="2266950" cy="161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59" name="Picture 3" descr="pit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4663" y="508000"/>
            <a:ext cx="2447925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0" name="Picture 4" descr="ro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8350" y="546100"/>
            <a:ext cx="2633663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7461" name="Object 5"/>
          <p:cNvGraphicFramePr>
            <a:graphicFrameLocks noChangeAspect="1"/>
          </p:cNvGraphicFramePr>
          <p:nvPr/>
        </p:nvGraphicFramePr>
        <p:xfrm>
          <a:off x="3141663" y="1916113"/>
          <a:ext cx="231457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6" name="Equation" r:id="rId7" imgW="1548728" imgH="710891" progId="Equation.3">
                  <p:embed/>
                </p:oleObj>
              </mc:Choice>
              <mc:Fallback>
                <p:oleObj name="Equation" r:id="rId7" imgW="1548728" imgH="7108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1663" y="1916113"/>
                        <a:ext cx="231457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2" name="Object 6"/>
          <p:cNvGraphicFramePr>
            <a:graphicFrameLocks noChangeAspect="1"/>
          </p:cNvGraphicFramePr>
          <p:nvPr/>
        </p:nvGraphicFramePr>
        <p:xfrm>
          <a:off x="6038850" y="1925638"/>
          <a:ext cx="2198688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7" name="Equation" r:id="rId9" imgW="1612900" imgH="711200" progId="Equation.3">
                  <p:embed/>
                </p:oleObj>
              </mc:Choice>
              <mc:Fallback>
                <p:oleObj name="Equation" r:id="rId9" imgW="1612900" imgH="71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1925638"/>
                        <a:ext cx="2198688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3" name="Object 7"/>
          <p:cNvGraphicFramePr>
            <a:graphicFrameLocks noChangeAspect="1"/>
          </p:cNvGraphicFramePr>
          <p:nvPr/>
        </p:nvGraphicFramePr>
        <p:xfrm>
          <a:off x="306388" y="1978025"/>
          <a:ext cx="2151062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8" name="Equation" r:id="rId11" imgW="1574800" imgH="711200" progId="Equation.3">
                  <p:embed/>
                </p:oleObj>
              </mc:Choice>
              <mc:Fallback>
                <p:oleObj name="Equation" r:id="rId11" imgW="1574800" imgH="71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1978025"/>
                        <a:ext cx="2151062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4" name="Object 8"/>
          <p:cNvGraphicFramePr>
            <a:graphicFrameLocks noChangeAspect="1"/>
          </p:cNvGraphicFramePr>
          <p:nvPr/>
        </p:nvGraphicFramePr>
        <p:xfrm>
          <a:off x="315913" y="2806700"/>
          <a:ext cx="7769225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9" name="Equation" r:id="rId13" imgW="4826000" imgH="711200" progId="Equation.3">
                  <p:embed/>
                </p:oleObj>
              </mc:Choice>
              <mc:Fallback>
                <p:oleObj name="Equation" r:id="rId13" imgW="4826000" imgH="71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3" y="2806700"/>
                        <a:ext cx="7769225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65" name="Line 9"/>
          <p:cNvSpPr>
            <a:spLocks noChangeShapeType="1"/>
          </p:cNvSpPr>
          <p:nvPr/>
        </p:nvSpPr>
        <p:spPr bwMode="auto">
          <a:xfrm flipV="1">
            <a:off x="3884613" y="174625"/>
            <a:ext cx="0" cy="8556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3963988" y="1449388"/>
            <a:ext cx="381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sz="1600" b="1" i="1">
                <a:latin typeface="Times New Roman" charset="0"/>
              </a:rPr>
              <a:t>x</a:t>
            </a:r>
            <a:endParaRPr lang="en-US" altLang="en-US" sz="1600" b="1" i="1">
              <a:latin typeface="Times New Roman" charset="0"/>
            </a:endParaRPr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 flipH="1">
            <a:off x="2830513" y="1030288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8" name="Text Box 12"/>
          <p:cNvSpPr txBox="1">
            <a:spLocks noChangeArrowheads="1"/>
          </p:cNvSpPr>
          <p:nvPr/>
        </p:nvSpPr>
        <p:spPr bwMode="auto">
          <a:xfrm>
            <a:off x="2786063" y="1060450"/>
            <a:ext cx="350837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sz="1600" b="1" i="1">
                <a:latin typeface="Times New Roman" charset="0"/>
              </a:rPr>
              <a:t>z</a:t>
            </a:r>
            <a:endParaRPr lang="en-US" altLang="en-US" sz="1600" b="1" i="1">
              <a:latin typeface="Times New Roman" charset="0"/>
            </a:endParaRPr>
          </a:p>
        </p:txBody>
      </p:sp>
      <p:sp>
        <p:nvSpPr>
          <p:cNvPr id="147469" name="Oval 13"/>
          <p:cNvSpPr>
            <a:spLocks noChangeArrowheads="1"/>
          </p:cNvSpPr>
          <p:nvPr/>
        </p:nvSpPr>
        <p:spPr bwMode="auto">
          <a:xfrm>
            <a:off x="3789363" y="962025"/>
            <a:ext cx="165100" cy="1206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7470" name="Line 14"/>
          <p:cNvSpPr>
            <a:spLocks noChangeShapeType="1"/>
          </p:cNvSpPr>
          <p:nvPr/>
        </p:nvSpPr>
        <p:spPr bwMode="auto">
          <a:xfrm flipV="1">
            <a:off x="3816350" y="984250"/>
            <a:ext cx="112713" cy="80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71" name="Line 15"/>
          <p:cNvSpPr>
            <a:spLocks noChangeShapeType="1"/>
          </p:cNvSpPr>
          <p:nvPr/>
        </p:nvSpPr>
        <p:spPr bwMode="auto">
          <a:xfrm>
            <a:off x="3821113" y="984250"/>
            <a:ext cx="101600" cy="7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72" name="Text Box 16"/>
          <p:cNvSpPr txBox="1">
            <a:spLocks noChangeArrowheads="1"/>
          </p:cNvSpPr>
          <p:nvPr/>
        </p:nvSpPr>
        <p:spPr bwMode="auto">
          <a:xfrm>
            <a:off x="3948113" y="1122363"/>
            <a:ext cx="3651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sz="1600" b="1" i="1">
                <a:latin typeface="Times New Roman" charset="0"/>
              </a:rPr>
              <a:t>y</a:t>
            </a:r>
            <a:endParaRPr lang="en-US" altLang="en-US" sz="1600" b="1" i="1">
              <a:latin typeface="Times New Roman" charset="0"/>
            </a:endParaRPr>
          </a:p>
        </p:txBody>
      </p:sp>
      <p:graphicFrame>
        <p:nvGraphicFramePr>
          <p:cNvPr id="147473" name="Object 17"/>
          <p:cNvGraphicFramePr>
            <a:graphicFrameLocks noChangeAspect="1"/>
          </p:cNvGraphicFramePr>
          <p:nvPr/>
        </p:nvGraphicFramePr>
        <p:xfrm>
          <a:off x="1544638" y="3768725"/>
          <a:ext cx="296862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80" name="Equation" r:id="rId15" imgW="139639" imgH="203112" progId="Equation.DSMT4">
                  <p:embed/>
                </p:oleObj>
              </mc:Choice>
              <mc:Fallback>
                <p:oleObj name="Equation" r:id="rId15" imgW="139639" imgH="203112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4638" y="3768725"/>
                        <a:ext cx="296862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7474" name="Group 18"/>
          <p:cNvGrpSpPr>
            <a:grpSpLocks noChangeAspect="1"/>
          </p:cNvGrpSpPr>
          <p:nvPr/>
        </p:nvGrpSpPr>
        <p:grpSpPr bwMode="auto">
          <a:xfrm>
            <a:off x="300038" y="3805238"/>
            <a:ext cx="2184400" cy="1143000"/>
            <a:chOff x="192" y="2544"/>
            <a:chExt cx="1609" cy="1152"/>
          </a:xfrm>
        </p:grpSpPr>
        <p:sp>
          <p:nvSpPr>
            <p:cNvPr id="147517" name="Oval 19"/>
            <p:cNvSpPr>
              <a:spLocks noChangeAspect="1" noChangeArrowheads="1"/>
            </p:cNvSpPr>
            <p:nvPr/>
          </p:nvSpPr>
          <p:spPr bwMode="auto">
            <a:xfrm>
              <a:off x="192" y="2976"/>
              <a:ext cx="1440" cy="4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47518" name="Line 20"/>
            <p:cNvSpPr>
              <a:spLocks noChangeAspect="1" noChangeShapeType="1"/>
            </p:cNvSpPr>
            <p:nvPr/>
          </p:nvSpPr>
          <p:spPr bwMode="auto">
            <a:xfrm flipV="1">
              <a:off x="912" y="2592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519" name="Object 21"/>
            <p:cNvGraphicFramePr>
              <a:graphicFrameLocks noChangeAspect="1"/>
            </p:cNvGraphicFramePr>
            <p:nvPr/>
          </p:nvGraphicFramePr>
          <p:xfrm>
            <a:off x="751" y="2544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1" name="Equation" r:id="rId17" imgW="126725" imgH="126725" progId="Equation.DSMT4">
                    <p:embed/>
                  </p:oleObj>
                </mc:Choice>
                <mc:Fallback>
                  <p:oleObj name="Equation" r:id="rId17" imgW="126725" imgH="126725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1" y="2544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520" name="Line 22"/>
            <p:cNvSpPr>
              <a:spLocks noChangeAspect="1" noChangeShapeType="1"/>
            </p:cNvSpPr>
            <p:nvPr/>
          </p:nvSpPr>
          <p:spPr bwMode="auto">
            <a:xfrm flipH="1">
              <a:off x="738" y="3216"/>
              <a:ext cx="174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21" name="Line 23"/>
            <p:cNvSpPr>
              <a:spLocks noChangeAspect="1" noChangeShapeType="1"/>
            </p:cNvSpPr>
            <p:nvPr/>
          </p:nvSpPr>
          <p:spPr bwMode="auto">
            <a:xfrm>
              <a:off x="912" y="3216"/>
              <a:ext cx="279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22" name="Line 24"/>
            <p:cNvSpPr>
              <a:spLocks noChangeAspect="1" noChangeShapeType="1"/>
            </p:cNvSpPr>
            <p:nvPr/>
          </p:nvSpPr>
          <p:spPr bwMode="auto">
            <a:xfrm>
              <a:off x="912" y="3216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23" name="Line 25"/>
            <p:cNvSpPr>
              <a:spLocks noChangeAspect="1" noChangeShapeType="1"/>
            </p:cNvSpPr>
            <p:nvPr/>
          </p:nvSpPr>
          <p:spPr bwMode="auto">
            <a:xfrm flipV="1">
              <a:off x="912" y="3097"/>
              <a:ext cx="590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524" name="Object 26"/>
            <p:cNvGraphicFramePr>
              <a:graphicFrameLocks noChangeAspect="1"/>
            </p:cNvGraphicFramePr>
            <p:nvPr/>
          </p:nvGraphicFramePr>
          <p:xfrm>
            <a:off x="624" y="3456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2" name="Equation" r:id="rId19" imgW="126835" imgH="139518" progId="Equation.DSMT4">
                    <p:embed/>
                  </p:oleObj>
                </mc:Choice>
                <mc:Fallback>
                  <p:oleObj name="Equation" r:id="rId19" imgW="126835" imgH="139518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3456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25" name="Object 27"/>
            <p:cNvGraphicFramePr>
              <a:graphicFrameLocks noChangeAspect="1"/>
            </p:cNvGraphicFramePr>
            <p:nvPr/>
          </p:nvGraphicFramePr>
          <p:xfrm>
            <a:off x="1624" y="3152"/>
            <a:ext cx="17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3" name="Equation" r:id="rId21" imgW="139579" imgH="164957" progId="Equation.DSMT4">
                    <p:embed/>
                  </p:oleObj>
                </mc:Choice>
                <mc:Fallback>
                  <p:oleObj name="Equation" r:id="rId21" imgW="139579" imgH="164957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4" y="3152"/>
                          <a:ext cx="177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26" name="Object 28"/>
            <p:cNvGraphicFramePr>
              <a:graphicFrameLocks noChangeAspect="1"/>
            </p:cNvGraphicFramePr>
            <p:nvPr/>
          </p:nvGraphicFramePr>
          <p:xfrm>
            <a:off x="1104" y="3437"/>
            <a:ext cx="161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4" name="Equation" r:id="rId23" imgW="126835" imgH="202936" progId="Equation.DSMT4">
                    <p:embed/>
                  </p:oleObj>
                </mc:Choice>
                <mc:Fallback>
                  <p:oleObj name="Equation" r:id="rId23" imgW="126835" imgH="202936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3437"/>
                          <a:ext cx="161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27" name="Object 29"/>
            <p:cNvGraphicFramePr>
              <a:graphicFrameLocks noChangeAspect="1"/>
            </p:cNvGraphicFramePr>
            <p:nvPr/>
          </p:nvGraphicFramePr>
          <p:xfrm>
            <a:off x="1519" y="2928"/>
            <a:ext cx="161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5" name="Equation" r:id="rId25" imgW="126780" imgH="164814" progId="Equation.DSMT4">
                    <p:embed/>
                  </p:oleObj>
                </mc:Choice>
                <mc:Fallback>
                  <p:oleObj name="Equation" r:id="rId25" imgW="126780" imgH="164814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2928"/>
                          <a:ext cx="161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528" name="Freeform 30"/>
            <p:cNvSpPr>
              <a:spLocks noChangeAspect="1"/>
            </p:cNvSpPr>
            <p:nvPr/>
          </p:nvSpPr>
          <p:spPr bwMode="auto">
            <a:xfrm>
              <a:off x="839" y="3310"/>
              <a:ext cx="192" cy="9"/>
            </a:xfrm>
            <a:custGeom>
              <a:avLst/>
              <a:gdLst>
                <a:gd name="T0" fmla="*/ 0 w 192"/>
                <a:gd name="T1" fmla="*/ 0 h 9"/>
                <a:gd name="T2" fmla="*/ 100 w 192"/>
                <a:gd name="T3" fmla="*/ 9 h 9"/>
                <a:gd name="T4" fmla="*/ 192 w 192"/>
                <a:gd name="T5" fmla="*/ 0 h 9"/>
                <a:gd name="T6" fmla="*/ 0 60000 65536"/>
                <a:gd name="T7" fmla="*/ 0 60000 65536"/>
                <a:gd name="T8" fmla="*/ 0 60000 65536"/>
                <a:gd name="T9" fmla="*/ 0 w 192"/>
                <a:gd name="T10" fmla="*/ 0 h 9"/>
                <a:gd name="T11" fmla="*/ 192 w 192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9">
                  <a:moveTo>
                    <a:pt x="0" y="0"/>
                  </a:moveTo>
                  <a:cubicBezTo>
                    <a:pt x="17" y="2"/>
                    <a:pt x="68" y="9"/>
                    <a:pt x="100" y="9"/>
                  </a:cubicBezTo>
                  <a:cubicBezTo>
                    <a:pt x="132" y="9"/>
                    <a:pt x="173" y="2"/>
                    <a:pt x="192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529" name="Object 31"/>
            <p:cNvGraphicFramePr>
              <a:graphicFrameLocks noChangeAspect="1"/>
            </p:cNvGraphicFramePr>
            <p:nvPr/>
          </p:nvGraphicFramePr>
          <p:xfrm>
            <a:off x="864" y="3312"/>
            <a:ext cx="161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6" name="Equation" r:id="rId27" imgW="126835" imgH="202936" progId="Equation.DSMT4">
                    <p:embed/>
                  </p:oleObj>
                </mc:Choice>
                <mc:Fallback>
                  <p:oleObj name="Equation" r:id="rId27" imgW="126835" imgH="202936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3312"/>
                          <a:ext cx="161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7475" name="Group 32"/>
          <p:cNvGrpSpPr>
            <a:grpSpLocks noChangeAspect="1"/>
          </p:cNvGrpSpPr>
          <p:nvPr/>
        </p:nvGrpSpPr>
        <p:grpSpPr bwMode="auto">
          <a:xfrm>
            <a:off x="3182938" y="3786188"/>
            <a:ext cx="2176462" cy="1160462"/>
            <a:chOff x="2064" y="2520"/>
            <a:chExt cx="1609" cy="1176"/>
          </a:xfrm>
        </p:grpSpPr>
        <p:sp>
          <p:nvSpPr>
            <p:cNvPr id="147500" name="Oval 33"/>
            <p:cNvSpPr>
              <a:spLocks noChangeAspect="1" noChangeArrowheads="1"/>
            </p:cNvSpPr>
            <p:nvPr/>
          </p:nvSpPr>
          <p:spPr bwMode="auto">
            <a:xfrm rot="-2513701">
              <a:off x="2068" y="2890"/>
              <a:ext cx="1440" cy="659"/>
            </a:xfrm>
            <a:prstGeom prst="ellipse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47501" name="Oval 34"/>
            <p:cNvSpPr>
              <a:spLocks noChangeAspect="1" noChangeArrowheads="1"/>
            </p:cNvSpPr>
            <p:nvPr/>
          </p:nvSpPr>
          <p:spPr bwMode="auto">
            <a:xfrm>
              <a:off x="2064" y="2976"/>
              <a:ext cx="1440" cy="4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aphicFrame>
          <p:nvGraphicFramePr>
            <p:cNvPr id="147502" name="Object 35"/>
            <p:cNvGraphicFramePr>
              <a:graphicFrameLocks noChangeAspect="1"/>
            </p:cNvGraphicFramePr>
            <p:nvPr/>
          </p:nvGraphicFramePr>
          <p:xfrm>
            <a:off x="2623" y="2544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7" name="Equation" r:id="rId29" imgW="126725" imgH="126725" progId="Equation.DSMT4">
                    <p:embed/>
                  </p:oleObj>
                </mc:Choice>
                <mc:Fallback>
                  <p:oleObj name="Equation" r:id="rId29" imgW="126725" imgH="126725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3" y="2544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503" name="Line 36"/>
            <p:cNvSpPr>
              <a:spLocks noChangeAspect="1" noChangeShapeType="1"/>
            </p:cNvSpPr>
            <p:nvPr/>
          </p:nvSpPr>
          <p:spPr bwMode="auto">
            <a:xfrm flipH="1">
              <a:off x="2610" y="3216"/>
              <a:ext cx="174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04" name="Line 37"/>
            <p:cNvSpPr>
              <a:spLocks noChangeAspect="1" noChangeShapeType="1"/>
            </p:cNvSpPr>
            <p:nvPr/>
          </p:nvSpPr>
          <p:spPr bwMode="auto">
            <a:xfrm>
              <a:off x="2784" y="3216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505" name="Object 38"/>
            <p:cNvGraphicFramePr>
              <a:graphicFrameLocks noChangeAspect="1"/>
            </p:cNvGraphicFramePr>
            <p:nvPr/>
          </p:nvGraphicFramePr>
          <p:xfrm>
            <a:off x="2496" y="3456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8" name="Equation" r:id="rId30" imgW="126835" imgH="139518" progId="Equation.DSMT4">
                    <p:embed/>
                  </p:oleObj>
                </mc:Choice>
                <mc:Fallback>
                  <p:oleObj name="Equation" r:id="rId30" imgW="126835" imgH="139518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3456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06" name="Object 39"/>
            <p:cNvGraphicFramePr>
              <a:graphicFrameLocks noChangeAspect="1"/>
            </p:cNvGraphicFramePr>
            <p:nvPr/>
          </p:nvGraphicFramePr>
          <p:xfrm>
            <a:off x="3496" y="3152"/>
            <a:ext cx="17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89" name="Equation" r:id="rId31" imgW="139579" imgH="164957" progId="Equation.DSMT4">
                    <p:embed/>
                  </p:oleObj>
                </mc:Choice>
                <mc:Fallback>
                  <p:oleObj name="Equation" r:id="rId31" imgW="139579" imgH="164957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6" y="3152"/>
                          <a:ext cx="177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07" name="Object 40"/>
            <p:cNvGraphicFramePr>
              <a:graphicFrameLocks noChangeAspect="1"/>
            </p:cNvGraphicFramePr>
            <p:nvPr/>
          </p:nvGraphicFramePr>
          <p:xfrm>
            <a:off x="2958" y="3437"/>
            <a:ext cx="210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0" name="Equation" r:id="rId32" imgW="164957" imgH="203024" progId="Equation.DSMT4">
                    <p:embed/>
                  </p:oleObj>
                </mc:Choice>
                <mc:Fallback>
                  <p:oleObj name="Equation" r:id="rId32" imgW="164957" imgH="203024" progId="Equation.DSMT4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8" y="3437"/>
                          <a:ext cx="210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08" name="Object 41"/>
            <p:cNvGraphicFramePr>
              <a:graphicFrameLocks noChangeAspect="1"/>
            </p:cNvGraphicFramePr>
            <p:nvPr/>
          </p:nvGraphicFramePr>
          <p:xfrm>
            <a:off x="3288" y="2520"/>
            <a:ext cx="209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1" name="Equation" r:id="rId34" imgW="164957" imgH="203024" progId="Equation.DSMT4">
                    <p:embed/>
                  </p:oleObj>
                </mc:Choice>
                <mc:Fallback>
                  <p:oleObj name="Equation" r:id="rId34" imgW="164957" imgH="203024" progId="Equation.DSMT4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8" y="2520"/>
                          <a:ext cx="209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509" name="Object 42"/>
            <p:cNvGraphicFramePr>
              <a:graphicFrameLocks noChangeAspect="1"/>
            </p:cNvGraphicFramePr>
            <p:nvPr/>
          </p:nvGraphicFramePr>
          <p:xfrm>
            <a:off x="2174" y="2621"/>
            <a:ext cx="226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2" name="Equation" r:id="rId36" imgW="177569" imgH="202936" progId="Equation.DSMT4">
                    <p:embed/>
                  </p:oleObj>
                </mc:Choice>
                <mc:Fallback>
                  <p:oleObj name="Equation" r:id="rId36" imgW="177569" imgH="202936" progId="Equation.DSMT4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4" y="2621"/>
                          <a:ext cx="226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510" name="Freeform 43"/>
            <p:cNvSpPr>
              <a:spLocks noChangeAspect="1"/>
            </p:cNvSpPr>
            <p:nvPr/>
          </p:nvSpPr>
          <p:spPr bwMode="auto">
            <a:xfrm>
              <a:off x="2530" y="2551"/>
              <a:ext cx="933" cy="878"/>
            </a:xfrm>
            <a:custGeom>
              <a:avLst/>
              <a:gdLst>
                <a:gd name="T0" fmla="*/ 0 w 933"/>
                <a:gd name="T1" fmla="*/ 448 h 878"/>
                <a:gd name="T2" fmla="*/ 796 w 933"/>
                <a:gd name="T3" fmla="*/ 192 h 878"/>
                <a:gd name="T4" fmla="*/ 512 w 933"/>
                <a:gd name="T5" fmla="*/ 878 h 878"/>
                <a:gd name="T6" fmla="*/ 0 60000 65536"/>
                <a:gd name="T7" fmla="*/ 0 60000 65536"/>
                <a:gd name="T8" fmla="*/ 0 60000 65536"/>
                <a:gd name="T9" fmla="*/ 0 w 933"/>
                <a:gd name="T10" fmla="*/ 0 h 878"/>
                <a:gd name="T11" fmla="*/ 933 w 933"/>
                <a:gd name="T12" fmla="*/ 878 h 8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3" h="878">
                  <a:moveTo>
                    <a:pt x="0" y="448"/>
                  </a:moveTo>
                  <a:cubicBezTo>
                    <a:pt x="156" y="256"/>
                    <a:pt x="659" y="0"/>
                    <a:pt x="796" y="192"/>
                  </a:cubicBezTo>
                  <a:cubicBezTo>
                    <a:pt x="933" y="384"/>
                    <a:pt x="668" y="750"/>
                    <a:pt x="512" y="878"/>
                  </a:cubicBezTo>
                </a:path>
              </a:pathLst>
            </a:custGeom>
            <a:solidFill>
              <a:srgbClr val="99FF99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11" name="Line 44"/>
            <p:cNvSpPr>
              <a:spLocks noChangeAspect="1" noChangeShapeType="1"/>
            </p:cNvSpPr>
            <p:nvPr/>
          </p:nvSpPr>
          <p:spPr bwMode="auto">
            <a:xfrm flipV="1">
              <a:off x="2784" y="2592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12" name="Line 45"/>
            <p:cNvSpPr>
              <a:spLocks noChangeAspect="1" noChangeShapeType="1"/>
            </p:cNvSpPr>
            <p:nvPr/>
          </p:nvSpPr>
          <p:spPr bwMode="auto">
            <a:xfrm>
              <a:off x="2530" y="3014"/>
              <a:ext cx="533" cy="4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13" name="Line 46"/>
            <p:cNvSpPr>
              <a:spLocks noChangeAspect="1" noChangeShapeType="1"/>
            </p:cNvSpPr>
            <p:nvPr/>
          </p:nvSpPr>
          <p:spPr bwMode="auto">
            <a:xfrm flipV="1">
              <a:off x="2784" y="2715"/>
              <a:ext cx="514" cy="5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14" name="Line 47"/>
            <p:cNvSpPr>
              <a:spLocks noChangeAspect="1" noChangeShapeType="1"/>
            </p:cNvSpPr>
            <p:nvPr/>
          </p:nvSpPr>
          <p:spPr bwMode="auto">
            <a:xfrm flipH="1" flipV="1">
              <a:off x="2352" y="2784"/>
              <a:ext cx="43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515" name="Freeform 48"/>
            <p:cNvSpPr>
              <a:spLocks noChangeAspect="1"/>
            </p:cNvSpPr>
            <p:nvPr/>
          </p:nvSpPr>
          <p:spPr bwMode="auto">
            <a:xfrm>
              <a:off x="2594" y="2928"/>
              <a:ext cx="190" cy="107"/>
            </a:xfrm>
            <a:custGeom>
              <a:avLst/>
              <a:gdLst>
                <a:gd name="T0" fmla="*/ 190 w 190"/>
                <a:gd name="T1" fmla="*/ 0 h 107"/>
                <a:gd name="T2" fmla="*/ 83 w 190"/>
                <a:gd name="T3" fmla="*/ 25 h 107"/>
                <a:gd name="T4" fmla="*/ 0 w 190"/>
                <a:gd name="T5" fmla="*/ 107 h 107"/>
                <a:gd name="T6" fmla="*/ 0 60000 65536"/>
                <a:gd name="T7" fmla="*/ 0 60000 65536"/>
                <a:gd name="T8" fmla="*/ 0 60000 65536"/>
                <a:gd name="T9" fmla="*/ 0 w 190"/>
                <a:gd name="T10" fmla="*/ 0 h 107"/>
                <a:gd name="T11" fmla="*/ 190 w 190"/>
                <a:gd name="T12" fmla="*/ 107 h 1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" h="107">
                  <a:moveTo>
                    <a:pt x="190" y="0"/>
                  </a:moveTo>
                  <a:cubicBezTo>
                    <a:pt x="172" y="4"/>
                    <a:pt x="115" y="7"/>
                    <a:pt x="83" y="25"/>
                  </a:cubicBezTo>
                  <a:cubicBezTo>
                    <a:pt x="51" y="43"/>
                    <a:pt x="17" y="90"/>
                    <a:pt x="0" y="107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516" name="Object 49"/>
            <p:cNvGraphicFramePr>
              <a:graphicFrameLocks noChangeAspect="1"/>
            </p:cNvGraphicFramePr>
            <p:nvPr/>
          </p:nvGraphicFramePr>
          <p:xfrm>
            <a:off x="2544" y="2752"/>
            <a:ext cx="161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3" name="Equation" r:id="rId38" imgW="126725" imgH="177415" progId="Equation.DSMT4">
                    <p:embed/>
                  </p:oleObj>
                </mc:Choice>
                <mc:Fallback>
                  <p:oleObj name="Equation" r:id="rId38" imgW="126725" imgH="177415" progId="Equation.DSMT4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4" y="2752"/>
                          <a:ext cx="161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7476" name="Group 50"/>
          <p:cNvGrpSpPr>
            <a:grpSpLocks noChangeAspect="1"/>
          </p:cNvGrpSpPr>
          <p:nvPr/>
        </p:nvGrpSpPr>
        <p:grpSpPr bwMode="auto">
          <a:xfrm>
            <a:off x="6096000" y="3744913"/>
            <a:ext cx="2173288" cy="1147762"/>
            <a:chOff x="3936" y="2472"/>
            <a:chExt cx="1609" cy="1162"/>
          </a:xfrm>
        </p:grpSpPr>
        <p:sp>
          <p:nvSpPr>
            <p:cNvPr id="147482" name="Oval 51"/>
            <p:cNvSpPr>
              <a:spLocks noChangeAspect="1" noChangeArrowheads="1"/>
            </p:cNvSpPr>
            <p:nvPr/>
          </p:nvSpPr>
          <p:spPr bwMode="auto">
            <a:xfrm rot="-2513701">
              <a:off x="3940" y="2890"/>
              <a:ext cx="1440" cy="659"/>
            </a:xfrm>
            <a:prstGeom prst="ellipse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sp>
          <p:nvSpPr>
            <p:cNvPr id="147483" name="Oval 52"/>
            <p:cNvSpPr>
              <a:spLocks noChangeAspect="1" noChangeArrowheads="1"/>
            </p:cNvSpPr>
            <p:nvPr/>
          </p:nvSpPr>
          <p:spPr bwMode="auto">
            <a:xfrm>
              <a:off x="3936" y="2976"/>
              <a:ext cx="1440" cy="4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-128"/>
                </a:defRPr>
              </a:lvl9pPr>
            </a:lstStyle>
            <a:p>
              <a:pPr eaLnBrk="1" hangingPunct="1"/>
              <a:endParaRPr lang="pt-BR" altLang="en-US"/>
            </a:p>
          </p:txBody>
        </p:sp>
        <p:graphicFrame>
          <p:nvGraphicFramePr>
            <p:cNvPr id="147484" name="Object 53"/>
            <p:cNvGraphicFramePr>
              <a:graphicFrameLocks noChangeAspect="1"/>
            </p:cNvGraphicFramePr>
            <p:nvPr/>
          </p:nvGraphicFramePr>
          <p:xfrm>
            <a:off x="4495" y="2544"/>
            <a:ext cx="161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4" name="Equation" r:id="rId40" imgW="126725" imgH="126725" progId="Equation.DSMT4">
                    <p:embed/>
                  </p:oleObj>
                </mc:Choice>
                <mc:Fallback>
                  <p:oleObj name="Equation" r:id="rId40" imgW="126725" imgH="126725" progId="Equation.DSMT4">
                    <p:embed/>
                    <p:pic>
                      <p:nvPicPr>
                        <p:cNvPr id="0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5" y="2544"/>
                          <a:ext cx="161" cy="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485" name="Line 54"/>
            <p:cNvSpPr>
              <a:spLocks noChangeAspect="1" noChangeShapeType="1"/>
            </p:cNvSpPr>
            <p:nvPr/>
          </p:nvSpPr>
          <p:spPr bwMode="auto">
            <a:xfrm flipH="1">
              <a:off x="4482" y="3216"/>
              <a:ext cx="174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486" name="Line 55"/>
            <p:cNvSpPr>
              <a:spLocks noChangeAspect="1" noChangeShapeType="1"/>
            </p:cNvSpPr>
            <p:nvPr/>
          </p:nvSpPr>
          <p:spPr bwMode="auto">
            <a:xfrm>
              <a:off x="4656" y="3216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487" name="Object 56"/>
            <p:cNvGraphicFramePr>
              <a:graphicFrameLocks noChangeAspect="1"/>
            </p:cNvGraphicFramePr>
            <p:nvPr/>
          </p:nvGraphicFramePr>
          <p:xfrm>
            <a:off x="4368" y="3456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5" name="Equation" r:id="rId41" imgW="126835" imgH="139518" progId="Equation.DSMT4">
                    <p:embed/>
                  </p:oleObj>
                </mc:Choice>
                <mc:Fallback>
                  <p:oleObj name="Equation" r:id="rId41" imgW="126835" imgH="139518" progId="Equation.DSMT4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" y="3456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488" name="Object 57"/>
            <p:cNvGraphicFramePr>
              <a:graphicFrameLocks noChangeAspect="1"/>
            </p:cNvGraphicFramePr>
            <p:nvPr/>
          </p:nvGraphicFramePr>
          <p:xfrm>
            <a:off x="5368" y="3152"/>
            <a:ext cx="17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6" name="Equation" r:id="rId42" imgW="139579" imgH="164957" progId="Equation.DSMT4">
                    <p:embed/>
                  </p:oleObj>
                </mc:Choice>
                <mc:Fallback>
                  <p:oleObj name="Equation" r:id="rId42" imgW="139579" imgH="164957" progId="Equation.DSMT4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68" y="3152"/>
                          <a:ext cx="177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489" name="Object 58"/>
            <p:cNvGraphicFramePr>
              <a:graphicFrameLocks noChangeAspect="1"/>
            </p:cNvGraphicFramePr>
            <p:nvPr/>
          </p:nvGraphicFramePr>
          <p:xfrm>
            <a:off x="4080" y="2640"/>
            <a:ext cx="194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7" name="Equation" r:id="rId43" imgW="152268" imgH="164957" progId="Equation.DSMT4">
                    <p:embed/>
                  </p:oleObj>
                </mc:Choice>
                <mc:Fallback>
                  <p:oleObj name="Equation" r:id="rId43" imgW="152268" imgH="164957" progId="Equation.DSMT4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0" y="2640"/>
                          <a:ext cx="194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490" name="Freeform 59"/>
            <p:cNvSpPr>
              <a:spLocks noChangeAspect="1"/>
            </p:cNvSpPr>
            <p:nvPr/>
          </p:nvSpPr>
          <p:spPr bwMode="auto">
            <a:xfrm>
              <a:off x="4402" y="2551"/>
              <a:ext cx="933" cy="878"/>
            </a:xfrm>
            <a:custGeom>
              <a:avLst/>
              <a:gdLst>
                <a:gd name="T0" fmla="*/ 0 w 933"/>
                <a:gd name="T1" fmla="*/ 448 h 878"/>
                <a:gd name="T2" fmla="*/ 796 w 933"/>
                <a:gd name="T3" fmla="*/ 192 h 878"/>
                <a:gd name="T4" fmla="*/ 512 w 933"/>
                <a:gd name="T5" fmla="*/ 878 h 878"/>
                <a:gd name="T6" fmla="*/ 0 60000 65536"/>
                <a:gd name="T7" fmla="*/ 0 60000 65536"/>
                <a:gd name="T8" fmla="*/ 0 60000 65536"/>
                <a:gd name="T9" fmla="*/ 0 w 933"/>
                <a:gd name="T10" fmla="*/ 0 h 878"/>
                <a:gd name="T11" fmla="*/ 933 w 933"/>
                <a:gd name="T12" fmla="*/ 878 h 8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33" h="878">
                  <a:moveTo>
                    <a:pt x="0" y="448"/>
                  </a:moveTo>
                  <a:cubicBezTo>
                    <a:pt x="156" y="256"/>
                    <a:pt x="659" y="0"/>
                    <a:pt x="796" y="192"/>
                  </a:cubicBezTo>
                  <a:cubicBezTo>
                    <a:pt x="933" y="384"/>
                    <a:pt x="668" y="750"/>
                    <a:pt x="512" y="878"/>
                  </a:cubicBezTo>
                </a:path>
              </a:pathLst>
            </a:custGeom>
            <a:solidFill>
              <a:srgbClr val="99FF99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491" name="Line 60"/>
            <p:cNvSpPr>
              <a:spLocks noChangeAspect="1" noChangeShapeType="1"/>
            </p:cNvSpPr>
            <p:nvPr/>
          </p:nvSpPr>
          <p:spPr bwMode="auto">
            <a:xfrm flipV="1">
              <a:off x="4656" y="2592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492" name="Line 61"/>
            <p:cNvSpPr>
              <a:spLocks noChangeAspect="1" noChangeShapeType="1"/>
            </p:cNvSpPr>
            <p:nvPr/>
          </p:nvSpPr>
          <p:spPr bwMode="auto">
            <a:xfrm>
              <a:off x="4402" y="3014"/>
              <a:ext cx="533" cy="4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493" name="Line 62"/>
            <p:cNvSpPr>
              <a:spLocks noChangeAspect="1" noChangeShapeType="1"/>
            </p:cNvSpPr>
            <p:nvPr/>
          </p:nvSpPr>
          <p:spPr bwMode="auto">
            <a:xfrm flipH="1" flipV="1">
              <a:off x="4224" y="2784"/>
              <a:ext cx="43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494" name="Line 63"/>
            <p:cNvSpPr>
              <a:spLocks noChangeAspect="1" noChangeShapeType="1"/>
            </p:cNvSpPr>
            <p:nvPr/>
          </p:nvSpPr>
          <p:spPr bwMode="auto">
            <a:xfrm flipV="1">
              <a:off x="4656" y="3118"/>
              <a:ext cx="507" cy="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495" name="Line 64"/>
            <p:cNvSpPr>
              <a:spLocks noChangeAspect="1" noChangeShapeType="1"/>
            </p:cNvSpPr>
            <p:nvPr/>
          </p:nvSpPr>
          <p:spPr bwMode="auto">
            <a:xfrm flipV="1">
              <a:off x="4656" y="2725"/>
              <a:ext cx="160" cy="4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496" name="Object 65"/>
            <p:cNvGraphicFramePr>
              <a:graphicFrameLocks noChangeAspect="1"/>
            </p:cNvGraphicFramePr>
            <p:nvPr/>
          </p:nvGraphicFramePr>
          <p:xfrm>
            <a:off x="5160" y="2989"/>
            <a:ext cx="209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8" name="Equation" r:id="rId45" imgW="164814" imgH="177492" progId="Equation.DSMT4">
                    <p:embed/>
                  </p:oleObj>
                </mc:Choice>
                <mc:Fallback>
                  <p:oleObj name="Equation" r:id="rId45" imgW="164814" imgH="177492" progId="Equation.DSMT4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0" y="2989"/>
                          <a:ext cx="209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497" name="Object 66"/>
            <p:cNvGraphicFramePr>
              <a:graphicFrameLocks noChangeAspect="1"/>
            </p:cNvGraphicFramePr>
            <p:nvPr/>
          </p:nvGraphicFramePr>
          <p:xfrm>
            <a:off x="4736" y="2472"/>
            <a:ext cx="209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99" name="Equation" r:id="rId47" imgW="164957" imgH="203024" progId="Equation.DSMT4">
                    <p:embed/>
                  </p:oleObj>
                </mc:Choice>
                <mc:Fallback>
                  <p:oleObj name="Equation" r:id="rId47" imgW="164957" imgH="203024" progId="Equation.DSMT4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6" y="2472"/>
                          <a:ext cx="209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498" name="Freeform 67"/>
            <p:cNvSpPr>
              <a:spLocks noChangeAspect="1"/>
            </p:cNvSpPr>
            <p:nvPr/>
          </p:nvSpPr>
          <p:spPr bwMode="auto">
            <a:xfrm>
              <a:off x="4800" y="3163"/>
              <a:ext cx="107" cy="149"/>
            </a:xfrm>
            <a:custGeom>
              <a:avLst/>
              <a:gdLst>
                <a:gd name="T0" fmla="*/ 0 w 107"/>
                <a:gd name="T1" fmla="*/ 149 h 149"/>
                <a:gd name="T2" fmla="*/ 53 w 107"/>
                <a:gd name="T3" fmla="*/ 83 h 149"/>
                <a:gd name="T4" fmla="*/ 107 w 107"/>
                <a:gd name="T5" fmla="*/ 0 h 149"/>
                <a:gd name="T6" fmla="*/ 0 60000 65536"/>
                <a:gd name="T7" fmla="*/ 0 60000 65536"/>
                <a:gd name="T8" fmla="*/ 0 60000 65536"/>
                <a:gd name="T9" fmla="*/ 0 w 107"/>
                <a:gd name="T10" fmla="*/ 0 h 149"/>
                <a:gd name="T11" fmla="*/ 107 w 107"/>
                <a:gd name="T12" fmla="*/ 149 h 1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7" h="149">
                  <a:moveTo>
                    <a:pt x="0" y="149"/>
                  </a:moveTo>
                  <a:cubicBezTo>
                    <a:pt x="9" y="138"/>
                    <a:pt x="35" y="108"/>
                    <a:pt x="53" y="83"/>
                  </a:cubicBezTo>
                  <a:cubicBezTo>
                    <a:pt x="71" y="58"/>
                    <a:pt x="96" y="17"/>
                    <a:pt x="107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7499" name="Object 68"/>
            <p:cNvGraphicFramePr>
              <a:graphicFrameLocks noChangeAspect="1"/>
            </p:cNvGraphicFramePr>
            <p:nvPr/>
          </p:nvGraphicFramePr>
          <p:xfrm>
            <a:off x="4877" y="3180"/>
            <a:ext cx="193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700" name="Equation" r:id="rId49" imgW="152268" imgH="164957" progId="Equation.DSMT4">
                    <p:embed/>
                  </p:oleObj>
                </mc:Choice>
                <mc:Fallback>
                  <p:oleObj name="Equation" r:id="rId49" imgW="152268" imgH="164957" progId="Equation.DSMT4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7" y="3180"/>
                          <a:ext cx="193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7477" name="Line 69"/>
          <p:cNvSpPr>
            <a:spLocks noChangeShapeType="1"/>
          </p:cNvSpPr>
          <p:nvPr/>
        </p:nvSpPr>
        <p:spPr bwMode="auto">
          <a:xfrm>
            <a:off x="319088" y="3692525"/>
            <a:ext cx="8132762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7478" name="Object 70"/>
          <p:cNvGraphicFramePr>
            <a:graphicFrameLocks noChangeAspect="1"/>
          </p:cNvGraphicFramePr>
          <p:nvPr/>
        </p:nvGraphicFramePr>
        <p:xfrm>
          <a:off x="290513" y="5000625"/>
          <a:ext cx="22701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1" name="Equation" r:id="rId51" imgW="1497950" imgH="710891" progId="Equation.DSMT4">
                  <p:embed/>
                </p:oleObj>
              </mc:Choice>
              <mc:Fallback>
                <p:oleObj name="Equation" r:id="rId51" imgW="1497950" imgH="710891" progId="Equation.DSMT4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3" y="5000625"/>
                        <a:ext cx="22701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79" name="Object 71"/>
          <p:cNvGraphicFramePr>
            <a:graphicFrameLocks noChangeAspect="1"/>
          </p:cNvGraphicFramePr>
          <p:nvPr/>
        </p:nvGraphicFramePr>
        <p:xfrm>
          <a:off x="3151188" y="5043488"/>
          <a:ext cx="2273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2" name="Equation" r:id="rId53" imgW="1497950" imgH="710891" progId="Equation.DSMT4">
                  <p:embed/>
                </p:oleObj>
              </mc:Choice>
              <mc:Fallback>
                <p:oleObj name="Equation" r:id="rId53" imgW="1497950" imgH="710891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5043488"/>
                        <a:ext cx="22733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80" name="Object 72"/>
          <p:cNvGraphicFramePr>
            <a:graphicFrameLocks noChangeAspect="1"/>
          </p:cNvGraphicFramePr>
          <p:nvPr/>
        </p:nvGraphicFramePr>
        <p:xfrm>
          <a:off x="6102350" y="5037138"/>
          <a:ext cx="2347913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3" name="Equation" r:id="rId55" imgW="1548728" imgH="710891" progId="Equation.DSMT4">
                  <p:embed/>
                </p:oleObj>
              </mc:Choice>
              <mc:Fallback>
                <p:oleObj name="Equation" r:id="rId55" imgW="1548728" imgH="710891" progId="Equation.DSMT4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5037138"/>
                        <a:ext cx="2347913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81" name="Object 73"/>
          <p:cNvGraphicFramePr>
            <a:graphicFrameLocks noChangeAspect="1"/>
          </p:cNvGraphicFramePr>
          <p:nvPr/>
        </p:nvGraphicFramePr>
        <p:xfrm>
          <a:off x="144463" y="5867400"/>
          <a:ext cx="85248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4" name="Equation" r:id="rId57" imgW="5041900" imgH="711200" progId="Equation.DSMT4">
                  <p:embed/>
                </p:oleObj>
              </mc:Choice>
              <mc:Fallback>
                <p:oleObj name="Equation" r:id="rId57" imgW="5041900" imgH="711200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463" y="5867400"/>
                        <a:ext cx="8524875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49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 eaLnBrk="1" hangingPunct="1"/>
            <a:r>
              <a:rPr lang="en-US" altLang="en-US" sz="3200">
                <a:ea typeface="MS PGothic" charset="-128"/>
              </a:rPr>
              <a:t>Parametrização de rotações: Ângulos de Euler</a:t>
            </a:r>
          </a:p>
        </p:txBody>
      </p:sp>
      <p:graphicFrame>
        <p:nvGraphicFramePr>
          <p:cNvPr id="149508" name="Object 3"/>
          <p:cNvGraphicFramePr>
            <a:graphicFrameLocks noChangeAspect="1"/>
          </p:cNvGraphicFramePr>
          <p:nvPr/>
        </p:nvGraphicFramePr>
        <p:xfrm>
          <a:off x="603250" y="4227513"/>
          <a:ext cx="7970838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41" name="Equation" r:id="rId4" imgW="3327400" imgH="914400" progId="Equation.3">
                  <p:embed/>
                </p:oleObj>
              </mc:Choice>
              <mc:Fallback>
                <p:oleObj name="Equation" r:id="rId4" imgW="3327400" imgH="914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4227513"/>
                        <a:ext cx="7970838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9" name="Line 4"/>
          <p:cNvSpPr>
            <a:spLocks noChangeShapeType="1"/>
          </p:cNvSpPr>
          <p:nvPr/>
        </p:nvSpPr>
        <p:spPr bwMode="auto">
          <a:xfrm>
            <a:off x="1150938" y="2743200"/>
            <a:ext cx="1609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0" name="Line 5"/>
          <p:cNvSpPr>
            <a:spLocks noChangeShapeType="1"/>
          </p:cNvSpPr>
          <p:nvPr/>
        </p:nvSpPr>
        <p:spPr bwMode="auto">
          <a:xfrm flipV="1">
            <a:off x="1354138" y="1717675"/>
            <a:ext cx="0" cy="1198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1" name="Line 6"/>
          <p:cNvSpPr>
            <a:spLocks noChangeShapeType="1"/>
          </p:cNvSpPr>
          <p:nvPr/>
        </p:nvSpPr>
        <p:spPr bwMode="auto">
          <a:xfrm flipH="1">
            <a:off x="728663" y="2655888"/>
            <a:ext cx="727075" cy="65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2" name="Arc 7"/>
          <p:cNvSpPr>
            <a:spLocks/>
          </p:cNvSpPr>
          <p:nvPr/>
        </p:nvSpPr>
        <p:spPr bwMode="auto">
          <a:xfrm>
            <a:off x="711200" y="2844800"/>
            <a:ext cx="508000" cy="396875"/>
          </a:xfrm>
          <a:custGeom>
            <a:avLst/>
            <a:gdLst>
              <a:gd name="T0" fmla="*/ 0 w 38715"/>
              <a:gd name="T1" fmla="*/ 2147483646 h 43200"/>
              <a:gd name="T2" fmla="*/ 2147483646 w 38715"/>
              <a:gd name="T3" fmla="*/ 2147483646 h 43200"/>
              <a:gd name="T4" fmla="*/ 2147483646 w 38715"/>
              <a:gd name="T5" fmla="*/ 2147483646 h 43200"/>
              <a:gd name="T6" fmla="*/ 0 60000 65536"/>
              <a:gd name="T7" fmla="*/ 0 60000 65536"/>
              <a:gd name="T8" fmla="*/ 0 60000 65536"/>
              <a:gd name="T9" fmla="*/ 0 w 38715"/>
              <a:gd name="T10" fmla="*/ 0 h 43200"/>
              <a:gd name="T11" fmla="*/ 38715 w 3871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715" h="43200" fill="none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</a:path>
              <a:path w="38715" h="43200" stroke="0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  <a:lnTo>
                  <a:pt x="17115" y="21600"/>
                </a:lnTo>
                <a:lnTo>
                  <a:pt x="0" y="842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3" name="Text Box 8"/>
          <p:cNvSpPr txBox="1">
            <a:spLocks noChangeArrowheads="1"/>
          </p:cNvSpPr>
          <p:nvPr/>
        </p:nvSpPr>
        <p:spPr bwMode="auto">
          <a:xfrm>
            <a:off x="1079500" y="3233738"/>
            <a:ext cx="4953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Symbol" charset="2"/>
              </a:rPr>
              <a:t>q</a:t>
            </a:r>
            <a:r>
              <a:rPr lang="en-US" altLang="en-US" i="1" baseline="-25000">
                <a:latin typeface="Times New Roman" charset="0"/>
              </a:rPr>
              <a:t>x</a:t>
            </a:r>
            <a:endParaRPr lang="en-US" altLang="en-US" i="1">
              <a:latin typeface="Symbol" charset="2"/>
            </a:endParaRPr>
          </a:p>
        </p:txBody>
      </p:sp>
      <p:sp>
        <p:nvSpPr>
          <p:cNvPr id="149514" name="Text Box 9"/>
          <p:cNvSpPr txBox="1">
            <a:spLocks noChangeArrowheads="1"/>
          </p:cNvSpPr>
          <p:nvPr/>
        </p:nvSpPr>
        <p:spPr bwMode="auto">
          <a:xfrm>
            <a:off x="487363" y="3300413"/>
            <a:ext cx="381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x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15" name="Text Box 10"/>
          <p:cNvSpPr txBox="1">
            <a:spLocks noChangeArrowheads="1"/>
          </p:cNvSpPr>
          <p:nvPr/>
        </p:nvSpPr>
        <p:spPr bwMode="auto">
          <a:xfrm>
            <a:off x="2451100" y="27924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y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16" name="Text Box 11"/>
          <p:cNvSpPr txBox="1">
            <a:spLocks noChangeArrowheads="1"/>
          </p:cNvSpPr>
          <p:nvPr/>
        </p:nvSpPr>
        <p:spPr bwMode="auto">
          <a:xfrm>
            <a:off x="944563" y="1681163"/>
            <a:ext cx="3635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z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17" name="Line 12"/>
          <p:cNvSpPr>
            <a:spLocks noChangeShapeType="1"/>
          </p:cNvSpPr>
          <p:nvPr/>
        </p:nvSpPr>
        <p:spPr bwMode="auto">
          <a:xfrm>
            <a:off x="3606800" y="2743200"/>
            <a:ext cx="160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8" name="Line 13"/>
          <p:cNvSpPr>
            <a:spLocks noChangeShapeType="1"/>
          </p:cNvSpPr>
          <p:nvPr/>
        </p:nvSpPr>
        <p:spPr bwMode="auto">
          <a:xfrm flipV="1">
            <a:off x="3810000" y="1717675"/>
            <a:ext cx="0" cy="1198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9" name="Line 14"/>
          <p:cNvSpPr>
            <a:spLocks noChangeShapeType="1"/>
          </p:cNvSpPr>
          <p:nvPr/>
        </p:nvSpPr>
        <p:spPr bwMode="auto">
          <a:xfrm flipH="1">
            <a:off x="3182938" y="2655888"/>
            <a:ext cx="728662" cy="65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0" name="Arc 15"/>
          <p:cNvSpPr>
            <a:spLocks/>
          </p:cNvSpPr>
          <p:nvPr/>
        </p:nvSpPr>
        <p:spPr bwMode="auto">
          <a:xfrm>
            <a:off x="4368800" y="2535238"/>
            <a:ext cx="236538" cy="396875"/>
          </a:xfrm>
          <a:custGeom>
            <a:avLst/>
            <a:gdLst>
              <a:gd name="T0" fmla="*/ 0 w 38715"/>
              <a:gd name="T1" fmla="*/ 2147483646 h 43200"/>
              <a:gd name="T2" fmla="*/ 2147483646 w 38715"/>
              <a:gd name="T3" fmla="*/ 2147483646 h 43200"/>
              <a:gd name="T4" fmla="*/ 2147483646 w 38715"/>
              <a:gd name="T5" fmla="*/ 2147483646 h 43200"/>
              <a:gd name="T6" fmla="*/ 0 60000 65536"/>
              <a:gd name="T7" fmla="*/ 0 60000 65536"/>
              <a:gd name="T8" fmla="*/ 0 60000 65536"/>
              <a:gd name="T9" fmla="*/ 0 w 38715"/>
              <a:gd name="T10" fmla="*/ 0 h 43200"/>
              <a:gd name="T11" fmla="*/ 38715 w 3871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715" h="43200" fill="none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</a:path>
              <a:path w="38715" h="43200" stroke="0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  <a:lnTo>
                  <a:pt x="17115" y="21600"/>
                </a:lnTo>
                <a:lnTo>
                  <a:pt x="0" y="842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1" name="Text Box 16"/>
          <p:cNvSpPr txBox="1">
            <a:spLocks noChangeArrowheads="1"/>
          </p:cNvSpPr>
          <p:nvPr/>
        </p:nvSpPr>
        <p:spPr bwMode="auto">
          <a:xfrm>
            <a:off x="4297363" y="2911475"/>
            <a:ext cx="4953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Symbol" charset="2"/>
              </a:rPr>
              <a:t>q</a:t>
            </a:r>
            <a:r>
              <a:rPr lang="en-US" altLang="en-US" i="1" baseline="-25000">
                <a:latin typeface="Times New Roman" charset="0"/>
              </a:rPr>
              <a:t>y</a:t>
            </a:r>
            <a:endParaRPr lang="en-US" altLang="en-US" i="1">
              <a:latin typeface="Symbol" charset="2"/>
            </a:endParaRPr>
          </a:p>
        </p:txBody>
      </p:sp>
      <p:sp>
        <p:nvSpPr>
          <p:cNvPr id="149522" name="Text Box 17"/>
          <p:cNvSpPr txBox="1">
            <a:spLocks noChangeArrowheads="1"/>
          </p:cNvSpPr>
          <p:nvPr/>
        </p:nvSpPr>
        <p:spPr bwMode="auto">
          <a:xfrm>
            <a:off x="2941638" y="3300413"/>
            <a:ext cx="381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x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23" name="Text Box 18"/>
          <p:cNvSpPr txBox="1">
            <a:spLocks noChangeArrowheads="1"/>
          </p:cNvSpPr>
          <p:nvPr/>
        </p:nvSpPr>
        <p:spPr bwMode="auto">
          <a:xfrm>
            <a:off x="4906963" y="27924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y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24" name="Text Box 19"/>
          <p:cNvSpPr txBox="1">
            <a:spLocks noChangeArrowheads="1"/>
          </p:cNvSpPr>
          <p:nvPr/>
        </p:nvSpPr>
        <p:spPr bwMode="auto">
          <a:xfrm>
            <a:off x="3398838" y="1681163"/>
            <a:ext cx="3651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z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25" name="Line 20"/>
          <p:cNvSpPr>
            <a:spLocks noChangeShapeType="1"/>
          </p:cNvSpPr>
          <p:nvPr/>
        </p:nvSpPr>
        <p:spPr bwMode="auto">
          <a:xfrm>
            <a:off x="6434138" y="2743200"/>
            <a:ext cx="1609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6" name="Line 21"/>
          <p:cNvSpPr>
            <a:spLocks noChangeShapeType="1"/>
          </p:cNvSpPr>
          <p:nvPr/>
        </p:nvSpPr>
        <p:spPr bwMode="auto">
          <a:xfrm flipV="1">
            <a:off x="6637338" y="1717675"/>
            <a:ext cx="0" cy="1198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7" name="Line 22"/>
          <p:cNvSpPr>
            <a:spLocks noChangeShapeType="1"/>
          </p:cNvSpPr>
          <p:nvPr/>
        </p:nvSpPr>
        <p:spPr bwMode="auto">
          <a:xfrm flipH="1">
            <a:off x="6011863" y="2655888"/>
            <a:ext cx="727075" cy="65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8" name="Arc 23"/>
          <p:cNvSpPr>
            <a:spLocks/>
          </p:cNvSpPr>
          <p:nvPr/>
        </p:nvSpPr>
        <p:spPr bwMode="auto">
          <a:xfrm>
            <a:off x="6367463" y="2251075"/>
            <a:ext cx="508000" cy="273050"/>
          </a:xfrm>
          <a:custGeom>
            <a:avLst/>
            <a:gdLst>
              <a:gd name="T0" fmla="*/ 0 w 38715"/>
              <a:gd name="T1" fmla="*/ 2147483646 h 43200"/>
              <a:gd name="T2" fmla="*/ 2147483646 w 38715"/>
              <a:gd name="T3" fmla="*/ 2147483646 h 43200"/>
              <a:gd name="T4" fmla="*/ 2147483646 w 38715"/>
              <a:gd name="T5" fmla="*/ 2147483646 h 43200"/>
              <a:gd name="T6" fmla="*/ 0 60000 65536"/>
              <a:gd name="T7" fmla="*/ 0 60000 65536"/>
              <a:gd name="T8" fmla="*/ 0 60000 65536"/>
              <a:gd name="T9" fmla="*/ 0 w 38715"/>
              <a:gd name="T10" fmla="*/ 0 h 43200"/>
              <a:gd name="T11" fmla="*/ 38715 w 3871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715" h="43200" fill="none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</a:path>
              <a:path w="38715" h="43200" stroke="0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  <a:lnTo>
                  <a:pt x="17115" y="21600"/>
                </a:lnTo>
                <a:lnTo>
                  <a:pt x="0" y="8422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29" name="Text Box 24"/>
          <p:cNvSpPr txBox="1">
            <a:spLocks noChangeArrowheads="1"/>
          </p:cNvSpPr>
          <p:nvPr/>
        </p:nvSpPr>
        <p:spPr bwMode="auto">
          <a:xfrm>
            <a:off x="6870700" y="2047875"/>
            <a:ext cx="482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Symbol" charset="2"/>
              </a:rPr>
              <a:t>q</a:t>
            </a:r>
            <a:r>
              <a:rPr lang="en-US" altLang="en-US" i="1" baseline="-25000">
                <a:latin typeface="Times New Roman" charset="0"/>
              </a:rPr>
              <a:t>z</a:t>
            </a:r>
            <a:endParaRPr lang="en-US" altLang="en-US" i="1">
              <a:latin typeface="Symbol" charset="2"/>
            </a:endParaRPr>
          </a:p>
        </p:txBody>
      </p:sp>
      <p:sp>
        <p:nvSpPr>
          <p:cNvPr id="149530" name="Text Box 25"/>
          <p:cNvSpPr txBox="1">
            <a:spLocks noChangeArrowheads="1"/>
          </p:cNvSpPr>
          <p:nvPr/>
        </p:nvSpPr>
        <p:spPr bwMode="auto">
          <a:xfrm>
            <a:off x="5770563" y="3300413"/>
            <a:ext cx="381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x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31" name="Text Box 26"/>
          <p:cNvSpPr txBox="1">
            <a:spLocks noChangeArrowheads="1"/>
          </p:cNvSpPr>
          <p:nvPr/>
        </p:nvSpPr>
        <p:spPr bwMode="auto">
          <a:xfrm>
            <a:off x="7734300" y="27924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y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32" name="Text Box 27"/>
          <p:cNvSpPr txBox="1">
            <a:spLocks noChangeArrowheads="1"/>
          </p:cNvSpPr>
          <p:nvPr/>
        </p:nvSpPr>
        <p:spPr bwMode="auto">
          <a:xfrm>
            <a:off x="6227763" y="1681163"/>
            <a:ext cx="3635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z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49533" name="AutoShape 28"/>
          <p:cNvSpPr>
            <a:spLocks noChangeArrowheads="1"/>
          </p:cNvSpPr>
          <p:nvPr/>
        </p:nvSpPr>
        <p:spPr bwMode="auto">
          <a:xfrm>
            <a:off x="2624138" y="2162175"/>
            <a:ext cx="406400" cy="185738"/>
          </a:xfrm>
          <a:prstGeom prst="rightArrow">
            <a:avLst>
              <a:gd name="adj1" fmla="val 50000"/>
              <a:gd name="adj2" fmla="val 5470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49534" name="AutoShape 29"/>
          <p:cNvSpPr>
            <a:spLocks noChangeArrowheads="1"/>
          </p:cNvSpPr>
          <p:nvPr/>
        </p:nvSpPr>
        <p:spPr bwMode="auto">
          <a:xfrm>
            <a:off x="5351463" y="2162175"/>
            <a:ext cx="406400" cy="185738"/>
          </a:xfrm>
          <a:prstGeom prst="rightArrow">
            <a:avLst>
              <a:gd name="adj1" fmla="val 50000"/>
              <a:gd name="adj2" fmla="val 5470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51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 eaLnBrk="1" hangingPunct="1"/>
            <a:r>
              <a:rPr lang="en-US" altLang="en-US">
                <a:ea typeface="MS PGothic" charset="-128"/>
              </a:rPr>
              <a:t>Ângulos de Euler</a:t>
            </a:r>
            <a:br>
              <a:rPr lang="en-US" altLang="en-US">
                <a:ea typeface="MS PGothic" charset="-128"/>
              </a:rPr>
            </a:br>
            <a:r>
              <a:rPr lang="en-US" altLang="en-US">
                <a:ea typeface="MS PGothic" charset="-128"/>
              </a:rPr>
              <a:t>Gimbal lock</a:t>
            </a:r>
          </a:p>
        </p:txBody>
      </p:sp>
      <p:pic>
        <p:nvPicPr>
          <p:cNvPr id="151556" name="Picture 3" descr="Rot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" y="1890713"/>
            <a:ext cx="1677988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0" name="Picture 4" descr="Rot1X3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900" y="1890713"/>
            <a:ext cx="1677988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1" name="Picture 5" descr="Rot2X30Y9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0300" y="1890713"/>
            <a:ext cx="1677988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2" name="Picture 6" descr="Rot5Xm30Y9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4700" y="1890713"/>
            <a:ext cx="1677988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3" name="Picture 7" descr="Rot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0" y="3649663"/>
            <a:ext cx="16779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4" name="Picture 8" descr="Rot4Xm3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0663" y="3648075"/>
            <a:ext cx="16779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5" name="Picture 9" descr="Rot5Xm30Y9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1838" y="3648075"/>
            <a:ext cx="16795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53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 eaLnBrk="1" hangingPunct="1"/>
            <a:r>
              <a:rPr lang="en-US" altLang="en-US">
                <a:ea typeface="MS PGothic" charset="-128"/>
              </a:rPr>
              <a:t>Ângulos de Euler</a:t>
            </a:r>
            <a:br>
              <a:rPr lang="en-US" altLang="en-US">
                <a:ea typeface="MS PGothic" charset="-128"/>
              </a:rPr>
            </a:br>
            <a:r>
              <a:rPr lang="en-US" altLang="en-US">
                <a:ea typeface="MS PGothic" charset="-128"/>
              </a:rPr>
              <a:t>Gimbal lock</a:t>
            </a:r>
          </a:p>
        </p:txBody>
      </p:sp>
      <p:graphicFrame>
        <p:nvGraphicFramePr>
          <p:cNvPr id="328707" name="Object 3"/>
          <p:cNvGraphicFramePr>
            <a:graphicFrameLocks noChangeAspect="1"/>
          </p:cNvGraphicFramePr>
          <p:nvPr/>
        </p:nvGraphicFramePr>
        <p:xfrm>
          <a:off x="93663" y="5124450"/>
          <a:ext cx="5156200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9" name="Equation" r:id="rId4" imgW="3035300" imgH="914400" progId="Equation.3">
                  <p:embed/>
                </p:oleObj>
              </mc:Choice>
              <mc:Fallback>
                <p:oleObj name="Equation" r:id="rId4" imgW="3035300" imgH="914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3" y="5124450"/>
                        <a:ext cx="5156200" cy="113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05" name="Line 4"/>
          <p:cNvSpPr>
            <a:spLocks noChangeShapeType="1"/>
          </p:cNvSpPr>
          <p:nvPr/>
        </p:nvSpPr>
        <p:spPr bwMode="auto">
          <a:xfrm>
            <a:off x="1150938" y="2743200"/>
            <a:ext cx="1609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6" name="Line 5"/>
          <p:cNvSpPr>
            <a:spLocks noChangeShapeType="1"/>
          </p:cNvSpPr>
          <p:nvPr/>
        </p:nvSpPr>
        <p:spPr bwMode="auto">
          <a:xfrm flipV="1">
            <a:off x="1354138" y="1717675"/>
            <a:ext cx="0" cy="1198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7" name="Line 6"/>
          <p:cNvSpPr>
            <a:spLocks noChangeShapeType="1"/>
          </p:cNvSpPr>
          <p:nvPr/>
        </p:nvSpPr>
        <p:spPr bwMode="auto">
          <a:xfrm flipH="1">
            <a:off x="728663" y="2655888"/>
            <a:ext cx="727075" cy="65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8" name="Arc 7"/>
          <p:cNvSpPr>
            <a:spLocks/>
          </p:cNvSpPr>
          <p:nvPr/>
        </p:nvSpPr>
        <p:spPr bwMode="auto">
          <a:xfrm>
            <a:off x="711200" y="2844800"/>
            <a:ext cx="508000" cy="396875"/>
          </a:xfrm>
          <a:custGeom>
            <a:avLst/>
            <a:gdLst>
              <a:gd name="T0" fmla="*/ 0 w 38715"/>
              <a:gd name="T1" fmla="*/ 2147483646 h 43200"/>
              <a:gd name="T2" fmla="*/ 2147483646 w 38715"/>
              <a:gd name="T3" fmla="*/ 2147483646 h 43200"/>
              <a:gd name="T4" fmla="*/ 2147483646 w 38715"/>
              <a:gd name="T5" fmla="*/ 2147483646 h 43200"/>
              <a:gd name="T6" fmla="*/ 0 60000 65536"/>
              <a:gd name="T7" fmla="*/ 0 60000 65536"/>
              <a:gd name="T8" fmla="*/ 0 60000 65536"/>
              <a:gd name="T9" fmla="*/ 0 w 38715"/>
              <a:gd name="T10" fmla="*/ 0 h 43200"/>
              <a:gd name="T11" fmla="*/ 38715 w 3871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715" h="43200" fill="none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</a:path>
              <a:path w="38715" h="43200" stroke="0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  <a:lnTo>
                  <a:pt x="17115" y="21600"/>
                </a:lnTo>
                <a:lnTo>
                  <a:pt x="0" y="842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9" name="Text Box 8"/>
          <p:cNvSpPr txBox="1">
            <a:spLocks noChangeArrowheads="1"/>
          </p:cNvSpPr>
          <p:nvPr/>
        </p:nvSpPr>
        <p:spPr bwMode="auto">
          <a:xfrm>
            <a:off x="1079500" y="3233738"/>
            <a:ext cx="50641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latin typeface="Symbol" charset="2"/>
              </a:rPr>
              <a:t>q</a:t>
            </a:r>
            <a:r>
              <a:rPr lang="en-US" altLang="en-US" b="1" baseline="-25000">
                <a:latin typeface="Times New Roman" charset="0"/>
              </a:rPr>
              <a:t>x</a:t>
            </a:r>
            <a:endParaRPr lang="en-US" altLang="en-US" b="1">
              <a:latin typeface="Symbol" charset="2"/>
            </a:endParaRPr>
          </a:p>
        </p:txBody>
      </p:sp>
      <p:sp>
        <p:nvSpPr>
          <p:cNvPr id="153610" name="Text Box 9"/>
          <p:cNvSpPr txBox="1">
            <a:spLocks noChangeArrowheads="1"/>
          </p:cNvSpPr>
          <p:nvPr/>
        </p:nvSpPr>
        <p:spPr bwMode="auto">
          <a:xfrm>
            <a:off x="487363" y="3300413"/>
            <a:ext cx="381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x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11" name="Text Box 10"/>
          <p:cNvSpPr txBox="1">
            <a:spLocks noChangeArrowheads="1"/>
          </p:cNvSpPr>
          <p:nvPr/>
        </p:nvSpPr>
        <p:spPr bwMode="auto">
          <a:xfrm>
            <a:off x="2451100" y="27924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y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12" name="Text Box 11"/>
          <p:cNvSpPr txBox="1">
            <a:spLocks noChangeArrowheads="1"/>
          </p:cNvSpPr>
          <p:nvPr/>
        </p:nvSpPr>
        <p:spPr bwMode="auto">
          <a:xfrm>
            <a:off x="944563" y="1681163"/>
            <a:ext cx="3635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z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13" name="Line 12"/>
          <p:cNvSpPr>
            <a:spLocks noChangeShapeType="1"/>
          </p:cNvSpPr>
          <p:nvPr/>
        </p:nvSpPr>
        <p:spPr bwMode="auto">
          <a:xfrm>
            <a:off x="3606800" y="2743200"/>
            <a:ext cx="1608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14" name="Line 13"/>
          <p:cNvSpPr>
            <a:spLocks noChangeShapeType="1"/>
          </p:cNvSpPr>
          <p:nvPr/>
        </p:nvSpPr>
        <p:spPr bwMode="auto">
          <a:xfrm flipV="1">
            <a:off x="3810000" y="1717675"/>
            <a:ext cx="0" cy="1198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15" name="Line 14"/>
          <p:cNvSpPr>
            <a:spLocks noChangeShapeType="1"/>
          </p:cNvSpPr>
          <p:nvPr/>
        </p:nvSpPr>
        <p:spPr bwMode="auto">
          <a:xfrm flipH="1">
            <a:off x="3182938" y="2655888"/>
            <a:ext cx="728662" cy="65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16" name="Arc 15"/>
          <p:cNvSpPr>
            <a:spLocks/>
          </p:cNvSpPr>
          <p:nvPr/>
        </p:nvSpPr>
        <p:spPr bwMode="auto">
          <a:xfrm>
            <a:off x="4368800" y="2535238"/>
            <a:ext cx="236538" cy="396875"/>
          </a:xfrm>
          <a:custGeom>
            <a:avLst/>
            <a:gdLst>
              <a:gd name="T0" fmla="*/ 0 w 38715"/>
              <a:gd name="T1" fmla="*/ 2147483646 h 43200"/>
              <a:gd name="T2" fmla="*/ 2147483646 w 38715"/>
              <a:gd name="T3" fmla="*/ 2147483646 h 43200"/>
              <a:gd name="T4" fmla="*/ 2147483646 w 38715"/>
              <a:gd name="T5" fmla="*/ 2147483646 h 43200"/>
              <a:gd name="T6" fmla="*/ 0 60000 65536"/>
              <a:gd name="T7" fmla="*/ 0 60000 65536"/>
              <a:gd name="T8" fmla="*/ 0 60000 65536"/>
              <a:gd name="T9" fmla="*/ 0 w 38715"/>
              <a:gd name="T10" fmla="*/ 0 h 43200"/>
              <a:gd name="T11" fmla="*/ 38715 w 3871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715" h="43200" fill="none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</a:path>
              <a:path w="38715" h="43200" stroke="0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  <a:lnTo>
                  <a:pt x="17115" y="21600"/>
                </a:lnTo>
                <a:lnTo>
                  <a:pt x="0" y="842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17" name="Text Box 16"/>
          <p:cNvSpPr txBox="1">
            <a:spLocks noChangeArrowheads="1"/>
          </p:cNvSpPr>
          <p:nvPr/>
        </p:nvSpPr>
        <p:spPr bwMode="auto">
          <a:xfrm>
            <a:off x="3829050" y="2935288"/>
            <a:ext cx="10858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latin typeface="Symbol" charset="2"/>
              </a:rPr>
              <a:t>q</a:t>
            </a:r>
            <a:r>
              <a:rPr lang="en-US" altLang="en-US" b="1" baseline="-25000">
                <a:latin typeface="Times New Roman" charset="0"/>
              </a:rPr>
              <a:t>y</a:t>
            </a:r>
            <a:r>
              <a:rPr lang="en-US" altLang="en-US" b="1">
                <a:latin typeface="Times New Roman" charset="0"/>
              </a:rPr>
              <a:t>=</a:t>
            </a:r>
            <a:r>
              <a:rPr lang="en-US" altLang="en-US">
                <a:latin typeface="Times New Roman" charset="0"/>
              </a:rPr>
              <a:t>90</a:t>
            </a:r>
            <a:r>
              <a:rPr lang="en-US" altLang="en-US" baseline="30000">
                <a:latin typeface="Times New Roman" charset="0"/>
              </a:rPr>
              <a:t>o</a:t>
            </a:r>
            <a:endParaRPr lang="en-US" altLang="en-US">
              <a:latin typeface="Symbol" charset="2"/>
            </a:endParaRPr>
          </a:p>
        </p:txBody>
      </p:sp>
      <p:sp>
        <p:nvSpPr>
          <p:cNvPr id="153618" name="Text Box 17"/>
          <p:cNvSpPr txBox="1">
            <a:spLocks noChangeArrowheads="1"/>
          </p:cNvSpPr>
          <p:nvPr/>
        </p:nvSpPr>
        <p:spPr bwMode="auto">
          <a:xfrm>
            <a:off x="2941638" y="3300413"/>
            <a:ext cx="381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x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19" name="Text Box 18"/>
          <p:cNvSpPr txBox="1">
            <a:spLocks noChangeArrowheads="1"/>
          </p:cNvSpPr>
          <p:nvPr/>
        </p:nvSpPr>
        <p:spPr bwMode="auto">
          <a:xfrm>
            <a:off x="4906963" y="27924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y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20" name="Text Box 19"/>
          <p:cNvSpPr txBox="1">
            <a:spLocks noChangeArrowheads="1"/>
          </p:cNvSpPr>
          <p:nvPr/>
        </p:nvSpPr>
        <p:spPr bwMode="auto">
          <a:xfrm>
            <a:off x="3398838" y="1681163"/>
            <a:ext cx="3651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z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21" name="Line 20"/>
          <p:cNvSpPr>
            <a:spLocks noChangeShapeType="1"/>
          </p:cNvSpPr>
          <p:nvPr/>
        </p:nvSpPr>
        <p:spPr bwMode="auto">
          <a:xfrm>
            <a:off x="6434138" y="2743200"/>
            <a:ext cx="1609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2" name="Line 21"/>
          <p:cNvSpPr>
            <a:spLocks noChangeShapeType="1"/>
          </p:cNvSpPr>
          <p:nvPr/>
        </p:nvSpPr>
        <p:spPr bwMode="auto">
          <a:xfrm flipV="1">
            <a:off x="6637338" y="1717675"/>
            <a:ext cx="0" cy="1198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3" name="Line 22"/>
          <p:cNvSpPr>
            <a:spLocks noChangeShapeType="1"/>
          </p:cNvSpPr>
          <p:nvPr/>
        </p:nvSpPr>
        <p:spPr bwMode="auto">
          <a:xfrm flipH="1">
            <a:off x="6011863" y="2655888"/>
            <a:ext cx="727075" cy="655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4" name="Arc 23"/>
          <p:cNvSpPr>
            <a:spLocks/>
          </p:cNvSpPr>
          <p:nvPr/>
        </p:nvSpPr>
        <p:spPr bwMode="auto">
          <a:xfrm>
            <a:off x="6367463" y="2251075"/>
            <a:ext cx="508000" cy="273050"/>
          </a:xfrm>
          <a:custGeom>
            <a:avLst/>
            <a:gdLst>
              <a:gd name="T0" fmla="*/ 0 w 38715"/>
              <a:gd name="T1" fmla="*/ 2147483646 h 43200"/>
              <a:gd name="T2" fmla="*/ 2147483646 w 38715"/>
              <a:gd name="T3" fmla="*/ 2147483646 h 43200"/>
              <a:gd name="T4" fmla="*/ 2147483646 w 38715"/>
              <a:gd name="T5" fmla="*/ 2147483646 h 43200"/>
              <a:gd name="T6" fmla="*/ 0 60000 65536"/>
              <a:gd name="T7" fmla="*/ 0 60000 65536"/>
              <a:gd name="T8" fmla="*/ 0 60000 65536"/>
              <a:gd name="T9" fmla="*/ 0 w 38715"/>
              <a:gd name="T10" fmla="*/ 0 h 43200"/>
              <a:gd name="T11" fmla="*/ 38715 w 3871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715" h="43200" fill="none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</a:path>
              <a:path w="38715" h="43200" stroke="0" extrusionOk="0">
                <a:moveTo>
                  <a:pt x="0" y="8422"/>
                </a:moveTo>
                <a:cubicBezTo>
                  <a:pt x="4089" y="3111"/>
                  <a:pt x="10412" y="-1"/>
                  <a:pt x="17115" y="0"/>
                </a:cubicBezTo>
                <a:cubicBezTo>
                  <a:pt x="29044" y="0"/>
                  <a:pt x="38715" y="9670"/>
                  <a:pt x="38715" y="21600"/>
                </a:cubicBezTo>
                <a:cubicBezTo>
                  <a:pt x="38715" y="33529"/>
                  <a:pt x="29044" y="43200"/>
                  <a:pt x="17115" y="43200"/>
                </a:cubicBezTo>
                <a:cubicBezTo>
                  <a:pt x="14624" y="43200"/>
                  <a:pt x="12153" y="42769"/>
                  <a:pt x="9809" y="41927"/>
                </a:cubicBezTo>
                <a:lnTo>
                  <a:pt x="17115" y="21600"/>
                </a:lnTo>
                <a:lnTo>
                  <a:pt x="0" y="842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25" name="Text Box 24"/>
          <p:cNvSpPr txBox="1">
            <a:spLocks noChangeArrowheads="1"/>
          </p:cNvSpPr>
          <p:nvPr/>
        </p:nvSpPr>
        <p:spPr bwMode="auto">
          <a:xfrm>
            <a:off x="6870700" y="2047875"/>
            <a:ext cx="4953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>
                <a:latin typeface="Symbol" charset="2"/>
              </a:rPr>
              <a:t>q</a:t>
            </a:r>
            <a:r>
              <a:rPr lang="en-US" altLang="en-US" b="1" baseline="-25000">
                <a:latin typeface="Times New Roman" charset="0"/>
              </a:rPr>
              <a:t>z</a:t>
            </a:r>
            <a:endParaRPr lang="en-US" altLang="en-US" b="1">
              <a:latin typeface="Symbol" charset="2"/>
            </a:endParaRPr>
          </a:p>
        </p:txBody>
      </p:sp>
      <p:sp>
        <p:nvSpPr>
          <p:cNvPr id="153626" name="Text Box 25"/>
          <p:cNvSpPr txBox="1">
            <a:spLocks noChangeArrowheads="1"/>
          </p:cNvSpPr>
          <p:nvPr/>
        </p:nvSpPr>
        <p:spPr bwMode="auto">
          <a:xfrm>
            <a:off x="5770563" y="3300413"/>
            <a:ext cx="3810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x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27" name="Text Box 26"/>
          <p:cNvSpPr txBox="1">
            <a:spLocks noChangeArrowheads="1"/>
          </p:cNvSpPr>
          <p:nvPr/>
        </p:nvSpPr>
        <p:spPr bwMode="auto">
          <a:xfrm>
            <a:off x="7734300" y="2792413"/>
            <a:ext cx="381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y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28" name="Text Box 27"/>
          <p:cNvSpPr txBox="1">
            <a:spLocks noChangeArrowheads="1"/>
          </p:cNvSpPr>
          <p:nvPr/>
        </p:nvSpPr>
        <p:spPr bwMode="auto">
          <a:xfrm>
            <a:off x="6227763" y="1681163"/>
            <a:ext cx="3635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</a:rPr>
              <a:t>z</a:t>
            </a:r>
            <a:endParaRPr lang="en-US" altLang="en-US" sz="1600" i="1">
              <a:latin typeface="Times New Roman" charset="0"/>
            </a:endParaRPr>
          </a:p>
        </p:txBody>
      </p:sp>
      <p:sp>
        <p:nvSpPr>
          <p:cNvPr id="153629" name="AutoShape 28"/>
          <p:cNvSpPr>
            <a:spLocks noChangeArrowheads="1"/>
          </p:cNvSpPr>
          <p:nvPr/>
        </p:nvSpPr>
        <p:spPr bwMode="auto">
          <a:xfrm>
            <a:off x="2624138" y="2162175"/>
            <a:ext cx="406400" cy="185738"/>
          </a:xfrm>
          <a:prstGeom prst="rightArrow">
            <a:avLst>
              <a:gd name="adj1" fmla="val 50000"/>
              <a:gd name="adj2" fmla="val 5470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53630" name="AutoShape 29"/>
          <p:cNvSpPr>
            <a:spLocks noChangeArrowheads="1"/>
          </p:cNvSpPr>
          <p:nvPr/>
        </p:nvSpPr>
        <p:spPr bwMode="auto">
          <a:xfrm>
            <a:off x="5351463" y="2162175"/>
            <a:ext cx="406400" cy="185738"/>
          </a:xfrm>
          <a:prstGeom prst="rightArrow">
            <a:avLst>
              <a:gd name="adj1" fmla="val 50000"/>
              <a:gd name="adj2" fmla="val 5470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28734" name="Object 30"/>
          <p:cNvGraphicFramePr>
            <a:graphicFrameLocks noChangeAspect="1"/>
          </p:cNvGraphicFramePr>
          <p:nvPr/>
        </p:nvGraphicFramePr>
        <p:xfrm>
          <a:off x="5294313" y="5168900"/>
          <a:ext cx="384175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0" name="Equation" r:id="rId6" imgW="2374900" imgH="914400" progId="Equation.3">
                  <p:embed/>
                </p:oleObj>
              </mc:Choice>
              <mc:Fallback>
                <p:oleObj name="Equation" r:id="rId6" imgW="2374900" imgH="9144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4313" y="5168900"/>
                        <a:ext cx="384175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2" name="Object 31"/>
          <p:cNvGraphicFramePr>
            <a:graphicFrameLocks noChangeAspect="1"/>
          </p:cNvGraphicFramePr>
          <p:nvPr/>
        </p:nvGraphicFramePr>
        <p:xfrm>
          <a:off x="868363" y="3740150"/>
          <a:ext cx="6330950" cy="127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1" name="Equation" r:id="rId8" imgW="3327400" imgH="914400" progId="Equation.3">
                  <p:embed/>
                </p:oleObj>
              </mc:Choice>
              <mc:Fallback>
                <p:oleObj name="Equation" r:id="rId8" imgW="3327400" imgH="9144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3740150"/>
                        <a:ext cx="6330950" cy="127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InterpOrig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620838"/>
            <a:ext cx="2938463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1" name="Picture 3" descr="Interp0_90_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577975"/>
            <a:ext cx="2938463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2" name="Picture 4" descr="Interp0_0_9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013" y="4252913"/>
            <a:ext cx="293687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3" name="Picture 5" descr="Interp0_45_45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3163" y="4252913"/>
            <a:ext cx="293687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>
                <a:ea typeface="MS PGothic" charset="-128"/>
              </a:rPr>
              <a:t>Interpolação não gera posições “entre”</a:t>
            </a:r>
            <a:endParaRPr lang="en-US" altLang="en-US">
              <a:ea typeface="MS P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57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Interface para rotações</a:t>
            </a:r>
            <a:br>
              <a:rPr lang="en-US" altLang="en-US">
                <a:ea typeface="MS PGothic" charset="-128"/>
              </a:rPr>
            </a:br>
            <a:r>
              <a:rPr lang="en-US" altLang="en-US">
                <a:ea typeface="MS PGothic" charset="-128"/>
              </a:rPr>
              <a:t>tipo ArcBall</a:t>
            </a:r>
          </a:p>
        </p:txBody>
      </p:sp>
      <p:pic>
        <p:nvPicPr>
          <p:cNvPr id="1577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3425" y="1728788"/>
            <a:ext cx="5143500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59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Rotação do ArcBall</a:t>
            </a:r>
          </a:p>
        </p:txBody>
      </p:sp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638" y="2227263"/>
            <a:ext cx="3778250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61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Conservativo </a:t>
            </a:r>
          </a:p>
        </p:txBody>
      </p:sp>
      <p:pic>
        <p:nvPicPr>
          <p:cNvPr id="1617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7763" y="2355850"/>
            <a:ext cx="3902075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63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Quatérnios</a:t>
            </a:r>
          </a:p>
        </p:txBody>
      </p:sp>
      <p:pic>
        <p:nvPicPr>
          <p:cNvPr id="163844" name="Picture 3" descr="manual"/>
          <p:cNvPicPr>
            <a:picLocks noChangeAspect="1" noChangeArrowheads="1"/>
          </p:cNvPicPr>
          <p:nvPr/>
        </p:nvPicPr>
        <p:blipFill>
          <a:blip r:embed="rId4">
            <a:lum bright="40000" contrast="-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6000" y="1687513"/>
            <a:ext cx="6827838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5" name="Rectangle 4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63846" name="Object 5"/>
          <p:cNvGraphicFramePr>
            <a:graphicFrameLocks noChangeAspect="1"/>
          </p:cNvGraphicFramePr>
          <p:nvPr/>
        </p:nvGraphicFramePr>
        <p:xfrm>
          <a:off x="1027113" y="1911350"/>
          <a:ext cx="29527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0" name="Equation" r:id="rId5" imgW="1168400" imgH="241300" progId="Equation.3">
                  <p:embed/>
                </p:oleObj>
              </mc:Choice>
              <mc:Fallback>
                <p:oleObj name="Equation" r:id="rId5" imgW="11684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113" y="1911350"/>
                        <a:ext cx="295275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47" name="Rectangle 6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63848" name="Object 7"/>
          <p:cNvGraphicFramePr>
            <a:graphicFrameLocks noChangeAspect="1"/>
          </p:cNvGraphicFramePr>
          <p:nvPr/>
        </p:nvGraphicFramePr>
        <p:xfrm>
          <a:off x="1219200" y="2947988"/>
          <a:ext cx="1703388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1" name="Equation" r:id="rId7" imgW="583947" imgH="241195" progId="Equation.3">
                  <p:embed/>
                </p:oleObj>
              </mc:Choice>
              <mc:Fallback>
                <p:oleObj name="Equation" r:id="rId7" imgW="583947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947988"/>
                        <a:ext cx="1703388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65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Soma e </a:t>
            </a:r>
            <a:br>
              <a:rPr lang="en-US" altLang="en-US">
                <a:ea typeface="MS PGothic" charset="-128"/>
              </a:rPr>
            </a:br>
            <a:r>
              <a:rPr lang="en-US" altLang="en-US">
                <a:ea typeface="MS PGothic" charset="-128"/>
              </a:rPr>
              <a:t>multiplicação por escalar</a:t>
            </a:r>
          </a:p>
        </p:txBody>
      </p:sp>
      <p:sp>
        <p:nvSpPr>
          <p:cNvPr id="165892" name="Rectangle 3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65893" name="Object 4"/>
          <p:cNvGraphicFramePr>
            <a:graphicFrameLocks noChangeAspect="1"/>
          </p:cNvGraphicFramePr>
          <p:nvPr/>
        </p:nvGraphicFramePr>
        <p:xfrm>
          <a:off x="919163" y="2046288"/>
          <a:ext cx="5772150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7" name="Equation" r:id="rId4" imgW="2654300" imgH="254000" progId="Equation.3">
                  <p:embed/>
                </p:oleObj>
              </mc:Choice>
              <mc:Fallback>
                <p:oleObj name="Equation" r:id="rId4" imgW="2654300" imgH="25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2046288"/>
                        <a:ext cx="5772150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4" name="Rectangle 5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65895" name="Object 6"/>
          <p:cNvGraphicFramePr>
            <a:graphicFrameLocks noChangeAspect="1"/>
          </p:cNvGraphicFramePr>
          <p:nvPr/>
        </p:nvGraphicFramePr>
        <p:xfrm>
          <a:off x="836613" y="2971800"/>
          <a:ext cx="33496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08" name="Equation" r:id="rId6" imgW="1358310" imgH="241195" progId="Equation.3">
                  <p:embed/>
                </p:oleObj>
              </mc:Choice>
              <mc:Fallback>
                <p:oleObj name="Equation" r:id="rId6" imgW="1358310" imgH="24119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2971800"/>
                        <a:ext cx="33496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67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Produto de dois quatérnios</a:t>
            </a:r>
          </a:p>
        </p:txBody>
      </p:sp>
      <p:sp>
        <p:nvSpPr>
          <p:cNvPr id="167940" name="Rectangle 3"/>
          <p:cNvSpPr>
            <a:spLocks noChangeArrowheads="1"/>
          </p:cNvSpPr>
          <p:nvPr/>
        </p:nvSpPr>
        <p:spPr bwMode="auto">
          <a:xfrm>
            <a:off x="0" y="2968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36900" name="Object 4"/>
          <p:cNvGraphicFramePr>
            <a:graphicFrameLocks noChangeAspect="1"/>
          </p:cNvGraphicFramePr>
          <p:nvPr/>
        </p:nvGraphicFramePr>
        <p:xfrm>
          <a:off x="1001713" y="2511425"/>
          <a:ext cx="5013325" cy="148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9" name="Equation" r:id="rId4" imgW="2324100" imgH="939800" progId="Equation.3">
                  <p:embed/>
                </p:oleObj>
              </mc:Choice>
              <mc:Fallback>
                <p:oleObj name="Equation" r:id="rId4" imgW="2324100" imgH="93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13" y="2511425"/>
                        <a:ext cx="5013325" cy="148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2" name="Rectangle 5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67943" name="Object 6"/>
          <p:cNvGraphicFramePr>
            <a:graphicFrameLocks noChangeAspect="1"/>
          </p:cNvGraphicFramePr>
          <p:nvPr/>
        </p:nvGraphicFramePr>
        <p:xfrm>
          <a:off x="1100138" y="1770063"/>
          <a:ext cx="6119812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0" name="Equation" r:id="rId6" imgW="2819400" imgH="254000" progId="Equation.3">
                  <p:embed/>
                </p:oleObj>
              </mc:Choice>
              <mc:Fallback>
                <p:oleObj name="Equation" r:id="rId6" imgW="2819400" imgH="254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770063"/>
                        <a:ext cx="6119812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4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36904" name="Object 8"/>
          <p:cNvGraphicFramePr>
            <a:graphicFrameLocks noChangeAspect="1"/>
          </p:cNvGraphicFramePr>
          <p:nvPr/>
        </p:nvGraphicFramePr>
        <p:xfrm>
          <a:off x="2190750" y="4267200"/>
          <a:ext cx="5316538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1" name="Equation" r:id="rId8" imgW="2603500" imgH="431800" progId="Equation.3">
                  <p:embed/>
                </p:oleObj>
              </mc:Choice>
              <mc:Fallback>
                <p:oleObj name="Equation" r:id="rId8" imgW="26035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4267200"/>
                        <a:ext cx="5316538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6" name="Rectangle 9"/>
          <p:cNvSpPr>
            <a:spLocks noChangeArrowheads="1"/>
          </p:cNvSpPr>
          <p:nvPr/>
        </p:nvSpPr>
        <p:spPr bwMode="auto">
          <a:xfrm>
            <a:off x="0" y="3079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36906" name="Object 10"/>
          <p:cNvGraphicFramePr>
            <a:graphicFrameLocks noChangeAspect="1"/>
          </p:cNvGraphicFramePr>
          <p:nvPr/>
        </p:nvGraphicFramePr>
        <p:xfrm>
          <a:off x="1309688" y="5240338"/>
          <a:ext cx="659606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72" name="Equation" r:id="rId10" imgW="3162300" imgH="711200" progId="Equation.3">
                  <p:embed/>
                </p:oleObj>
              </mc:Choice>
              <mc:Fallback>
                <p:oleObj name="Equation" r:id="rId10" imgW="3162300" imgH="71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5240338"/>
                        <a:ext cx="6596062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69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Produto de dois quatérnios(cont.)</a:t>
            </a:r>
          </a:p>
        </p:txBody>
      </p:sp>
      <p:sp>
        <p:nvSpPr>
          <p:cNvPr id="169988" name="Rectangle 3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69989" name="Object 4"/>
          <p:cNvGraphicFramePr>
            <a:graphicFrameLocks noChangeAspect="1"/>
          </p:cNvGraphicFramePr>
          <p:nvPr/>
        </p:nvGraphicFramePr>
        <p:xfrm>
          <a:off x="868363" y="4510088"/>
          <a:ext cx="751522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2" name="Equation" r:id="rId4" imgW="2565400" imgH="254000" progId="Equation.3">
                  <p:embed/>
                </p:oleObj>
              </mc:Choice>
              <mc:Fallback>
                <p:oleObj name="Equation" r:id="rId4" imgW="2565400" imgH="25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510088"/>
                        <a:ext cx="751522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0" name="Object 5"/>
          <p:cNvGraphicFramePr>
            <a:graphicFrameLocks noChangeAspect="1"/>
          </p:cNvGraphicFramePr>
          <p:nvPr/>
        </p:nvGraphicFramePr>
        <p:xfrm>
          <a:off x="1309688" y="2306638"/>
          <a:ext cx="6596062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3" name="Equation" r:id="rId6" imgW="3162300" imgH="711200" progId="Equation.3">
                  <p:embed/>
                </p:oleObj>
              </mc:Choice>
              <mc:Fallback>
                <p:oleObj name="Equation" r:id="rId6" imgW="3162300" imgH="71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2306638"/>
                        <a:ext cx="6596062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72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Conjugado, normas e</a:t>
            </a:r>
            <a:br>
              <a:rPr lang="en-US" altLang="en-US">
                <a:ea typeface="MS PGothic" charset="-128"/>
              </a:rPr>
            </a:br>
            <a:r>
              <a:rPr lang="en-US" altLang="en-US">
                <a:ea typeface="MS PGothic" charset="-128"/>
              </a:rPr>
              <a:t>produto interno</a:t>
            </a:r>
          </a:p>
        </p:txBody>
      </p:sp>
      <p:sp>
        <p:nvSpPr>
          <p:cNvPr id="172036" name="Rectangle 3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72037" name="Rectangle 4"/>
          <p:cNvSpPr>
            <a:spLocks noChangeArrowheads="1"/>
          </p:cNvSpPr>
          <p:nvPr/>
        </p:nvSpPr>
        <p:spPr bwMode="auto">
          <a:xfrm>
            <a:off x="290513" y="1862138"/>
            <a:ext cx="39020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b="1">
                <a:latin typeface="Times New Roman" charset="0"/>
              </a:rPr>
              <a:t>conjugado de um quatérnio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sp>
        <p:nvSpPr>
          <p:cNvPr id="172038" name="Rectangle 5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72039" name="Object 6"/>
          <p:cNvGraphicFramePr>
            <a:graphicFrameLocks noChangeAspect="1"/>
          </p:cNvGraphicFramePr>
          <p:nvPr/>
        </p:nvGraphicFramePr>
        <p:xfrm>
          <a:off x="4837113" y="1844675"/>
          <a:ext cx="30956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70" name="Equation" r:id="rId4" imgW="1218671" imgH="266584" progId="Equation.3">
                  <p:embed/>
                </p:oleObj>
              </mc:Choice>
              <mc:Fallback>
                <p:oleObj name="Equation" r:id="rId4" imgW="1218671" imgH="26658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113" y="1844675"/>
                        <a:ext cx="30956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0999" name="Rectangle 7"/>
          <p:cNvSpPr>
            <a:spLocks noChangeArrowheads="1"/>
          </p:cNvSpPr>
          <p:nvPr/>
        </p:nvSpPr>
        <p:spPr bwMode="auto">
          <a:xfrm>
            <a:off x="303213" y="2792413"/>
            <a:ext cx="34115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b="1">
                <a:latin typeface="Times New Roman" charset="0"/>
              </a:rPr>
              <a:t>norma de um quatérnio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sp>
        <p:nvSpPr>
          <p:cNvPr id="172041" name="Rectangle 8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1001" name="Object 9"/>
          <p:cNvGraphicFramePr>
            <a:graphicFrameLocks noChangeAspect="1"/>
          </p:cNvGraphicFramePr>
          <p:nvPr/>
        </p:nvGraphicFramePr>
        <p:xfrm>
          <a:off x="838200" y="3233738"/>
          <a:ext cx="777398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71" name="Equation" r:id="rId6" imgW="3302000" imgH="266700" progId="Equation.3">
                  <p:embed/>
                </p:oleObj>
              </mc:Choice>
              <mc:Fallback>
                <p:oleObj name="Equation" r:id="rId6" imgW="3302000" imgH="266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33738"/>
                        <a:ext cx="7773988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1002" name="Rectangle 10"/>
          <p:cNvSpPr>
            <a:spLocks noChangeArrowheads="1"/>
          </p:cNvSpPr>
          <p:nvPr/>
        </p:nvSpPr>
        <p:spPr bwMode="auto">
          <a:xfrm>
            <a:off x="412750" y="4087813"/>
            <a:ext cx="48434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b="1">
                <a:latin typeface="Times New Roman" charset="0"/>
              </a:rPr>
              <a:t>produto interno de dois quatérnios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sp>
        <p:nvSpPr>
          <p:cNvPr id="172044" name="Rectangle 11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1004" name="Object 12"/>
          <p:cNvGraphicFramePr>
            <a:graphicFrameLocks noChangeAspect="1"/>
          </p:cNvGraphicFramePr>
          <p:nvPr/>
        </p:nvGraphicFramePr>
        <p:xfrm>
          <a:off x="3287713" y="4559300"/>
          <a:ext cx="4991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72" name="Equation" r:id="rId8" imgW="1930400" imgH="254000" progId="Equation.3">
                  <p:embed/>
                </p:oleObj>
              </mc:Choice>
              <mc:Fallback>
                <p:oleObj name="Equation" r:id="rId8" imgW="1930400" imgH="254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4559300"/>
                        <a:ext cx="49911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1005" name="Rectangle 13"/>
          <p:cNvSpPr>
            <a:spLocks noChangeArrowheads="1"/>
          </p:cNvSpPr>
          <p:nvPr/>
        </p:nvSpPr>
        <p:spPr bwMode="auto">
          <a:xfrm>
            <a:off x="471488" y="5292725"/>
            <a:ext cx="26003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b="1">
                <a:latin typeface="Times New Roman" charset="0"/>
              </a:rPr>
              <a:t>norma euclidiana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sp>
        <p:nvSpPr>
          <p:cNvPr id="172047" name="Rectangle 14"/>
          <p:cNvSpPr>
            <a:spLocks noChangeArrowheads="1"/>
          </p:cNvSpPr>
          <p:nvPr/>
        </p:nvSpPr>
        <p:spPr bwMode="auto">
          <a:xfrm>
            <a:off x="0" y="32750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1007" name="Object 15"/>
          <p:cNvGraphicFramePr>
            <a:graphicFrameLocks noChangeAspect="1"/>
          </p:cNvGraphicFramePr>
          <p:nvPr/>
        </p:nvGraphicFramePr>
        <p:xfrm>
          <a:off x="3568700" y="5224463"/>
          <a:ext cx="1668463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73" name="Equation" r:id="rId10" imgW="685502" imgH="317362" progId="Equation.3">
                  <p:embed/>
                </p:oleObj>
              </mc:Choice>
              <mc:Fallback>
                <p:oleObj name="Equation" r:id="rId10" imgW="685502" imgH="317362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8700" y="5224463"/>
                        <a:ext cx="1668463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9" grpId="0"/>
      <p:bldP spid="341002" grpId="0"/>
      <p:bldP spid="34100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74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Quatérnio inverso e unitário</a:t>
            </a:r>
          </a:p>
        </p:txBody>
      </p:sp>
      <p:sp>
        <p:nvSpPr>
          <p:cNvPr id="174084" name="Rectangle 3"/>
          <p:cNvSpPr>
            <a:spLocks noChangeArrowheads="1"/>
          </p:cNvSpPr>
          <p:nvPr/>
        </p:nvSpPr>
        <p:spPr bwMode="auto">
          <a:xfrm>
            <a:off x="493713" y="1849438"/>
            <a:ext cx="34956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b="1">
                <a:latin typeface="Times New Roman" charset="0"/>
              </a:rPr>
              <a:t>inverso de um quatérnio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sp>
        <p:nvSpPr>
          <p:cNvPr id="174085" name="Rectangle 4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74086" name="Object 5"/>
          <p:cNvGraphicFramePr>
            <a:graphicFrameLocks noChangeAspect="1"/>
          </p:cNvGraphicFramePr>
          <p:nvPr/>
        </p:nvGraphicFramePr>
        <p:xfrm>
          <a:off x="5160963" y="1795463"/>
          <a:ext cx="20780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5" name="Equation" r:id="rId4" imgW="825142" imgH="444307" progId="Equation.3">
                  <p:embed/>
                </p:oleObj>
              </mc:Choice>
              <mc:Fallback>
                <p:oleObj name="Equation" r:id="rId4" imgW="825142" imgH="44430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1795463"/>
                        <a:ext cx="2078037" cy="817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87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3047" name="Object 7"/>
          <p:cNvGraphicFramePr>
            <a:graphicFrameLocks noChangeAspect="1"/>
          </p:cNvGraphicFramePr>
          <p:nvPr/>
        </p:nvGraphicFramePr>
        <p:xfrm>
          <a:off x="2044700" y="2820988"/>
          <a:ext cx="3627438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6" name="Equation" r:id="rId6" imgW="1663700" imgH="469900" progId="Equation.3">
                  <p:embed/>
                </p:oleObj>
              </mc:Choice>
              <mc:Fallback>
                <p:oleObj name="Equation" r:id="rId6" imgW="16637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2820988"/>
                        <a:ext cx="3627438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89" name="Rectangle 8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3049" name="Object 9"/>
          <p:cNvGraphicFramePr>
            <a:graphicFrameLocks noChangeAspect="1"/>
          </p:cNvGraphicFramePr>
          <p:nvPr/>
        </p:nvGraphicFramePr>
        <p:xfrm>
          <a:off x="5314950" y="4040188"/>
          <a:ext cx="168275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7" name="Equation" r:id="rId8" imgW="571252" imgH="469696" progId="Equation.3">
                  <p:embed/>
                </p:oleObj>
              </mc:Choice>
              <mc:Fallback>
                <p:oleObj name="Equation" r:id="rId8" imgW="571252" imgH="469696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0" y="4040188"/>
                        <a:ext cx="1682750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3050" name="Rectangle 10"/>
          <p:cNvSpPr>
            <a:spLocks noChangeArrowheads="1"/>
          </p:cNvSpPr>
          <p:nvPr/>
        </p:nvSpPr>
        <p:spPr bwMode="auto">
          <a:xfrm>
            <a:off x="601663" y="4364038"/>
            <a:ext cx="35972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 b="1">
                <a:latin typeface="Times New Roman" charset="0"/>
              </a:rPr>
              <a:t>unitário de um quatérnio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sp>
        <p:nvSpPr>
          <p:cNvPr id="174092" name="Rectangle 11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3052" name="Object 12"/>
          <p:cNvGraphicFramePr>
            <a:graphicFrameLocks noChangeAspect="1"/>
          </p:cNvGraphicFramePr>
          <p:nvPr/>
        </p:nvGraphicFramePr>
        <p:xfrm>
          <a:off x="2635250" y="5605463"/>
          <a:ext cx="38100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8" name="Equation" r:id="rId10" imgW="1104900" imgH="241300" progId="Equation.3">
                  <p:embed/>
                </p:oleObj>
              </mc:Choice>
              <mc:Fallback>
                <p:oleObj name="Equation" r:id="rId10" imgW="11049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0" y="5605463"/>
                        <a:ext cx="381000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5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76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Quatérnios e rotações</a:t>
            </a:r>
          </a:p>
        </p:txBody>
      </p:sp>
      <p:sp>
        <p:nvSpPr>
          <p:cNvPr id="176132" name="Rectangle 3"/>
          <p:cNvSpPr>
            <a:spLocks noChangeArrowheads="1"/>
          </p:cNvSpPr>
          <p:nvPr/>
        </p:nvSpPr>
        <p:spPr bwMode="auto">
          <a:xfrm>
            <a:off x="385763" y="1466850"/>
            <a:ext cx="816133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endParaRPr lang="en-US" altLang="en-US">
              <a:latin typeface="Times New Roman" charset="0"/>
            </a:endParaRPr>
          </a:p>
          <a:p>
            <a:pPr algn="ctr"/>
            <a:r>
              <a:rPr lang="pt-BR" altLang="en-US">
                <a:latin typeface="Times New Roman" charset="0"/>
              </a:rPr>
              <a:t>Dada uma rotação definida por um eixo </a:t>
            </a:r>
            <a:r>
              <a:rPr lang="pt-BR" altLang="en-US" b="1">
                <a:latin typeface="Times New Roman" charset="0"/>
              </a:rPr>
              <a:t>ê </a:t>
            </a:r>
            <a:r>
              <a:rPr lang="pt-BR" altLang="en-US">
                <a:latin typeface="Times New Roman" charset="0"/>
              </a:rPr>
              <a:t>e um ângulo</a:t>
            </a:r>
            <a:r>
              <a:rPr lang="pt-BR" altLang="en-US" b="1">
                <a:latin typeface="Times New Roman" charset="0"/>
              </a:rPr>
              <a:t> </a:t>
            </a:r>
            <a:r>
              <a:rPr lang="pt-BR" altLang="en-US" b="1" i="1">
                <a:latin typeface="Times New Roman" charset="0"/>
                <a:sym typeface="Symbol" charset="2"/>
              </a:rPr>
              <a:t></a:t>
            </a:r>
            <a:r>
              <a:rPr lang="pt-BR" altLang="en-US" i="1">
                <a:latin typeface="Times New Roman" charset="0"/>
              </a:rPr>
              <a:t>  </a:t>
            </a:r>
            <a:r>
              <a:rPr lang="pt-BR" altLang="en-US">
                <a:latin typeface="Times New Roman" charset="0"/>
                <a:sym typeface="Symbol" charset="2"/>
              </a:rPr>
              <a:t>construímos o quatérnio unitário:</a:t>
            </a:r>
            <a:endParaRPr lang="en-US" altLang="en-US">
              <a:latin typeface="Times New Roman" charset="0"/>
              <a:sym typeface="Symbol" charset="2"/>
            </a:endParaRPr>
          </a:p>
          <a:p>
            <a:pPr algn="ctr"/>
            <a:endParaRPr lang="en-US" altLang="en-US" sz="1200" i="1">
              <a:latin typeface="Times New Roman" charset="0"/>
              <a:sym typeface="Symbol" charset="2"/>
            </a:endParaRPr>
          </a:p>
        </p:txBody>
      </p:sp>
      <p:sp>
        <p:nvSpPr>
          <p:cNvPr id="176133" name="Rectangle 4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76134" name="Object 5"/>
          <p:cNvGraphicFramePr>
            <a:graphicFrameLocks noChangeAspect="1"/>
          </p:cNvGraphicFramePr>
          <p:nvPr/>
        </p:nvGraphicFramePr>
        <p:xfrm>
          <a:off x="2760663" y="2457450"/>
          <a:ext cx="3271837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3" name="Equation" r:id="rId4" imgW="1460500" imgH="457200" progId="Equation.3">
                  <p:embed/>
                </p:oleObj>
              </mc:Choice>
              <mc:Fallback>
                <p:oleObj name="Equation" r:id="rId4" imgW="14605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0663" y="2457450"/>
                        <a:ext cx="3271837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5094" name="Rectangle 6"/>
          <p:cNvSpPr>
            <a:spLocks noChangeArrowheads="1"/>
          </p:cNvSpPr>
          <p:nvPr/>
        </p:nvSpPr>
        <p:spPr bwMode="auto">
          <a:xfrm>
            <a:off x="798513" y="3695700"/>
            <a:ext cx="74580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pt-BR" altLang="en-US">
                <a:latin typeface="Times New Roman" charset="0"/>
              </a:rPr>
              <a:t>Dado um ponto qualquer </a:t>
            </a:r>
            <a:r>
              <a:rPr lang="pt-BR" altLang="en-US" b="1">
                <a:latin typeface="Times New Roman" charset="0"/>
              </a:rPr>
              <a:t>p </a:t>
            </a:r>
            <a:r>
              <a:rPr lang="pt-BR" altLang="en-US">
                <a:latin typeface="Times New Roman" charset="0"/>
              </a:rPr>
              <a:t>do</a:t>
            </a:r>
            <a:r>
              <a:rPr lang="pt-BR" altLang="en-US" b="1">
                <a:latin typeface="Times New Roman" charset="0"/>
              </a:rPr>
              <a:t> </a:t>
            </a:r>
            <a:r>
              <a:rPr lang="pt-BR" altLang="en-US" i="1">
                <a:latin typeface="Times New Roman" charset="0"/>
              </a:rPr>
              <a:t>R</a:t>
            </a:r>
            <a:r>
              <a:rPr lang="pt-BR" altLang="en-US" i="1" baseline="30000">
                <a:latin typeface="Times New Roman" charset="0"/>
              </a:rPr>
              <a:t>3</a:t>
            </a:r>
            <a:r>
              <a:rPr lang="pt-BR" altLang="en-US" i="1">
                <a:latin typeface="Times New Roman" charset="0"/>
              </a:rPr>
              <a:t> </a:t>
            </a:r>
            <a:r>
              <a:rPr lang="pt-BR" altLang="en-US">
                <a:latin typeface="Times New Roman" charset="0"/>
              </a:rPr>
              <a:t>construímos o quatérnio:</a:t>
            </a:r>
            <a:r>
              <a:rPr lang="pt-BR" altLang="en-US" b="1" i="1">
                <a:latin typeface="Times New Roman" charset="0"/>
              </a:rPr>
              <a:t> </a:t>
            </a:r>
          </a:p>
        </p:txBody>
      </p:sp>
      <p:graphicFrame>
        <p:nvGraphicFramePr>
          <p:cNvPr id="345095" name="Object 7"/>
          <p:cNvGraphicFramePr>
            <a:graphicFrameLocks noChangeAspect="1"/>
          </p:cNvGraphicFramePr>
          <p:nvPr/>
        </p:nvGraphicFramePr>
        <p:xfrm>
          <a:off x="3563938" y="4141788"/>
          <a:ext cx="130651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4" name="Equation" r:id="rId6" imgW="583947" imgH="241195" progId="Equation.3">
                  <p:embed/>
                </p:oleObj>
              </mc:Choice>
              <mc:Fallback>
                <p:oleObj name="Equation" r:id="rId6" imgW="583947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4141788"/>
                        <a:ext cx="1306512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5096" name="Rectangle 8"/>
          <p:cNvSpPr>
            <a:spLocks noChangeArrowheads="1"/>
          </p:cNvSpPr>
          <p:nvPr/>
        </p:nvSpPr>
        <p:spPr bwMode="auto">
          <a:xfrm>
            <a:off x="2700338" y="4654550"/>
            <a:ext cx="30226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endParaRPr lang="en-US" altLang="en-US">
              <a:latin typeface="Times New Roman" charset="0"/>
            </a:endParaRPr>
          </a:p>
          <a:p>
            <a:pPr algn="ctr"/>
            <a:r>
              <a:rPr lang="pt-BR" altLang="en-US">
                <a:latin typeface="Times New Roman" charset="0"/>
              </a:rPr>
              <a:t>Calculamos o produto:</a:t>
            </a:r>
            <a:endParaRPr lang="en-US" altLang="en-US">
              <a:latin typeface="Times New Roman" charset="0"/>
            </a:endParaRPr>
          </a:p>
          <a:p>
            <a:pPr algn="ctr"/>
            <a:endParaRPr lang="en-US" altLang="en-US" sz="2400">
              <a:latin typeface="Times New Roman" charset="0"/>
            </a:endParaRPr>
          </a:p>
        </p:txBody>
      </p:sp>
      <p:sp>
        <p:nvSpPr>
          <p:cNvPr id="176138" name="Rectangle 9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5098" name="Object 10"/>
          <p:cNvGraphicFramePr>
            <a:graphicFrameLocks noChangeAspect="1"/>
          </p:cNvGraphicFramePr>
          <p:nvPr/>
        </p:nvGraphicFramePr>
        <p:xfrm>
          <a:off x="3157538" y="5210175"/>
          <a:ext cx="213836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5" name="Equation" r:id="rId8" imgW="634449" imgH="266469" progId="Equation.3">
                  <p:embed/>
                </p:oleObj>
              </mc:Choice>
              <mc:Fallback>
                <p:oleObj name="Equation" r:id="rId8" imgW="634449" imgH="26646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7538" y="5210175"/>
                        <a:ext cx="2138362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5099" name="Line 11"/>
          <p:cNvSpPr>
            <a:spLocks noChangeShapeType="1"/>
          </p:cNvSpPr>
          <p:nvPr/>
        </p:nvSpPr>
        <p:spPr bwMode="auto">
          <a:xfrm>
            <a:off x="5164138" y="5803900"/>
            <a:ext cx="984250" cy="234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45100" name="Object 12"/>
          <p:cNvGraphicFramePr>
            <a:graphicFrameLocks noChangeAspect="1"/>
          </p:cNvGraphicFramePr>
          <p:nvPr/>
        </p:nvGraphicFramePr>
        <p:xfrm>
          <a:off x="6337300" y="5880100"/>
          <a:ext cx="213360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6" name="Equation" r:id="rId10" imgW="634725" imgH="241195" progId="Equation.3">
                  <p:embed/>
                </p:oleObj>
              </mc:Choice>
              <mc:Fallback>
                <p:oleObj name="Equation" r:id="rId10" imgW="634725" imgH="241195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7300" y="5880100"/>
                        <a:ext cx="2133600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4" grpId="0"/>
      <p:bldP spid="345096" grpId="0"/>
      <p:bldP spid="34509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78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Demostração</a:t>
            </a:r>
          </a:p>
        </p:txBody>
      </p:sp>
      <p:sp>
        <p:nvSpPr>
          <p:cNvPr id="178180" name="Rectangle 3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78181" name="Object 4"/>
          <p:cNvGraphicFramePr>
            <a:graphicFrameLocks noChangeAspect="1"/>
          </p:cNvGraphicFramePr>
          <p:nvPr/>
        </p:nvGraphicFramePr>
        <p:xfrm>
          <a:off x="887413" y="2117725"/>
          <a:ext cx="7261225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5" name="Equation" r:id="rId4" imgW="3302000" imgH="457200" progId="Equation.3">
                  <p:embed/>
                </p:oleObj>
              </mc:Choice>
              <mc:Fallback>
                <p:oleObj name="Equation" r:id="rId4" imgW="33020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413" y="2117725"/>
                        <a:ext cx="7261225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41" name="Object 5"/>
          <p:cNvGraphicFramePr>
            <a:graphicFrameLocks noChangeAspect="1"/>
          </p:cNvGraphicFramePr>
          <p:nvPr/>
        </p:nvGraphicFramePr>
        <p:xfrm>
          <a:off x="1033463" y="5465763"/>
          <a:ext cx="696118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96" name="Equation" r:id="rId6" imgW="2844800" imgH="203200" progId="Equation.3">
                  <p:embed/>
                </p:oleObj>
              </mc:Choice>
              <mc:Fallback>
                <p:oleObj name="Equation" r:id="rId6" imgW="2844800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463" y="5465763"/>
                        <a:ext cx="6961187" cy="3619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3" name="Text Box 6"/>
          <p:cNvSpPr txBox="1">
            <a:spLocks noChangeArrowheads="1"/>
          </p:cNvSpPr>
          <p:nvPr/>
        </p:nvSpPr>
        <p:spPr bwMode="auto">
          <a:xfrm>
            <a:off x="3803650" y="3735388"/>
            <a:ext cx="5508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80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Composição de rotações</a:t>
            </a:r>
          </a:p>
        </p:txBody>
      </p:sp>
      <p:sp>
        <p:nvSpPr>
          <p:cNvPr id="180228" name="Rectangle 3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80229" name="Object 4"/>
          <p:cNvGraphicFramePr>
            <a:graphicFrameLocks noChangeAspect="1"/>
          </p:cNvGraphicFramePr>
          <p:nvPr/>
        </p:nvGraphicFramePr>
        <p:xfrm>
          <a:off x="2151063" y="2085975"/>
          <a:ext cx="4953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65" name="Equation" r:id="rId4" imgW="164957" imgH="253780" progId="Equation.3">
                  <p:embed/>
                </p:oleObj>
              </mc:Choice>
              <mc:Fallback>
                <p:oleObj name="Equation" r:id="rId4" imgW="164957" imgH="2537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063" y="2085975"/>
                        <a:ext cx="4953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0" name="Object 5"/>
          <p:cNvGraphicFramePr>
            <a:graphicFrameLocks noChangeAspect="1"/>
          </p:cNvGraphicFramePr>
          <p:nvPr/>
        </p:nvGraphicFramePr>
        <p:xfrm>
          <a:off x="5484813" y="2112963"/>
          <a:ext cx="5334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66" name="Equation" r:id="rId6" imgW="177569" imgH="253670" progId="Equation.3">
                  <p:embed/>
                </p:oleObj>
              </mc:Choice>
              <mc:Fallback>
                <p:oleObj name="Equation" r:id="rId6" imgW="177569" imgH="25367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2112963"/>
                        <a:ext cx="533400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1" name="Line 6"/>
          <p:cNvSpPr>
            <a:spLocks noChangeShapeType="1"/>
          </p:cNvSpPr>
          <p:nvPr/>
        </p:nvSpPr>
        <p:spPr bwMode="auto">
          <a:xfrm>
            <a:off x="3119438" y="2373313"/>
            <a:ext cx="18462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0232" name="Text Box 7"/>
          <p:cNvSpPr txBox="1">
            <a:spLocks noChangeArrowheads="1"/>
          </p:cNvSpPr>
          <p:nvPr/>
        </p:nvSpPr>
        <p:spPr bwMode="auto">
          <a:xfrm>
            <a:off x="3230563" y="1954213"/>
            <a:ext cx="15748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b="1" i="1">
                <a:latin typeface="Times New Roman" charset="0"/>
              </a:rPr>
              <a:t>seguida de</a:t>
            </a:r>
          </a:p>
        </p:txBody>
      </p:sp>
      <p:sp>
        <p:nvSpPr>
          <p:cNvPr id="180233" name="Rectangle 8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9193" name="Object 9"/>
          <p:cNvGraphicFramePr>
            <a:graphicFrameLocks noChangeAspect="1"/>
          </p:cNvGraphicFramePr>
          <p:nvPr/>
        </p:nvGraphicFramePr>
        <p:xfrm>
          <a:off x="2652713" y="3155950"/>
          <a:ext cx="2814637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67" name="Equation" r:id="rId8" imgW="914003" imgH="266584" progId="Equation.3">
                  <p:embed/>
                </p:oleObj>
              </mc:Choice>
              <mc:Fallback>
                <p:oleObj name="Equation" r:id="rId8" imgW="914003" imgH="266584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3155950"/>
                        <a:ext cx="2814637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5" name="Rectangle 10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9195" name="Object 11"/>
          <p:cNvGraphicFramePr>
            <a:graphicFrameLocks noChangeAspect="1"/>
          </p:cNvGraphicFramePr>
          <p:nvPr/>
        </p:nvGraphicFramePr>
        <p:xfrm>
          <a:off x="2547938" y="4310063"/>
          <a:ext cx="31289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68" name="Equation" r:id="rId10" imgW="1015559" imgH="266584" progId="Equation.3">
                  <p:embed/>
                </p:oleObj>
              </mc:Choice>
              <mc:Fallback>
                <p:oleObj name="Equation" r:id="rId10" imgW="1015559" imgH="266584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8" y="4310063"/>
                        <a:ext cx="31289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7" name="Rectangle 12"/>
          <p:cNvSpPr>
            <a:spLocks noChangeArrowheads="1"/>
          </p:cNvSpPr>
          <p:nvPr/>
        </p:nvSpPr>
        <p:spPr bwMode="auto">
          <a:xfrm>
            <a:off x="0" y="33210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49197" name="Object 13"/>
          <p:cNvGraphicFramePr>
            <a:graphicFrameLocks noChangeAspect="1"/>
          </p:cNvGraphicFramePr>
          <p:nvPr/>
        </p:nvGraphicFramePr>
        <p:xfrm>
          <a:off x="5881688" y="5416550"/>
          <a:ext cx="1236662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69" name="Equation" r:id="rId12" imgW="304536" imgH="215713" progId="Equation.3">
                  <p:embed/>
                </p:oleObj>
              </mc:Choice>
              <mc:Fallback>
                <p:oleObj name="Equation" r:id="rId12" imgW="304536" imgH="215713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1688" y="5416550"/>
                        <a:ext cx="1236662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82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>
                <a:ea typeface="MS PGothic" charset="-128"/>
              </a:rPr>
              <a:t>Composição de rotações</a:t>
            </a:r>
            <a:endParaRPr lang="en-US" altLang="en-US">
              <a:ea typeface="MS PGothic" charset="-128"/>
            </a:endParaRPr>
          </a:p>
        </p:txBody>
      </p:sp>
      <p:sp>
        <p:nvSpPr>
          <p:cNvPr id="182276" name="Rectangle 3"/>
          <p:cNvSpPr>
            <a:spLocks noChangeArrowheads="1"/>
          </p:cNvSpPr>
          <p:nvPr/>
        </p:nvSpPr>
        <p:spPr bwMode="auto">
          <a:xfrm>
            <a:off x="0" y="3294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1236" name="Object 4"/>
          <p:cNvGraphicFramePr>
            <a:graphicFrameLocks noChangeAspect="1"/>
          </p:cNvGraphicFramePr>
          <p:nvPr/>
        </p:nvGraphicFramePr>
        <p:xfrm>
          <a:off x="939800" y="3446463"/>
          <a:ext cx="74231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17" name="Equation" r:id="rId4" imgW="3035300" imgH="279400" progId="Equation.3">
                  <p:embed/>
                </p:oleObj>
              </mc:Choice>
              <mc:Fallback>
                <p:oleObj name="Equation" r:id="rId4" imgW="3035300" imgH="279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3446463"/>
                        <a:ext cx="742315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78" name="Rectangle 5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1238" name="Object 6"/>
          <p:cNvGraphicFramePr>
            <a:graphicFrameLocks noChangeAspect="1"/>
          </p:cNvGraphicFramePr>
          <p:nvPr/>
        </p:nvGraphicFramePr>
        <p:xfrm>
          <a:off x="969963" y="4138613"/>
          <a:ext cx="672623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18" name="Equation" r:id="rId6" imgW="2870200" imgH="266700" progId="Equation.3">
                  <p:embed/>
                </p:oleObj>
              </mc:Choice>
              <mc:Fallback>
                <p:oleObj name="Equation" r:id="rId6" imgW="2870200" imgH="266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4138613"/>
                        <a:ext cx="6726237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0" name="Rectangle 7"/>
          <p:cNvSpPr>
            <a:spLocks noChangeArrowheads="1"/>
          </p:cNvSpPr>
          <p:nvPr/>
        </p:nvSpPr>
        <p:spPr bwMode="auto">
          <a:xfrm>
            <a:off x="0" y="3294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1240" name="Object 8"/>
          <p:cNvGraphicFramePr>
            <a:graphicFrameLocks noChangeAspect="1"/>
          </p:cNvGraphicFramePr>
          <p:nvPr/>
        </p:nvGraphicFramePr>
        <p:xfrm>
          <a:off x="312738" y="4926013"/>
          <a:ext cx="8831262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19" name="Equation" r:id="rId8" imgW="3581400" imgH="279400" progId="Equation.3">
                  <p:embed/>
                </p:oleObj>
              </mc:Choice>
              <mc:Fallback>
                <p:oleObj name="Equation" r:id="rId8" imgW="3581400" imgH="279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8" y="4926013"/>
                        <a:ext cx="8831262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2" name="Rectangle 9"/>
          <p:cNvSpPr>
            <a:spLocks noChangeArrowheads="1"/>
          </p:cNvSpPr>
          <p:nvPr/>
        </p:nvSpPr>
        <p:spPr bwMode="auto">
          <a:xfrm>
            <a:off x="0" y="3330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1242" name="Object 10"/>
          <p:cNvGraphicFramePr>
            <a:graphicFrameLocks noChangeAspect="1"/>
          </p:cNvGraphicFramePr>
          <p:nvPr/>
        </p:nvGraphicFramePr>
        <p:xfrm>
          <a:off x="1562100" y="5889625"/>
          <a:ext cx="15494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20" name="Equation" r:id="rId10" imgW="660113" imgH="203112" progId="Equation.3">
                  <p:embed/>
                </p:oleObj>
              </mc:Choice>
              <mc:Fallback>
                <p:oleObj name="Equation" r:id="rId10" imgW="660113" imgH="20311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5889625"/>
                        <a:ext cx="15494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4" name="Rectangle 11"/>
          <p:cNvSpPr>
            <a:spLocks noChangeArrowheads="1"/>
          </p:cNvSpPr>
          <p:nvPr/>
        </p:nvSpPr>
        <p:spPr bwMode="auto">
          <a:xfrm>
            <a:off x="0" y="3294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1244" name="Object 12"/>
          <p:cNvGraphicFramePr>
            <a:graphicFrameLocks noChangeAspect="1"/>
          </p:cNvGraphicFramePr>
          <p:nvPr/>
        </p:nvGraphicFramePr>
        <p:xfrm>
          <a:off x="3913188" y="5815013"/>
          <a:ext cx="27749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21" name="Equation" r:id="rId12" imgW="1028700" imgH="279400" progId="Equation.3">
                  <p:embed/>
                </p:oleObj>
              </mc:Choice>
              <mc:Fallback>
                <p:oleObj name="Equation" r:id="rId12" imgW="1028700" imgH="279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5815013"/>
                        <a:ext cx="27749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2286" name="Picture 13" descr="Rot0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213" y="1641475"/>
            <a:ext cx="16779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46" name="Picture 14" descr="Rot4Xm30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663" y="1641475"/>
            <a:ext cx="1677987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47" name="Picture 15" descr="QuatCompose1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7113" y="1641475"/>
            <a:ext cx="1677987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1248" name="Picture 16" descr="QuatCompose2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0563" y="1641475"/>
            <a:ext cx="1677987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1249" name="Rectangle 17"/>
          <p:cNvSpPr>
            <a:spLocks noChangeArrowheads="1"/>
          </p:cNvSpPr>
          <p:nvPr/>
        </p:nvSpPr>
        <p:spPr bwMode="auto">
          <a:xfrm>
            <a:off x="2471738" y="1543050"/>
            <a:ext cx="4191000" cy="14303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4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coruja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13" y="306388"/>
            <a:ext cx="26828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57213" y="4362450"/>
            <a:ext cx="2682875" cy="2032000"/>
            <a:chOff x="263" y="2821"/>
            <a:chExt cx="1442" cy="1314"/>
          </a:xfrm>
        </p:grpSpPr>
        <p:graphicFrame>
          <p:nvGraphicFramePr>
            <p:cNvPr id="184333" name="Object 4"/>
            <p:cNvGraphicFramePr>
              <a:graphicFrameLocks noChangeAspect="1"/>
            </p:cNvGraphicFramePr>
            <p:nvPr/>
          </p:nvGraphicFramePr>
          <p:xfrm>
            <a:off x="810" y="2836"/>
            <a:ext cx="579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7" name="Equation" r:id="rId5" imgW="533169" imgH="241195" progId="Equation.3">
                    <p:embed/>
                  </p:oleObj>
                </mc:Choice>
                <mc:Fallback>
                  <p:oleObj name="Equation" r:id="rId5" imgW="533169" imgH="241195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0" y="2836"/>
                          <a:ext cx="579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4334" name="Picture 5" descr="coruja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" y="3115"/>
              <a:ext cx="1442" cy="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35" name="Line 6"/>
            <p:cNvSpPr>
              <a:spLocks noChangeShapeType="1"/>
            </p:cNvSpPr>
            <p:nvPr/>
          </p:nvSpPr>
          <p:spPr bwMode="auto">
            <a:xfrm>
              <a:off x="618" y="2821"/>
              <a:ext cx="0" cy="2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92138" y="1947863"/>
            <a:ext cx="2684462" cy="2114550"/>
            <a:chOff x="280" y="1260"/>
            <a:chExt cx="1442" cy="1367"/>
          </a:xfrm>
        </p:grpSpPr>
        <p:graphicFrame>
          <p:nvGraphicFramePr>
            <p:cNvPr id="184330" name="Object 8"/>
            <p:cNvGraphicFramePr>
              <a:graphicFrameLocks noChangeAspect="1"/>
            </p:cNvGraphicFramePr>
            <p:nvPr/>
          </p:nvGraphicFramePr>
          <p:xfrm>
            <a:off x="850" y="1275"/>
            <a:ext cx="675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68" name="Equation" r:id="rId8" imgW="622030" imgH="228501" progId="Equation.3">
                    <p:embed/>
                  </p:oleObj>
                </mc:Choice>
                <mc:Fallback>
                  <p:oleObj name="Equation" r:id="rId8" imgW="622030" imgH="228501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0" y="1275"/>
                          <a:ext cx="675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84331" name="Picture 9" descr="coruja4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" y="1601"/>
              <a:ext cx="1442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32" name="Line 10"/>
            <p:cNvSpPr>
              <a:spLocks noChangeShapeType="1"/>
            </p:cNvSpPr>
            <p:nvPr/>
          </p:nvSpPr>
          <p:spPr bwMode="auto">
            <a:xfrm>
              <a:off x="618" y="1260"/>
              <a:ext cx="0" cy="2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53291" name="Object 11"/>
          <p:cNvGraphicFramePr>
            <a:graphicFrameLocks noChangeAspect="1"/>
          </p:cNvGraphicFramePr>
          <p:nvPr/>
        </p:nvGraphicFramePr>
        <p:xfrm>
          <a:off x="3892550" y="1912938"/>
          <a:ext cx="46656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9" name="Equation" r:id="rId11" imgW="2032000" imgH="266700" progId="Equation.3">
                  <p:embed/>
                </p:oleObj>
              </mc:Choice>
              <mc:Fallback>
                <p:oleObj name="Equation" r:id="rId11" imgW="2032000" imgH="266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550" y="1912938"/>
                        <a:ext cx="466566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3292" name="Object 12"/>
          <p:cNvGraphicFramePr>
            <a:graphicFrameLocks noChangeAspect="1"/>
          </p:cNvGraphicFramePr>
          <p:nvPr/>
        </p:nvGraphicFramePr>
        <p:xfrm>
          <a:off x="4081463" y="4275138"/>
          <a:ext cx="428625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0" name="Equation" r:id="rId13" imgW="1866090" imgH="266584" progId="Equation.3">
                  <p:embed/>
                </p:oleObj>
              </mc:Choice>
              <mc:Fallback>
                <p:oleObj name="Equation" r:id="rId13" imgW="1866090" imgH="266584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1463" y="4275138"/>
                        <a:ext cx="428625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3293" name="Object 13"/>
          <p:cNvGraphicFramePr>
            <a:graphicFrameLocks noChangeAspect="1"/>
          </p:cNvGraphicFramePr>
          <p:nvPr/>
        </p:nvGraphicFramePr>
        <p:xfrm>
          <a:off x="4865688" y="2568575"/>
          <a:ext cx="336232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1" name="Equation" r:id="rId15" imgW="1460500" imgH="457200" progId="Equation.3">
                  <p:embed/>
                </p:oleObj>
              </mc:Choice>
              <mc:Fallback>
                <p:oleObj name="Equation" r:id="rId15" imgW="14605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2568575"/>
                        <a:ext cx="3362325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3294" name="Object 14"/>
          <p:cNvGraphicFramePr>
            <a:graphicFrameLocks noChangeAspect="1"/>
          </p:cNvGraphicFramePr>
          <p:nvPr/>
        </p:nvGraphicFramePr>
        <p:xfrm>
          <a:off x="4938713" y="4930775"/>
          <a:ext cx="3214687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2" name="Equation" r:id="rId17" imgW="1397000" imgH="457200" progId="Equation.3">
                  <p:embed/>
                </p:oleObj>
              </mc:Choice>
              <mc:Fallback>
                <p:oleObj name="Equation" r:id="rId17" imgW="1397000" imgH="457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713" y="4930775"/>
                        <a:ext cx="3214687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29" name="Text Box 15"/>
          <p:cNvSpPr txBox="1">
            <a:spLocks noChangeArrowheads="1"/>
          </p:cNvSpPr>
          <p:nvPr/>
        </p:nvSpPr>
        <p:spPr bwMode="auto">
          <a:xfrm>
            <a:off x="5003800" y="501650"/>
            <a:ext cx="22923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3200" b="1">
                <a:latin typeface="Times New Roman" charset="0"/>
              </a:rPr>
              <a:t>Exemplo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 descr="coruja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13" y="306388"/>
            <a:ext cx="2436812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371" name="Picture 3" descr="coruja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138" y="2441575"/>
            <a:ext cx="243840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2" name="Line 4"/>
          <p:cNvSpPr>
            <a:spLocks noChangeShapeType="1"/>
          </p:cNvSpPr>
          <p:nvPr/>
        </p:nvSpPr>
        <p:spPr bwMode="auto">
          <a:xfrm>
            <a:off x="1308100" y="1947863"/>
            <a:ext cx="0" cy="419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55333" name="Object 5"/>
          <p:cNvGraphicFramePr>
            <a:graphicFrameLocks noChangeAspect="1"/>
          </p:cNvGraphicFramePr>
          <p:nvPr/>
        </p:nvGraphicFramePr>
        <p:xfrm>
          <a:off x="741363" y="4545013"/>
          <a:ext cx="6122987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8" name="Equation" r:id="rId6" imgW="2667000" imgH="457200" progId="Equation.3">
                  <p:embed/>
                </p:oleObj>
              </mc:Choice>
              <mc:Fallback>
                <p:oleObj name="Equation" r:id="rId6" imgW="26670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4545013"/>
                        <a:ext cx="6122987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34" name="Object 6"/>
          <p:cNvGraphicFramePr>
            <a:graphicFrameLocks noChangeAspect="1"/>
          </p:cNvGraphicFramePr>
          <p:nvPr/>
        </p:nvGraphicFramePr>
        <p:xfrm>
          <a:off x="1822450" y="5575300"/>
          <a:ext cx="4595813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99" name="Equation" r:id="rId8" imgW="1993900" imgH="508000" progId="Equation.3">
                  <p:embed/>
                </p:oleObj>
              </mc:Choice>
              <mc:Fallback>
                <p:oleObj name="Equation" r:id="rId8" imgW="19939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0" y="5575300"/>
                        <a:ext cx="4595813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35" name="Object 7"/>
          <p:cNvGraphicFramePr>
            <a:graphicFrameLocks noChangeAspect="1"/>
          </p:cNvGraphicFramePr>
          <p:nvPr/>
        </p:nvGraphicFramePr>
        <p:xfrm>
          <a:off x="5118100" y="1560513"/>
          <a:ext cx="1462088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00" name="Equation" r:id="rId10" imgW="545626" imgH="203024" progId="Equation.3">
                  <p:embed/>
                </p:oleObj>
              </mc:Choice>
              <mc:Fallback>
                <p:oleObj name="Equation" r:id="rId10" imgW="545626" imgH="2030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1560513"/>
                        <a:ext cx="1462088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5336" name="Object 8"/>
          <p:cNvGraphicFramePr>
            <a:graphicFrameLocks noChangeAspect="1"/>
          </p:cNvGraphicFramePr>
          <p:nvPr/>
        </p:nvGraphicFramePr>
        <p:xfrm>
          <a:off x="4749800" y="2170113"/>
          <a:ext cx="3162300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01" name="Equation" r:id="rId12" imgW="1155700" imgH="254000" progId="Equation.3">
                  <p:embed/>
                </p:oleObj>
              </mc:Choice>
              <mc:Fallback>
                <p:oleObj name="Equation" r:id="rId12" imgW="1155700" imgH="2540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9800" y="2170113"/>
                        <a:ext cx="3162300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88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>
                <a:ea typeface="MS PGothic" charset="-128"/>
              </a:rPr>
              <a:t>Interpolação de quatérnios</a:t>
            </a:r>
            <a:endParaRPr lang="en-US" altLang="en-US">
              <a:ea typeface="MS PGothic" charset="-128"/>
            </a:endParaRPr>
          </a:p>
        </p:txBody>
      </p:sp>
      <p:sp>
        <p:nvSpPr>
          <p:cNvPr id="188420" name="Rectangle 3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88421" name="Rectangle 4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88422" name="Rectangle 5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88423" name="Line 6"/>
          <p:cNvSpPr>
            <a:spLocks noChangeAspect="1" noChangeShapeType="1"/>
          </p:cNvSpPr>
          <p:nvPr/>
        </p:nvSpPr>
        <p:spPr bwMode="auto">
          <a:xfrm flipV="1">
            <a:off x="495300" y="3313113"/>
            <a:ext cx="2622550" cy="5397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8424" name="Line 7"/>
          <p:cNvSpPr>
            <a:spLocks noChangeAspect="1" noChangeShapeType="1"/>
          </p:cNvSpPr>
          <p:nvPr/>
        </p:nvSpPr>
        <p:spPr bwMode="auto">
          <a:xfrm flipV="1">
            <a:off x="481013" y="2136775"/>
            <a:ext cx="1371600" cy="1733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7384" name="Line 8"/>
          <p:cNvSpPr>
            <a:spLocks noChangeAspect="1" noChangeShapeType="1"/>
          </p:cNvSpPr>
          <p:nvPr/>
        </p:nvSpPr>
        <p:spPr bwMode="auto">
          <a:xfrm flipV="1">
            <a:off x="481013" y="2946400"/>
            <a:ext cx="2178050" cy="915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7385" name="Line 9"/>
          <p:cNvSpPr>
            <a:spLocks noChangeAspect="1" noChangeShapeType="1"/>
          </p:cNvSpPr>
          <p:nvPr/>
        </p:nvSpPr>
        <p:spPr bwMode="auto">
          <a:xfrm>
            <a:off x="1849438" y="2132013"/>
            <a:ext cx="1270000" cy="1193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88427" name="Object 10"/>
          <p:cNvGraphicFramePr>
            <a:graphicFrameLocks noChangeAspect="1"/>
          </p:cNvGraphicFramePr>
          <p:nvPr/>
        </p:nvGraphicFramePr>
        <p:xfrm>
          <a:off x="855663" y="2454275"/>
          <a:ext cx="4206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57" name="Equation" r:id="rId4" imgW="164957" imgH="253780" progId="Equation.3">
                  <p:embed/>
                </p:oleObj>
              </mc:Choice>
              <mc:Fallback>
                <p:oleObj name="Equation" r:id="rId4" imgW="164957" imgH="2537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2454275"/>
                        <a:ext cx="420687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8" name="Object 11"/>
          <p:cNvGraphicFramePr>
            <a:graphicFrameLocks noChangeAspect="1"/>
          </p:cNvGraphicFramePr>
          <p:nvPr/>
        </p:nvGraphicFramePr>
        <p:xfrm>
          <a:off x="1858963" y="3576638"/>
          <a:ext cx="4032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58" name="Equation" r:id="rId6" imgW="177569" imgH="253670" progId="Equation.3">
                  <p:embed/>
                </p:oleObj>
              </mc:Choice>
              <mc:Fallback>
                <p:oleObj name="Equation" r:id="rId6" imgW="177569" imgH="25367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576638"/>
                        <a:ext cx="4032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7388" name="Object 12"/>
          <p:cNvGraphicFramePr>
            <a:graphicFrameLocks noChangeAspect="1"/>
          </p:cNvGraphicFramePr>
          <p:nvPr/>
        </p:nvGraphicFramePr>
        <p:xfrm>
          <a:off x="2757488" y="2527300"/>
          <a:ext cx="28829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59" name="Equation" r:id="rId8" imgW="1244600" imgH="254000" progId="Equation.3">
                  <p:embed/>
                </p:oleObj>
              </mc:Choice>
              <mc:Fallback>
                <p:oleObj name="Equation" r:id="rId8" imgW="1244600" imgH="254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2527300"/>
                        <a:ext cx="2882900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30" name="Rectangle 13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357390" name="Oval 14"/>
          <p:cNvSpPr>
            <a:spLocks noChangeArrowheads="1"/>
          </p:cNvSpPr>
          <p:nvPr/>
        </p:nvSpPr>
        <p:spPr bwMode="auto">
          <a:xfrm>
            <a:off x="2671763" y="2892425"/>
            <a:ext cx="117475" cy="8572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357391" name="Text Box 15"/>
          <p:cNvSpPr txBox="1">
            <a:spLocks noChangeArrowheads="1"/>
          </p:cNvSpPr>
          <p:nvPr/>
        </p:nvSpPr>
        <p:spPr bwMode="auto">
          <a:xfrm>
            <a:off x="5797550" y="3563938"/>
            <a:ext cx="19732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i="1">
                <a:latin typeface="Times New Roman" charset="0"/>
              </a:rPr>
              <a:t>não é unitário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357392" name="Text Box 16"/>
          <p:cNvSpPr txBox="1">
            <a:spLocks noChangeArrowheads="1"/>
          </p:cNvSpPr>
          <p:nvPr/>
        </p:nvSpPr>
        <p:spPr bwMode="auto">
          <a:xfrm>
            <a:off x="5713413" y="4768850"/>
            <a:ext cx="19716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pt-BR" altLang="en-US" i="1">
                <a:latin typeface="Times New Roman" charset="0"/>
              </a:rPr>
              <a:t>não representa rotação</a:t>
            </a:r>
            <a:endParaRPr lang="en-US" altLang="en-US" i="1">
              <a:latin typeface="Times New Roman" charset="0"/>
            </a:endParaRPr>
          </a:p>
        </p:txBody>
      </p:sp>
      <p:sp>
        <p:nvSpPr>
          <p:cNvPr id="357393" name="AutoShape 17"/>
          <p:cNvSpPr>
            <a:spLocks noChangeArrowheads="1"/>
          </p:cNvSpPr>
          <p:nvPr/>
        </p:nvSpPr>
        <p:spPr bwMode="auto">
          <a:xfrm>
            <a:off x="6592888" y="4089400"/>
            <a:ext cx="327025" cy="388938"/>
          </a:xfrm>
          <a:prstGeom prst="downArrow">
            <a:avLst>
              <a:gd name="adj1" fmla="val 50000"/>
              <a:gd name="adj2" fmla="val 29733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7394" name="Object 18"/>
          <p:cNvGraphicFramePr>
            <a:graphicFrameLocks noChangeAspect="1"/>
          </p:cNvGraphicFramePr>
          <p:nvPr/>
        </p:nvGraphicFramePr>
        <p:xfrm>
          <a:off x="3367088" y="3003550"/>
          <a:ext cx="1331912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60" name="Equation" r:id="rId10" imgW="494870" imgH="203024" progId="Equation.3">
                  <p:embed/>
                </p:oleObj>
              </mc:Choice>
              <mc:Fallback>
                <p:oleObj name="Equation" r:id="rId10" imgW="494870" imgH="203024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3003550"/>
                        <a:ext cx="1331912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84" grpId="0" animBg="1"/>
      <p:bldP spid="357385" grpId="0" animBg="1"/>
      <p:bldP spid="357390" grpId="0" animBg="1"/>
      <p:bldP spid="357391" grpId="0"/>
      <p:bldP spid="357392" grpId="0"/>
      <p:bldP spid="35739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90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>
                <a:ea typeface="MS PGothic" charset="-128"/>
              </a:rPr>
              <a:t>Interpolação de quatérnios</a:t>
            </a:r>
            <a:endParaRPr lang="en-US" altLang="en-US">
              <a:ea typeface="MS PGothic" charset="-128"/>
            </a:endParaRPr>
          </a:p>
        </p:txBody>
      </p:sp>
      <p:sp>
        <p:nvSpPr>
          <p:cNvPr id="190468" name="Rectangle 3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90469" name="Rectangle 4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90470" name="Rectangle 5"/>
          <p:cNvSpPr>
            <a:spLocks noChangeArrowheads="1"/>
          </p:cNvSpPr>
          <p:nvPr/>
        </p:nvSpPr>
        <p:spPr bwMode="auto">
          <a:xfrm>
            <a:off x="0" y="3303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sp>
        <p:nvSpPr>
          <p:cNvPr id="190471" name="Line 6"/>
          <p:cNvSpPr>
            <a:spLocks noChangeAspect="1" noChangeShapeType="1"/>
          </p:cNvSpPr>
          <p:nvPr/>
        </p:nvSpPr>
        <p:spPr bwMode="auto">
          <a:xfrm flipV="1">
            <a:off x="495300" y="3313113"/>
            <a:ext cx="2622550" cy="5397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0472" name="Arc 7"/>
          <p:cNvSpPr>
            <a:spLocks noChangeAspect="1"/>
          </p:cNvSpPr>
          <p:nvPr/>
        </p:nvSpPr>
        <p:spPr bwMode="auto">
          <a:xfrm>
            <a:off x="481013" y="2127250"/>
            <a:ext cx="2625725" cy="1725613"/>
          </a:xfrm>
          <a:custGeom>
            <a:avLst/>
            <a:gdLst>
              <a:gd name="T0" fmla="*/ 2147483646 w 20748"/>
              <a:gd name="T1" fmla="*/ 0 h 18712"/>
              <a:gd name="T2" fmla="*/ 2147483646 w 20748"/>
              <a:gd name="T3" fmla="*/ 2147483646 h 18712"/>
              <a:gd name="T4" fmla="*/ 0 w 20748"/>
              <a:gd name="T5" fmla="*/ 2147483646 h 18712"/>
              <a:gd name="T6" fmla="*/ 0 60000 65536"/>
              <a:gd name="T7" fmla="*/ 0 60000 65536"/>
              <a:gd name="T8" fmla="*/ 0 60000 65536"/>
              <a:gd name="T9" fmla="*/ 0 w 20748"/>
              <a:gd name="T10" fmla="*/ 0 h 18712"/>
              <a:gd name="T11" fmla="*/ 20748 w 20748"/>
              <a:gd name="T12" fmla="*/ 18712 h 18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48" h="18712" fill="none" extrusionOk="0">
                <a:moveTo>
                  <a:pt x="10789" y="-1"/>
                </a:moveTo>
                <a:cubicBezTo>
                  <a:pt x="15626" y="2788"/>
                  <a:pt x="19195" y="7342"/>
                  <a:pt x="20748" y="12705"/>
                </a:cubicBezTo>
              </a:path>
              <a:path w="20748" h="18712" stroke="0" extrusionOk="0">
                <a:moveTo>
                  <a:pt x="10789" y="-1"/>
                </a:moveTo>
                <a:cubicBezTo>
                  <a:pt x="15626" y="2788"/>
                  <a:pt x="19195" y="7342"/>
                  <a:pt x="20748" y="12705"/>
                </a:cubicBezTo>
                <a:lnTo>
                  <a:pt x="0" y="18712"/>
                </a:lnTo>
                <a:lnTo>
                  <a:pt x="10789" y="-1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0473" name="Line 8"/>
          <p:cNvSpPr>
            <a:spLocks noChangeAspect="1" noChangeShapeType="1"/>
          </p:cNvSpPr>
          <p:nvPr/>
        </p:nvSpPr>
        <p:spPr bwMode="auto">
          <a:xfrm flipV="1">
            <a:off x="481013" y="2136775"/>
            <a:ext cx="1371600" cy="1733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0474" name="Line 9"/>
          <p:cNvSpPr>
            <a:spLocks noChangeAspect="1" noChangeShapeType="1"/>
          </p:cNvSpPr>
          <p:nvPr/>
        </p:nvSpPr>
        <p:spPr bwMode="auto">
          <a:xfrm flipV="1">
            <a:off x="481013" y="2865438"/>
            <a:ext cx="2368550" cy="996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0475" name="Line 10"/>
          <p:cNvSpPr>
            <a:spLocks noChangeAspect="1" noChangeShapeType="1"/>
          </p:cNvSpPr>
          <p:nvPr/>
        </p:nvSpPr>
        <p:spPr bwMode="auto">
          <a:xfrm>
            <a:off x="1849438" y="2132013"/>
            <a:ext cx="1270000" cy="1193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0476" name="Arc 11"/>
          <p:cNvSpPr>
            <a:spLocks noChangeAspect="1"/>
          </p:cNvSpPr>
          <p:nvPr/>
        </p:nvSpPr>
        <p:spPr bwMode="auto">
          <a:xfrm>
            <a:off x="481013" y="2127250"/>
            <a:ext cx="2625725" cy="1725613"/>
          </a:xfrm>
          <a:custGeom>
            <a:avLst/>
            <a:gdLst>
              <a:gd name="T0" fmla="*/ 2147483646 w 20748"/>
              <a:gd name="T1" fmla="*/ 0 h 18712"/>
              <a:gd name="T2" fmla="*/ 2147483646 w 20748"/>
              <a:gd name="T3" fmla="*/ 2147483646 h 18712"/>
              <a:gd name="T4" fmla="*/ 0 w 20748"/>
              <a:gd name="T5" fmla="*/ 2147483646 h 18712"/>
              <a:gd name="T6" fmla="*/ 0 60000 65536"/>
              <a:gd name="T7" fmla="*/ 0 60000 65536"/>
              <a:gd name="T8" fmla="*/ 0 60000 65536"/>
              <a:gd name="T9" fmla="*/ 0 w 20748"/>
              <a:gd name="T10" fmla="*/ 0 h 18712"/>
              <a:gd name="T11" fmla="*/ 20748 w 20748"/>
              <a:gd name="T12" fmla="*/ 18712 h 18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48" h="18712" fill="none" extrusionOk="0">
                <a:moveTo>
                  <a:pt x="10789" y="-1"/>
                </a:moveTo>
                <a:cubicBezTo>
                  <a:pt x="15626" y="2788"/>
                  <a:pt x="19195" y="7342"/>
                  <a:pt x="20748" y="12705"/>
                </a:cubicBezTo>
              </a:path>
              <a:path w="20748" h="18712" stroke="0" extrusionOk="0">
                <a:moveTo>
                  <a:pt x="10789" y="-1"/>
                </a:moveTo>
                <a:cubicBezTo>
                  <a:pt x="15626" y="2788"/>
                  <a:pt x="19195" y="7342"/>
                  <a:pt x="20748" y="12705"/>
                </a:cubicBezTo>
                <a:lnTo>
                  <a:pt x="0" y="18712"/>
                </a:lnTo>
                <a:lnTo>
                  <a:pt x="10789" y="-1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0477" name="Arc 12"/>
          <p:cNvSpPr>
            <a:spLocks noChangeAspect="1"/>
          </p:cNvSpPr>
          <p:nvPr/>
        </p:nvSpPr>
        <p:spPr bwMode="auto">
          <a:xfrm>
            <a:off x="496888" y="3424238"/>
            <a:ext cx="660400" cy="433387"/>
          </a:xfrm>
          <a:custGeom>
            <a:avLst/>
            <a:gdLst>
              <a:gd name="T0" fmla="*/ 2147483646 w 20748"/>
              <a:gd name="T1" fmla="*/ 0 h 18712"/>
              <a:gd name="T2" fmla="*/ 2147483646 w 20748"/>
              <a:gd name="T3" fmla="*/ 2147483646 h 18712"/>
              <a:gd name="T4" fmla="*/ 0 w 20748"/>
              <a:gd name="T5" fmla="*/ 2147483646 h 18712"/>
              <a:gd name="T6" fmla="*/ 0 60000 65536"/>
              <a:gd name="T7" fmla="*/ 0 60000 65536"/>
              <a:gd name="T8" fmla="*/ 0 60000 65536"/>
              <a:gd name="T9" fmla="*/ 0 w 20748"/>
              <a:gd name="T10" fmla="*/ 0 h 18712"/>
              <a:gd name="T11" fmla="*/ 20748 w 20748"/>
              <a:gd name="T12" fmla="*/ 18712 h 18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48" h="18712" fill="none" extrusionOk="0">
                <a:moveTo>
                  <a:pt x="10789" y="-1"/>
                </a:moveTo>
                <a:cubicBezTo>
                  <a:pt x="15626" y="2788"/>
                  <a:pt x="19195" y="7342"/>
                  <a:pt x="20748" y="12705"/>
                </a:cubicBezTo>
              </a:path>
              <a:path w="20748" h="18712" stroke="0" extrusionOk="0">
                <a:moveTo>
                  <a:pt x="10789" y="-1"/>
                </a:moveTo>
                <a:cubicBezTo>
                  <a:pt x="15626" y="2788"/>
                  <a:pt x="19195" y="7342"/>
                  <a:pt x="20748" y="12705"/>
                </a:cubicBezTo>
                <a:lnTo>
                  <a:pt x="0" y="18712"/>
                </a:lnTo>
                <a:lnTo>
                  <a:pt x="10789" y="-1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0478" name="Arc 13"/>
          <p:cNvSpPr>
            <a:spLocks noChangeAspect="1"/>
          </p:cNvSpPr>
          <p:nvPr/>
        </p:nvSpPr>
        <p:spPr bwMode="auto">
          <a:xfrm>
            <a:off x="349250" y="3514725"/>
            <a:ext cx="1054100" cy="384175"/>
          </a:xfrm>
          <a:custGeom>
            <a:avLst/>
            <a:gdLst>
              <a:gd name="T0" fmla="*/ 2147483646 w 20662"/>
              <a:gd name="T1" fmla="*/ 0 h 10364"/>
              <a:gd name="T2" fmla="*/ 2147483646 w 20662"/>
              <a:gd name="T3" fmla="*/ 2147483646 h 10364"/>
              <a:gd name="T4" fmla="*/ 0 w 20662"/>
              <a:gd name="T5" fmla="*/ 2147483646 h 10364"/>
              <a:gd name="T6" fmla="*/ 0 60000 65536"/>
              <a:gd name="T7" fmla="*/ 0 60000 65536"/>
              <a:gd name="T8" fmla="*/ 0 60000 65536"/>
              <a:gd name="T9" fmla="*/ 0 w 20662"/>
              <a:gd name="T10" fmla="*/ 0 h 10364"/>
              <a:gd name="T11" fmla="*/ 20662 w 20662"/>
              <a:gd name="T12" fmla="*/ 10364 h 103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62" h="10364" fill="none" extrusionOk="0">
                <a:moveTo>
                  <a:pt x="18951" y="-1"/>
                </a:moveTo>
                <a:cubicBezTo>
                  <a:pt x="19658" y="1293"/>
                  <a:pt x="20231" y="2656"/>
                  <a:pt x="20661" y="4067"/>
                </a:cubicBezTo>
              </a:path>
              <a:path w="20662" h="10364" stroke="0" extrusionOk="0">
                <a:moveTo>
                  <a:pt x="18951" y="-1"/>
                </a:moveTo>
                <a:cubicBezTo>
                  <a:pt x="19658" y="1293"/>
                  <a:pt x="20231" y="2656"/>
                  <a:pt x="20661" y="4067"/>
                </a:cubicBezTo>
                <a:lnTo>
                  <a:pt x="0" y="10364"/>
                </a:lnTo>
                <a:lnTo>
                  <a:pt x="18951" y="-1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0479" name="Text Box 14"/>
          <p:cNvSpPr txBox="1">
            <a:spLocks noChangeAspect="1" noChangeArrowheads="1"/>
          </p:cNvSpPr>
          <p:nvPr/>
        </p:nvSpPr>
        <p:spPr bwMode="auto">
          <a:xfrm>
            <a:off x="935038" y="2981325"/>
            <a:ext cx="4572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2400" i="1">
                <a:latin typeface="Times New Roman" charset="0"/>
                <a:sym typeface="Symbol" charset="2"/>
              </a:rPr>
              <a:t></a:t>
            </a:r>
          </a:p>
        </p:txBody>
      </p:sp>
      <p:sp>
        <p:nvSpPr>
          <p:cNvPr id="190480" name="Text Box 15"/>
          <p:cNvSpPr txBox="1">
            <a:spLocks noChangeAspect="1" noChangeArrowheads="1"/>
          </p:cNvSpPr>
          <p:nvPr/>
        </p:nvSpPr>
        <p:spPr bwMode="auto">
          <a:xfrm rot="-1075053">
            <a:off x="1416050" y="2789238"/>
            <a:ext cx="946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>
                <a:latin typeface="Times New Roman" charset="0"/>
                <a:sym typeface="Symbol" charset="2"/>
              </a:rPr>
              <a:t>(1-</a:t>
            </a:r>
            <a:r>
              <a:rPr lang="en-US" altLang="en-US" i="1">
                <a:latin typeface="Times New Roman" charset="0"/>
                <a:sym typeface="Symbol" charset="2"/>
              </a:rPr>
              <a:t>t</a:t>
            </a:r>
            <a:r>
              <a:rPr lang="en-US" altLang="en-US">
                <a:latin typeface="Times New Roman" charset="0"/>
                <a:sym typeface="Symbol" charset="2"/>
              </a:rPr>
              <a:t>)</a:t>
            </a:r>
            <a:r>
              <a:rPr lang="en-US" altLang="en-US" i="1">
                <a:latin typeface="Times New Roman" charset="0"/>
                <a:sym typeface="Symbol" charset="2"/>
              </a:rPr>
              <a:t></a:t>
            </a:r>
          </a:p>
        </p:txBody>
      </p:sp>
      <p:graphicFrame>
        <p:nvGraphicFramePr>
          <p:cNvPr id="190481" name="Object 16"/>
          <p:cNvGraphicFramePr>
            <a:graphicFrameLocks noChangeAspect="1"/>
          </p:cNvGraphicFramePr>
          <p:nvPr/>
        </p:nvGraphicFramePr>
        <p:xfrm>
          <a:off x="855663" y="2454275"/>
          <a:ext cx="4206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2" name="Equation" r:id="rId4" imgW="164957" imgH="253780" progId="Equation.3">
                  <p:embed/>
                </p:oleObj>
              </mc:Choice>
              <mc:Fallback>
                <p:oleObj name="Equation" r:id="rId4" imgW="164957" imgH="2537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2454275"/>
                        <a:ext cx="420687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82" name="Object 17"/>
          <p:cNvGraphicFramePr>
            <a:graphicFrameLocks noChangeAspect="1"/>
          </p:cNvGraphicFramePr>
          <p:nvPr/>
        </p:nvGraphicFramePr>
        <p:xfrm>
          <a:off x="1858963" y="3576638"/>
          <a:ext cx="4032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3" name="Equation" r:id="rId6" imgW="177569" imgH="253670" progId="Equation.3">
                  <p:embed/>
                </p:oleObj>
              </mc:Choice>
              <mc:Fallback>
                <p:oleObj name="Equation" r:id="rId6" imgW="177569" imgH="25367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576638"/>
                        <a:ext cx="4032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83" name="Object 18"/>
          <p:cNvGraphicFramePr>
            <a:graphicFrameLocks noChangeAspect="1"/>
          </p:cNvGraphicFramePr>
          <p:nvPr/>
        </p:nvGraphicFramePr>
        <p:xfrm>
          <a:off x="2855913" y="2478088"/>
          <a:ext cx="6731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4" name="Equation" r:id="rId8" imgW="279279" imgH="241195" progId="Equation.3">
                  <p:embed/>
                </p:oleObj>
              </mc:Choice>
              <mc:Fallback>
                <p:oleObj name="Equation" r:id="rId8" imgW="279279" imgH="241195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2478088"/>
                        <a:ext cx="6731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43" name="Object 19"/>
          <p:cNvGraphicFramePr>
            <a:graphicFrameLocks noChangeAspect="1"/>
          </p:cNvGraphicFramePr>
          <p:nvPr/>
        </p:nvGraphicFramePr>
        <p:xfrm>
          <a:off x="4275138" y="2655888"/>
          <a:ext cx="129381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5" name="Equation" r:id="rId10" imgW="558800" imgH="279400" progId="Equation.3">
                  <p:embed/>
                </p:oleObj>
              </mc:Choice>
              <mc:Fallback>
                <p:oleObj name="Equation" r:id="rId10" imgW="558800" imgH="279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38" y="2655888"/>
                        <a:ext cx="1293812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44" name="Object 20"/>
          <p:cNvGraphicFramePr>
            <a:graphicFrameLocks noChangeAspect="1"/>
          </p:cNvGraphicFramePr>
          <p:nvPr/>
        </p:nvGraphicFramePr>
        <p:xfrm>
          <a:off x="4240213" y="3405188"/>
          <a:ext cx="25558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6" name="Equation" r:id="rId12" imgW="1104900" imgH="254000" progId="Equation.3">
                  <p:embed/>
                </p:oleObj>
              </mc:Choice>
              <mc:Fallback>
                <p:oleObj name="Equation" r:id="rId12" imgW="1104900" imgH="2540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13" y="3405188"/>
                        <a:ext cx="2555875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45" name="Object 21"/>
          <p:cNvGraphicFramePr>
            <a:graphicFrameLocks noChangeAspect="1"/>
          </p:cNvGraphicFramePr>
          <p:nvPr/>
        </p:nvGraphicFramePr>
        <p:xfrm>
          <a:off x="4291013" y="4092575"/>
          <a:ext cx="22034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7" name="Equation" r:id="rId14" imgW="952087" imgH="253890" progId="Equation.3">
                  <p:embed/>
                </p:oleObj>
              </mc:Choice>
              <mc:Fallback>
                <p:oleObj name="Equation" r:id="rId14" imgW="952087" imgH="25389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013" y="4092575"/>
                        <a:ext cx="22034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446" name="Object 22"/>
          <p:cNvGraphicFramePr>
            <a:graphicFrameLocks noChangeAspect="1"/>
          </p:cNvGraphicFramePr>
          <p:nvPr/>
        </p:nvGraphicFramePr>
        <p:xfrm>
          <a:off x="4192588" y="1962150"/>
          <a:ext cx="24130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8" name="Equation" r:id="rId16" imgW="1040948" imgH="253890" progId="Equation.3">
                  <p:embed/>
                </p:oleObj>
              </mc:Choice>
              <mc:Fallback>
                <p:oleObj name="Equation" r:id="rId16" imgW="1040948" imgH="25389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2588" y="1962150"/>
                        <a:ext cx="24130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88" name="Rectangle 23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59448" name="Object 24"/>
          <p:cNvGraphicFramePr>
            <a:graphicFrameLocks noChangeAspect="1"/>
          </p:cNvGraphicFramePr>
          <p:nvPr/>
        </p:nvGraphicFramePr>
        <p:xfrm>
          <a:off x="661988" y="5335588"/>
          <a:ext cx="7480300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39" name="Equation" r:id="rId18" imgW="3111500" imgH="419100" progId="Equation.3">
                  <p:embed/>
                </p:oleObj>
              </mc:Choice>
              <mc:Fallback>
                <p:oleObj name="Equation" r:id="rId18" imgW="3111500" imgH="4191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88" y="5335588"/>
                        <a:ext cx="7480300" cy="7350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90" name="Text Box 25"/>
          <p:cNvSpPr txBox="1">
            <a:spLocks noChangeAspect="1" noChangeArrowheads="1"/>
          </p:cNvSpPr>
          <p:nvPr/>
        </p:nvSpPr>
        <p:spPr bwMode="auto">
          <a:xfrm rot="-1075053">
            <a:off x="1708150" y="3163888"/>
            <a:ext cx="48895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i="1">
                <a:latin typeface="Times New Roman" charset="0"/>
                <a:sym typeface="Symbol" charset="2"/>
              </a:rPr>
              <a:t>t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 descr="InterpOrig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563" y="452438"/>
            <a:ext cx="3111500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5" name="Picture 3" descr="Interp0_90_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0363" y="452438"/>
            <a:ext cx="3108325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6" name="Picture 4" descr="Interp0_0_9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763" y="3811588"/>
            <a:ext cx="31115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7" name="Picture 5" descr="Interp0_45_45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4650" y="3811588"/>
            <a:ext cx="31115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 descr="InterpOrig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113" y="452438"/>
            <a:ext cx="2946400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3" name="Picture 3" descr="Interp0_90_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2913" y="452438"/>
            <a:ext cx="2943225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4" name="Picture 4" descr="Interp0_0_9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313" y="3811588"/>
            <a:ext cx="29464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5" name="Picture 5" descr="Interp0_45_45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7200" y="3811588"/>
            <a:ext cx="29464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96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Quatérnios e matrizes</a:t>
            </a:r>
          </a:p>
        </p:txBody>
      </p:sp>
      <p:sp>
        <p:nvSpPr>
          <p:cNvPr id="196612" name="Rectangle 3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96613" name="Object 4"/>
          <p:cNvGraphicFramePr>
            <a:graphicFrameLocks noChangeAspect="1"/>
          </p:cNvGraphicFramePr>
          <p:nvPr/>
        </p:nvGraphicFramePr>
        <p:xfrm>
          <a:off x="931863" y="1871663"/>
          <a:ext cx="26511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34" name="Equation" r:id="rId4" imgW="888614" imgH="241195" progId="Equation.3">
                  <p:embed/>
                </p:oleObj>
              </mc:Choice>
              <mc:Fallback>
                <p:oleObj name="Equation" r:id="rId4" imgW="888614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871663"/>
                        <a:ext cx="2651125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614" name="Rectangle 5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5574" name="Object 6"/>
          <p:cNvGraphicFramePr>
            <a:graphicFrameLocks noChangeAspect="1"/>
          </p:cNvGraphicFramePr>
          <p:nvPr/>
        </p:nvGraphicFramePr>
        <p:xfrm>
          <a:off x="4857750" y="2578100"/>
          <a:ext cx="10795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35" name="Equation" r:id="rId6" imgW="380835" imgH="266584" progId="Equation.3">
                  <p:embed/>
                </p:oleObj>
              </mc:Choice>
              <mc:Fallback>
                <p:oleObj name="Equation" r:id="rId6" imgW="380835" imgH="26658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0" y="2578100"/>
                        <a:ext cx="10795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616" name="Rectangle 7"/>
          <p:cNvSpPr>
            <a:spLocks noChangeArrowheads="1"/>
          </p:cNvSpPr>
          <p:nvPr/>
        </p:nvSpPr>
        <p:spPr bwMode="auto">
          <a:xfrm>
            <a:off x="0" y="2968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96617" name="Object 8"/>
          <p:cNvGraphicFramePr>
            <a:graphicFrameLocks noChangeAspect="1"/>
          </p:cNvGraphicFramePr>
          <p:nvPr/>
        </p:nvGraphicFramePr>
        <p:xfrm>
          <a:off x="692150" y="4335463"/>
          <a:ext cx="7653338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36" name="Equation" r:id="rId8" imgW="3492500" imgH="939800" progId="Equation.3">
                  <p:embed/>
                </p:oleObj>
              </mc:Choice>
              <mc:Fallback>
                <p:oleObj name="Equation" r:id="rId8" imgW="3492500" imgH="939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0" y="4335463"/>
                        <a:ext cx="7653338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198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Matrizes e quatérnios</a:t>
            </a:r>
          </a:p>
        </p:txBody>
      </p:sp>
      <p:sp>
        <p:nvSpPr>
          <p:cNvPr id="198660" name="Rectangle 3"/>
          <p:cNvSpPr>
            <a:spLocks noChangeArrowheads="1"/>
          </p:cNvSpPr>
          <p:nvPr/>
        </p:nvSpPr>
        <p:spPr bwMode="auto">
          <a:xfrm>
            <a:off x="0" y="29829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198661" name="Object 4"/>
          <p:cNvGraphicFramePr>
            <a:graphicFrameLocks noChangeAspect="1"/>
          </p:cNvGraphicFramePr>
          <p:nvPr/>
        </p:nvGraphicFramePr>
        <p:xfrm>
          <a:off x="6013450" y="1773238"/>
          <a:ext cx="2411413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6" name="Equation" r:id="rId4" imgW="1308100" imgH="914400" progId="Equation.3">
                  <p:embed/>
                </p:oleObj>
              </mc:Choice>
              <mc:Fallback>
                <p:oleObj name="Equation" r:id="rId4" imgW="1308100" imgH="914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3450" y="1773238"/>
                        <a:ext cx="2411413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2" name="Rectangle 5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7622" name="Object 6"/>
          <p:cNvGraphicFramePr>
            <a:graphicFrameLocks noChangeAspect="1"/>
          </p:cNvGraphicFramePr>
          <p:nvPr/>
        </p:nvGraphicFramePr>
        <p:xfrm>
          <a:off x="1746250" y="3390900"/>
          <a:ext cx="48831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7" name="Equation" r:id="rId6" imgW="2730500" imgH="241300" progId="Equation.3">
                  <p:embed/>
                </p:oleObj>
              </mc:Choice>
              <mc:Fallback>
                <p:oleObj name="Equation" r:id="rId6" imgW="2730500" imgH="241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3390900"/>
                        <a:ext cx="4883150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4" name="Rectangle 7"/>
          <p:cNvSpPr>
            <a:spLocks noChangeArrowheads="1"/>
          </p:cNvSpPr>
          <p:nvPr/>
        </p:nvSpPr>
        <p:spPr bwMode="auto">
          <a:xfrm>
            <a:off x="0" y="33115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7624" name="Object 8"/>
          <p:cNvGraphicFramePr>
            <a:graphicFrameLocks noChangeAspect="1"/>
          </p:cNvGraphicFramePr>
          <p:nvPr/>
        </p:nvGraphicFramePr>
        <p:xfrm>
          <a:off x="2230438" y="3979863"/>
          <a:ext cx="4060825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8" name="Equation" r:id="rId8" imgW="2095500" imgH="241300" progId="Equation.3">
                  <p:embed/>
                </p:oleObj>
              </mc:Choice>
              <mc:Fallback>
                <p:oleObj name="Equation" r:id="rId8" imgW="20955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438" y="3979863"/>
                        <a:ext cx="4060825" cy="33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6" name="Rectangle 9"/>
          <p:cNvSpPr>
            <a:spLocks noChangeArrowheads="1"/>
          </p:cNvSpPr>
          <p:nvPr/>
        </p:nvSpPr>
        <p:spPr bwMode="auto">
          <a:xfrm>
            <a:off x="0" y="3298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7626" name="Object 10"/>
          <p:cNvGraphicFramePr>
            <a:graphicFrameLocks noChangeAspect="1"/>
          </p:cNvGraphicFramePr>
          <p:nvPr/>
        </p:nvGraphicFramePr>
        <p:xfrm>
          <a:off x="2382838" y="4859338"/>
          <a:ext cx="413385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9" name="Equation" r:id="rId10" imgW="1764534" imgH="266584" progId="Equation.3">
                  <p:embed/>
                </p:oleObj>
              </mc:Choice>
              <mc:Fallback>
                <p:oleObj name="Equation" r:id="rId10" imgW="1764534" imgH="266584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838" y="4859338"/>
                        <a:ext cx="413385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68" name="Rectangle 1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7628" name="Object 12"/>
          <p:cNvGraphicFramePr>
            <a:graphicFrameLocks noChangeAspect="1"/>
          </p:cNvGraphicFramePr>
          <p:nvPr/>
        </p:nvGraphicFramePr>
        <p:xfrm>
          <a:off x="1077913" y="5573713"/>
          <a:ext cx="189388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20" name="Equation" r:id="rId12" imgW="863225" imgH="393529" progId="Equation.3">
                  <p:embed/>
                </p:oleObj>
              </mc:Choice>
              <mc:Fallback>
                <p:oleObj name="Equation" r:id="rId12" imgW="863225" imgH="39352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7913" y="5573713"/>
                        <a:ext cx="1893887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70" name="Rectangle 13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7630" name="Object 14"/>
          <p:cNvGraphicFramePr>
            <a:graphicFrameLocks noChangeAspect="1"/>
          </p:cNvGraphicFramePr>
          <p:nvPr/>
        </p:nvGraphicFramePr>
        <p:xfrm>
          <a:off x="3678238" y="5583238"/>
          <a:ext cx="183356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21" name="Equation" r:id="rId14" imgW="863225" imgH="393529" progId="Equation.3">
                  <p:embed/>
                </p:oleObj>
              </mc:Choice>
              <mc:Fallback>
                <p:oleObj name="Equation" r:id="rId14" imgW="863225" imgH="393529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8238" y="5583238"/>
                        <a:ext cx="183356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72" name="Rectangle 15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pt-BR" altLang="en-US"/>
          </a:p>
        </p:txBody>
      </p:sp>
      <p:graphicFrame>
        <p:nvGraphicFramePr>
          <p:cNvPr id="367632" name="Object 16"/>
          <p:cNvGraphicFramePr>
            <a:graphicFrameLocks noChangeAspect="1"/>
          </p:cNvGraphicFramePr>
          <p:nvPr/>
        </p:nvGraphicFramePr>
        <p:xfrm>
          <a:off x="6221413" y="5588000"/>
          <a:ext cx="176847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22" name="Equation" r:id="rId16" imgW="850531" imgH="393529" progId="Equation.3">
                  <p:embed/>
                </p:oleObj>
              </mc:Choice>
              <mc:Fallback>
                <p:oleObj name="Equation" r:id="rId16" imgW="850531" imgH="39352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1413" y="5588000"/>
                        <a:ext cx="176847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74" name="Object 17"/>
          <p:cNvGraphicFramePr>
            <a:graphicFrameLocks noChangeAspect="1"/>
          </p:cNvGraphicFramePr>
          <p:nvPr/>
        </p:nvGraphicFramePr>
        <p:xfrm>
          <a:off x="423863" y="1773238"/>
          <a:ext cx="5380037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23" name="Equation" r:id="rId18" imgW="3175000" imgH="939800" progId="Equation.3">
                  <p:embed/>
                </p:oleObj>
              </mc:Choice>
              <mc:Fallback>
                <p:oleObj name="Equation" r:id="rId18" imgW="3175000" imgH="939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773238"/>
                        <a:ext cx="5380037" cy="124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/>
              <a:t>MGattass</a:t>
            </a:r>
          </a:p>
        </p:txBody>
      </p:sp>
      <p:sp>
        <p:nvSpPr>
          <p:cNvPr id="20275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charset="-128"/>
              </a:rPr>
              <a:t>FIM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ownload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EBEBEB"/>
      </a:accent1>
      <a:accent2>
        <a:srgbClr val="232323"/>
      </a:accent2>
      <a:accent3>
        <a:srgbClr val="FFFFFF"/>
      </a:accent3>
      <a:accent4>
        <a:srgbClr val="000000"/>
      </a:accent4>
      <a:accent5>
        <a:srgbClr val="F3F3F3"/>
      </a:accent5>
      <a:accent6>
        <a:srgbClr val="1F1F1F"/>
      </a:accent6>
      <a:hlink>
        <a:srgbClr val="9C9C9C"/>
      </a:hlink>
      <a:folHlink>
        <a:srgbClr val="676767"/>
      </a:folHlink>
    </a:clrScheme>
    <a:fontScheme name="downloa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wnloa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wnloa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1255</Words>
  <Application>Microsoft Macintosh PowerPoint</Application>
  <PresentationFormat>On-screen Show (4:3)</PresentationFormat>
  <Paragraphs>603</Paragraphs>
  <Slides>47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Arial</vt:lpstr>
      <vt:lpstr>Courier New</vt:lpstr>
      <vt:lpstr>Monotype Sorts</vt:lpstr>
      <vt:lpstr>MS PGothic</vt:lpstr>
      <vt:lpstr>ＭＳ Ｐゴシック</vt:lpstr>
      <vt:lpstr>SimSun</vt:lpstr>
      <vt:lpstr>Symbol</vt:lpstr>
      <vt:lpstr>Times New Roman</vt:lpstr>
      <vt:lpstr>Default Design</vt:lpstr>
      <vt:lpstr>download</vt:lpstr>
      <vt:lpstr>Equation</vt:lpstr>
      <vt:lpstr>Instanciação de Cadeias Cinemáticas e Rotações no Espaço</vt:lpstr>
      <vt:lpstr>Motivação: representação de movimentos e formas</vt:lpstr>
      <vt:lpstr>Objetos compostos hierarquicamente</vt:lpstr>
      <vt:lpstr>Instanciação de objetos em cadeias cinemáticas</vt:lpstr>
      <vt:lpstr>Ordem das transformações</vt:lpstr>
      <vt:lpstr>Composição com sistema local móvel</vt:lpstr>
      <vt:lpstr>Instâncias de objetos com sistemas locais</vt:lpstr>
      <vt:lpstr>Instâncias de objetos com sistemas locais</vt:lpstr>
      <vt:lpstr>Matrizes para desenho em cada sistema</vt:lpstr>
      <vt:lpstr>PowerPoint Presentation</vt:lpstr>
      <vt:lpstr>Hierarquia em árvore</vt:lpstr>
      <vt:lpstr>Hierarquia em árvore</vt:lpstr>
      <vt:lpstr>PowerPoint Presentation</vt:lpstr>
      <vt:lpstr>Complexidade da Rotação 3D</vt:lpstr>
      <vt:lpstr>Transformações em 3D (rotação em torno de um eixo qualquer)</vt:lpstr>
      <vt:lpstr>Matriz de rotação em torno de um eixo ê que não passa pela origem</vt:lpstr>
      <vt:lpstr>PowerPoint Presentation</vt:lpstr>
      <vt:lpstr>Yaw-Pitch-Rol</vt:lpstr>
      <vt:lpstr>Ângulos de Euler</vt:lpstr>
      <vt:lpstr>Ângulos de Euler</vt:lpstr>
      <vt:lpstr>PowerPoint Presentation</vt:lpstr>
      <vt:lpstr>Parametrização de rotações: Ângulos de Euler</vt:lpstr>
      <vt:lpstr>Ângulos de Euler Gimbal lock</vt:lpstr>
      <vt:lpstr>Ângulos de Euler Gimbal lock</vt:lpstr>
      <vt:lpstr>Interpolação não gera posições “entre”</vt:lpstr>
      <vt:lpstr>Interface para rotações tipo ArcBall</vt:lpstr>
      <vt:lpstr>Rotação do ArcBall</vt:lpstr>
      <vt:lpstr>Conservativo </vt:lpstr>
      <vt:lpstr>Quatérnios</vt:lpstr>
      <vt:lpstr>Soma e  multiplicação por escalar</vt:lpstr>
      <vt:lpstr>Produto de dois quatérnios</vt:lpstr>
      <vt:lpstr>Produto de dois quatérnios(cont.)</vt:lpstr>
      <vt:lpstr>Conjugado, normas e produto interno</vt:lpstr>
      <vt:lpstr>Quatérnio inverso e unitário</vt:lpstr>
      <vt:lpstr>Quatérnios e rotações</vt:lpstr>
      <vt:lpstr>Demostração</vt:lpstr>
      <vt:lpstr>Composição de rotações</vt:lpstr>
      <vt:lpstr>Composição de rotações</vt:lpstr>
      <vt:lpstr>PowerPoint Presentation</vt:lpstr>
      <vt:lpstr>PowerPoint Presentation</vt:lpstr>
      <vt:lpstr>Interpolação de quatérnios</vt:lpstr>
      <vt:lpstr>Interpolação de quatérnios</vt:lpstr>
      <vt:lpstr>PowerPoint Presentation</vt:lpstr>
      <vt:lpstr>PowerPoint Presentation</vt:lpstr>
      <vt:lpstr>Quatérnios e matrizes</vt:lpstr>
      <vt:lpstr>Matrizes e quatérnios</vt:lpstr>
      <vt:lpstr>FIM</vt:lpstr>
    </vt:vector>
  </TitlesOfParts>
  <Company> 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Transformações Geométricas</dc:title>
  <dc:creator>Marcelo Gattass</dc:creator>
  <cp:lastModifiedBy>Microsoft Office User</cp:lastModifiedBy>
  <cp:revision>63</cp:revision>
  <cp:lastPrinted>2016-11-16T11:49:59Z</cp:lastPrinted>
  <dcterms:created xsi:type="dcterms:W3CDTF">2007-01-11T14:02:29Z</dcterms:created>
  <dcterms:modified xsi:type="dcterms:W3CDTF">2016-11-16T19:35:37Z</dcterms:modified>
</cp:coreProperties>
</file>