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B35E41-EA4C-4E56-BCB1-DDCE903E7516}" type="datetimeFigureOut">
              <a:rPr lang="pt-BR" smtClean="0"/>
              <a:t>25/11/2008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E0BF45-2775-4266-B6B4-62FF567928B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odrigo%20Marques\Meus%20documentos\VideoApre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AR </a:t>
            </a:r>
            <a:r>
              <a:rPr lang="pt-BR" dirty="0" err="1" smtClean="0"/>
              <a:t>RAcer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3° Trabalho de Realidade Aumentada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0694" y="6215082"/>
            <a:ext cx="35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Rodrigo Marques Almeida da Silva</a:t>
            </a:r>
            <a:endParaRPr lang="pt-BR" dirty="0"/>
          </a:p>
        </p:txBody>
      </p:sp>
      <p:pic>
        <p:nvPicPr>
          <p:cNvPr id="5" name="Imagem 4" descr="mai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714356"/>
            <a:ext cx="4286280" cy="32147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Desenvolver um jogo de corrida 3D no qual os competidores sejam virtuais e a pista seja real (maquete)</a:t>
            </a:r>
          </a:p>
          <a:p>
            <a:r>
              <a:rPr lang="pt-BR" dirty="0" smtClean="0"/>
              <a:t>Suporte a Colisão, oclusão por elementos reais, IA do competidor, animação.</a:t>
            </a:r>
          </a:p>
          <a:p>
            <a:r>
              <a:rPr lang="pt-BR" dirty="0" smtClean="0"/>
              <a:t>Construção de Maquete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Aspéctos</a:t>
            </a:r>
            <a:r>
              <a:rPr lang="pt-BR" dirty="0" smtClean="0"/>
              <a:t> Teóricos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Três Etapas</a:t>
            </a:r>
            <a:endParaRPr lang="pt-BR" dirty="0" smtClean="0"/>
          </a:p>
          <a:p>
            <a:pPr lvl="1"/>
            <a:r>
              <a:rPr lang="pt-BR" dirty="0" smtClean="0"/>
              <a:t>Calcular </a:t>
            </a:r>
            <a:r>
              <a:rPr lang="pt-BR" dirty="0" smtClean="0"/>
              <a:t>a </a:t>
            </a:r>
            <a:r>
              <a:rPr lang="pt-BR" dirty="0" smtClean="0"/>
              <a:t>matriz </a:t>
            </a:r>
            <a:r>
              <a:rPr lang="pt-BR" dirty="0" smtClean="0"/>
              <a:t>de </a:t>
            </a:r>
            <a:r>
              <a:rPr lang="pt-BR" dirty="0" err="1" smtClean="0"/>
              <a:t>View</a:t>
            </a:r>
            <a:r>
              <a:rPr lang="pt-BR" dirty="0" smtClean="0"/>
              <a:t> e </a:t>
            </a:r>
            <a:r>
              <a:rPr lang="pt-BR" dirty="0" err="1" smtClean="0"/>
              <a:t>Projection</a:t>
            </a:r>
            <a:endParaRPr lang="pt-BR" dirty="0" smtClean="0"/>
          </a:p>
          <a:p>
            <a:pPr lvl="1"/>
            <a:r>
              <a:rPr lang="pt-BR" dirty="0" smtClean="0"/>
              <a:t>Definir </a:t>
            </a:r>
            <a:r>
              <a:rPr lang="pt-BR" dirty="0" smtClean="0"/>
              <a:t>a cena e alterar o </a:t>
            </a:r>
            <a:r>
              <a:rPr lang="pt-BR" dirty="0" err="1" smtClean="0"/>
              <a:t>zbuffer</a:t>
            </a:r>
            <a:endParaRPr lang="pt-BR" dirty="0" smtClean="0"/>
          </a:p>
          <a:p>
            <a:pPr lvl="1"/>
            <a:r>
              <a:rPr lang="pt-BR" dirty="0" smtClean="0"/>
              <a:t>Algoritmos </a:t>
            </a:r>
            <a:r>
              <a:rPr lang="pt-BR" dirty="0" smtClean="0"/>
              <a:t>de </a:t>
            </a:r>
            <a:r>
              <a:rPr lang="pt-BR" dirty="0" err="1" smtClean="0"/>
              <a:t>GamePlay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Três Etapas</a:t>
            </a:r>
          </a:p>
          <a:p>
            <a:pPr lvl="1"/>
            <a:r>
              <a:rPr lang="pt-BR" dirty="0" smtClean="0"/>
              <a:t>Calcular a matriz de </a:t>
            </a:r>
            <a:r>
              <a:rPr lang="pt-BR" dirty="0" err="1" smtClean="0"/>
              <a:t>View</a:t>
            </a:r>
            <a:r>
              <a:rPr lang="pt-BR" dirty="0" smtClean="0"/>
              <a:t> e </a:t>
            </a:r>
            <a:r>
              <a:rPr lang="pt-BR" dirty="0" err="1" smtClean="0"/>
              <a:t>Projection</a:t>
            </a:r>
            <a:endParaRPr lang="pt-BR" dirty="0" smtClean="0"/>
          </a:p>
          <a:p>
            <a:pPr lvl="2"/>
            <a:r>
              <a:rPr lang="pt-BR" dirty="0" smtClean="0"/>
              <a:t>Utilizado a biblioteca AR Toolkit</a:t>
            </a:r>
          </a:p>
          <a:p>
            <a:pPr lvl="1"/>
            <a:r>
              <a:rPr lang="pt-BR" dirty="0" smtClean="0"/>
              <a:t>Definir a cena e alterar o </a:t>
            </a:r>
            <a:r>
              <a:rPr lang="pt-BR" dirty="0" err="1" smtClean="0"/>
              <a:t>zbuffer</a:t>
            </a:r>
            <a:endParaRPr lang="pt-BR" dirty="0" smtClean="0"/>
          </a:p>
          <a:p>
            <a:pPr lvl="2"/>
            <a:r>
              <a:rPr lang="pt-BR" dirty="0" smtClean="0"/>
              <a:t>Sistema de Carga </a:t>
            </a:r>
          </a:p>
          <a:p>
            <a:pPr lvl="3"/>
            <a:r>
              <a:rPr lang="fr-FR" dirty="0" smtClean="0"/>
              <a:t>Box</a:t>
            </a:r>
          </a:p>
          <a:p>
            <a:pPr lvl="3"/>
            <a:r>
              <a:rPr lang="fr-FR" dirty="0" smtClean="0"/>
              <a:t>Collision Zone</a:t>
            </a:r>
          </a:p>
          <a:p>
            <a:pPr lvl="3"/>
            <a:r>
              <a:rPr lang="fr-FR" dirty="0" smtClean="0"/>
              <a:t>Checkpoint</a:t>
            </a:r>
          </a:p>
          <a:p>
            <a:pPr lvl="3"/>
            <a:r>
              <a:rPr lang="fr-FR" dirty="0" smtClean="0"/>
              <a:t>RoutePoint</a:t>
            </a:r>
            <a:endParaRPr lang="pt-BR" dirty="0" smtClean="0"/>
          </a:p>
          <a:p>
            <a:pPr lvl="1"/>
            <a:r>
              <a:rPr lang="pt-BR" dirty="0" smtClean="0"/>
              <a:t>Algoritmos de </a:t>
            </a:r>
            <a:r>
              <a:rPr lang="pt-BR" dirty="0" err="1" smtClean="0"/>
              <a:t>GamePlay</a:t>
            </a:r>
            <a:endParaRPr lang="pt-BR" dirty="0" smtClean="0"/>
          </a:p>
          <a:p>
            <a:pPr lvl="2"/>
            <a:r>
              <a:rPr lang="pt-BR" dirty="0" smtClean="0"/>
              <a:t>IA: Grafo + Controlador P</a:t>
            </a:r>
          </a:p>
          <a:p>
            <a:pPr lvl="1"/>
            <a:r>
              <a:rPr lang="pt-BR" dirty="0" err="1" smtClean="0"/>
              <a:t>Mode</a:t>
            </a:r>
            <a:r>
              <a:rPr lang="pt-BR" dirty="0" smtClean="0"/>
              <a:t> Debug</a:t>
            </a:r>
          </a:p>
          <a:p>
            <a:pPr lvl="1"/>
            <a:r>
              <a:rPr lang="pt-BR" dirty="0" smtClean="0"/>
              <a:t>Maquete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72008"/>
            <a:ext cx="1981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28802"/>
            <a:ext cx="1981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Funcionalidades Implementadas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Oclusão de objetos virtuais via </a:t>
            </a:r>
            <a:r>
              <a:rPr lang="pt-BR" dirty="0" err="1" smtClean="0"/>
              <a:t>ZBuffer</a:t>
            </a:r>
            <a:endParaRPr lang="pt-BR" dirty="0" smtClean="0"/>
          </a:p>
          <a:p>
            <a:r>
              <a:rPr lang="pt-BR" dirty="0" smtClean="0"/>
              <a:t>Sistema de Carga de Cena (Dessa forma, mais de uma maquete pode ser utilizada)</a:t>
            </a:r>
          </a:p>
          <a:p>
            <a:r>
              <a:rPr lang="pt-BR" dirty="0" smtClean="0"/>
              <a:t>Competidor com Inteligência Artificial usando </a:t>
            </a:r>
            <a:r>
              <a:rPr lang="pt-BR" dirty="0" err="1" smtClean="0"/>
              <a:t>KeyPoints</a:t>
            </a:r>
            <a:r>
              <a:rPr lang="pt-BR" dirty="0" smtClean="0"/>
              <a:t> e Controle P.</a:t>
            </a:r>
          </a:p>
          <a:p>
            <a:r>
              <a:rPr lang="pt-BR" dirty="0" smtClean="0"/>
              <a:t>Colisão contra objetos reais de cena</a:t>
            </a:r>
          </a:p>
          <a:p>
            <a:r>
              <a:rPr lang="pt-BR" dirty="0" smtClean="0"/>
              <a:t>Sistema de Depuração</a:t>
            </a:r>
          </a:p>
          <a:p>
            <a:r>
              <a:rPr lang="pt-BR" dirty="0" smtClean="0"/>
              <a:t>Física Impulsiva</a:t>
            </a:r>
          </a:p>
          <a:p>
            <a:r>
              <a:rPr lang="pt-BR" dirty="0" err="1" smtClean="0"/>
              <a:t>Renderização</a:t>
            </a:r>
            <a:r>
              <a:rPr lang="pt-BR" dirty="0" smtClean="0"/>
              <a:t> de Modelos Complexos do 3ds Max</a:t>
            </a:r>
          </a:p>
          <a:p>
            <a:r>
              <a:rPr lang="pt-BR" dirty="0" smtClean="0"/>
              <a:t>Uso de Checkpoints para validação de volta</a:t>
            </a:r>
          </a:p>
          <a:p>
            <a:r>
              <a:rPr lang="pt-BR" dirty="0" smtClean="0"/>
              <a:t>Pequeno gerenciador de recursos</a:t>
            </a:r>
          </a:p>
          <a:p>
            <a:r>
              <a:rPr lang="pt-BR" dirty="0" err="1" smtClean="0"/>
              <a:t>Picking</a:t>
            </a:r>
            <a:r>
              <a:rPr lang="pt-BR" dirty="0" smtClean="0"/>
              <a:t> para </a:t>
            </a:r>
            <a:r>
              <a:rPr lang="pt-BR" dirty="0" smtClean="0"/>
              <a:t>edição (Via </a:t>
            </a:r>
            <a:r>
              <a:rPr lang="pt-BR" dirty="0" err="1" smtClean="0"/>
              <a:t>gluUnproject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err="1" smtClean="0"/>
              <a:t>KeyHekper</a:t>
            </a:r>
            <a:r>
              <a:rPr lang="pt-BR" dirty="0" smtClean="0"/>
              <a:t> (</a:t>
            </a:r>
            <a:r>
              <a:rPr lang="pt-BR" dirty="0" err="1" smtClean="0"/>
              <a:t>Key</a:t>
            </a:r>
            <a:r>
              <a:rPr lang="pt-BR" dirty="0" smtClean="0"/>
              <a:t> </a:t>
            </a:r>
            <a:r>
              <a:rPr lang="pt-BR" dirty="0" err="1" smtClean="0"/>
              <a:t>Holder</a:t>
            </a:r>
            <a:r>
              <a:rPr lang="pt-BR" dirty="0" smtClean="0"/>
              <a:t>)</a:t>
            </a:r>
            <a:endParaRPr lang="pt-B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VideoApr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100" y="1377950"/>
            <a:ext cx="6172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e 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Problemas:</a:t>
            </a:r>
          </a:p>
          <a:p>
            <a:pPr lvl="1"/>
            <a:r>
              <a:rPr lang="pt-BR" dirty="0" smtClean="0"/>
              <a:t>Na maquete virtual, deve-se atentar por deixar um espaço branco entre o padrão e o cenário!</a:t>
            </a:r>
          </a:p>
          <a:p>
            <a:pPr lvl="1"/>
            <a:r>
              <a:rPr lang="pt-BR" dirty="0" smtClean="0"/>
              <a:t>Na maquete real, podem haver problemas se a maquete for flexível, pois isso distorce o modelo.</a:t>
            </a:r>
          </a:p>
          <a:p>
            <a:r>
              <a:rPr lang="pt-BR" dirty="0" smtClean="0"/>
              <a:t>Melhorias:</a:t>
            </a:r>
          </a:p>
          <a:p>
            <a:pPr lvl="1"/>
            <a:r>
              <a:rPr lang="pt-BR" dirty="0" smtClean="0"/>
              <a:t>Utilizar um modelo baseado em vértice para desenhar no </a:t>
            </a:r>
            <a:r>
              <a:rPr lang="pt-BR" dirty="0" err="1" smtClean="0"/>
              <a:t>zbuffer</a:t>
            </a:r>
            <a:r>
              <a:rPr lang="pt-BR" dirty="0" smtClean="0"/>
              <a:t>, contudo deve-se manter a AABB para a colisão.</a:t>
            </a:r>
          </a:p>
          <a:p>
            <a:pPr lvl="1"/>
            <a:r>
              <a:rPr lang="pt-BR" dirty="0" smtClean="0"/>
              <a:t>É possível marcar os cantos dos objetos e passar o algoritmo de Harris para selecioná-los.</a:t>
            </a:r>
          </a:p>
          <a:p>
            <a:pPr lvl="1"/>
            <a:r>
              <a:rPr lang="pt-BR" dirty="0" smtClean="0"/>
              <a:t>Poderia ser utilizado a pista como padrão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biblioteca AR </a:t>
            </a:r>
            <a:r>
              <a:rPr lang="pt-BR" dirty="0" err="1" smtClean="0"/>
              <a:t>Tookit</a:t>
            </a:r>
            <a:r>
              <a:rPr lang="pt-BR" dirty="0" smtClean="0"/>
              <a:t> auxiliou muito no desenvolvimento, o mesmo poderia se obtido com o </a:t>
            </a:r>
            <a:r>
              <a:rPr lang="pt-BR" dirty="0" err="1" smtClean="0"/>
              <a:t>Tsai</a:t>
            </a:r>
            <a:r>
              <a:rPr lang="pt-BR" dirty="0" smtClean="0"/>
              <a:t> 2D do trabalho 2, contudo seria mais complicado.</a:t>
            </a:r>
          </a:p>
          <a:p>
            <a:r>
              <a:rPr lang="pt-BR" dirty="0" smtClean="0"/>
              <a:t>A AR Toolkit mostrou-se muito mais eficiente do que a </a:t>
            </a:r>
            <a:r>
              <a:rPr lang="pt-BR" dirty="0" err="1" smtClean="0"/>
              <a:t>OpenCV</a:t>
            </a:r>
            <a:r>
              <a:rPr lang="pt-BR" dirty="0" smtClean="0"/>
              <a:t> (claro que são escopos diferentes). Aumento de 6x no FPS ( de 7 </a:t>
            </a:r>
            <a:r>
              <a:rPr lang="pt-BR" dirty="0" err="1" smtClean="0"/>
              <a:t>fps</a:t>
            </a:r>
            <a:r>
              <a:rPr lang="pt-BR" dirty="0" smtClean="0"/>
              <a:t> na </a:t>
            </a:r>
            <a:r>
              <a:rPr lang="pt-BR" dirty="0" err="1" smtClean="0"/>
              <a:t>OpenCV</a:t>
            </a:r>
            <a:r>
              <a:rPr lang="pt-BR" dirty="0" smtClean="0"/>
              <a:t> com </a:t>
            </a:r>
            <a:r>
              <a:rPr lang="pt-BR" dirty="0" err="1" smtClean="0"/>
              <a:t>Tsai</a:t>
            </a:r>
            <a:r>
              <a:rPr lang="pt-BR" dirty="0" smtClean="0"/>
              <a:t> 2D para 42 </a:t>
            </a:r>
            <a:r>
              <a:rPr lang="pt-BR" dirty="0" err="1" smtClean="0"/>
              <a:t>fps</a:t>
            </a:r>
            <a:r>
              <a:rPr lang="pt-BR" dirty="0" smtClean="0"/>
              <a:t> a 640 x 480).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350</Words>
  <Application>Microsoft Office PowerPoint</Application>
  <PresentationFormat>Apresentação na tela (4:3)</PresentationFormat>
  <Paragraphs>50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Viagem</vt:lpstr>
      <vt:lpstr>AR RAcer</vt:lpstr>
      <vt:lpstr>Definições do Projeto</vt:lpstr>
      <vt:lpstr>Aspéctos Teóricos</vt:lpstr>
      <vt:lpstr>Implementação</vt:lpstr>
      <vt:lpstr>Funcionalidades Implementadas</vt:lpstr>
      <vt:lpstr>Resultados</vt:lpstr>
      <vt:lpstr>Problemas e Trabalhos Futuros</vt:lpstr>
      <vt:lpstr>ConclusÃo</vt:lpstr>
    </vt:vector>
  </TitlesOfParts>
  <Company>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 RAcer</dc:title>
  <dc:creator>Rodrigo Marques Almeida da Silva</dc:creator>
  <cp:lastModifiedBy>Rodrigo Marques Almeida da Silva</cp:lastModifiedBy>
  <cp:revision>9</cp:revision>
  <dcterms:created xsi:type="dcterms:W3CDTF">2008-11-25T12:50:23Z</dcterms:created>
  <dcterms:modified xsi:type="dcterms:W3CDTF">2008-11-25T13:24:31Z</dcterms:modified>
</cp:coreProperties>
</file>